
<file path=[Content_Types].xml><?xml version="1.0" encoding="utf-8"?>
<Types xmlns="http://schemas.openxmlformats.org/package/2006/content-types"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theme+xml" PartName="/ppt/theme/theme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35.xml"/>
  <Override ContentType="application/vnd.openxmlformats-officedocument.presentationml.slideMaster+xml" PartName="/ppt/slideMasters/slideMaster2.xml"/>
  <Override ContentType="application/vnd.openxmlformats-officedocument.theme+xml" PartName="/ppt/theme/theme2.xml"/>
  <Override ContentType="application/vnd.openxmlformats-officedocument.presentationml.notesMaster+xml" PartName="/ppt/notesMasters/notesMaster1.xml"/>
  <Override ContentType="application/vnd.openxmlformats-officedocument.theme+xml" PartName="/ppt/theme/theme3.xml"/>
  <Override ContentType="application/vnd.openxmlformats-officedocument.presentationml.notesSlide+xml" PartName="/ppt/notesSlides/notesSlide1.xml"/>
  <Override ContentType="application/vnd.openxmlformats-officedocument.presentationml.slide+xml" PartName="/ppt/slides/slide1.xml"/>
  <Override ContentType="application/vnd.openxmlformats-officedocument.presentationml.notesSlide+xml" PartName="/ppt/notesSlides/notesSlide2.xml"/>
  <Override ContentType="application/vnd.openxmlformats-officedocument.presentationml.slide+xml" PartName="/ppt/slides/slide2.xml"/>
  <Override ContentType="application/vnd.openxmlformats-officedocument.presentationml.notesSlide+xml" PartName="/ppt/notesSlides/notesSlide3.xml"/>
  <Override ContentType="application/vnd.openxmlformats-officedocument.presentationml.slide+xml" PartName="/ppt/slides/slide3.xml"/>
  <Override ContentType="application/vnd.openxmlformats-officedocument.presentationml.notesSlide+xml" PartName="/ppt/notesSlides/notesSlide4.xml"/>
  <Override ContentType="application/vnd.openxmlformats-officedocument.presentationml.slide+xml" PartName="/ppt/slides/slide4.xml"/>
  <Override ContentType="application/vnd.openxmlformats-officedocument.presentationml.notesSlide+xml" PartName="/ppt/notesSlides/notesSlide5.xml"/>
  <Override ContentType="application/vnd.openxmlformats-officedocument.presentationml.slide+xml" PartName="/ppt/slides/slide5.xml"/>
  <Override ContentType="application/vnd.openxmlformats-officedocument.presentationml.notesSlide+xml" PartName="/ppt/notesSlides/notesSlide6.xml"/>
  <Override ContentType="application/vnd.openxmlformats-officedocument.presentationml.slide+xml" PartName="/ppt/slides/slide6.xml"/>
  <Override ContentType="application/vnd.openxmlformats-officedocument.presentationml.notesSlide+xml" PartName="/ppt/notesSlides/notesSlide7.xml"/>
  <Override ContentType="application/vnd.openxmlformats-officedocument.presentationml.slide+xml" PartName="/ppt/slides/slide7.xml"/>
  <Override ContentType="application/vnd.openxmlformats-officedocument.presentationml.notesSlide+xml" PartName="/ppt/notesSlides/notesSlide8.xml"/>
  <Override ContentType="application/vnd.openxmlformats-officedocument.presentationml.slide+xml" PartName="/ppt/slides/slide8.xml"/>
  <Override ContentType="application/vnd.openxmlformats-officedocument.presentationml.notesSlide+xml" PartName="/ppt/notesSlides/notesSlide9.xml"/>
  <Override ContentType="application/vnd.openxmlformats-officedocument.presentationml.slide+xml" PartName="/ppt/slides/slide9.xml"/>
  <Override ContentType="application/vnd.openxmlformats-officedocument.presentationml.notesSlide+xml" PartName="/ppt/notesSlides/notesSlide10.xml"/>
  <Override ContentType="application/vnd.openxmlformats-officedocument.presentationml.slide+xml" PartName="/ppt/slides/slide10.xml"/>
  <Override ContentType="application/vnd.openxmlformats-officedocument.presentationml.notesSlide+xml" PartName="/ppt/notesSlides/notesSlide11.xml"/>
  <Override ContentType="application/vnd.openxmlformats-officedocument.presentationml.slide+xml" PartName="/ppt/slides/slide11.xml"/>
  <Override ContentType="application/vnd.openxmlformats-officedocument.presentationml.notesSlide+xml" PartName="/ppt/notesSlides/notesSlide12.xml"/>
  <Override ContentType="application/vnd.openxmlformats-officedocument.presentationml.slide+xml" PartName="/ppt/slides/slide12.xml"/>
  <Override ContentType="application/vnd.openxmlformats-officedocument.presentationml.notesSlide+xml" PartName="/ppt/notesSlides/notesSlide13.xml"/>
  <Override ContentType="application/vnd.openxmlformats-officedocument.presentationml.slide+xml" PartName="/ppt/slides/slide13.xml"/>
  <Override ContentType="application/vnd.openxmlformats-officedocument.presentationml.notesSlide+xml" PartName="/ppt/notesSlides/notesSlide14.xml"/>
  <Override ContentType="application/vnd.openxmlformats-officedocument.presentationml.slide+xml" PartName="/ppt/slides/slide14.xml"/>
  <Override ContentType="application/vnd.openxmlformats-officedocument.presentationml.notesSlide+xml" PartName="/ppt/notesSlides/notesSlide15.xml"/>
  <Override ContentType="application/vnd.openxmlformats-officedocument.presentationml.slide+xml" PartName="/ppt/slides/slide15.xml"/>
  <Override ContentType="application/vnd.openxmlformats-officedocument.presentationml.notesSlide+xml" PartName="/ppt/notesSlides/notesSlide16.xml"/>
  <Override ContentType="application/vnd.openxmlformats-officedocument.presentationml.slide+xml" PartName="/ppt/slides/slide16.xml"/>
  <Override ContentType="application/vnd.openxmlformats-officedocument.presentationml.notesSlide+xml" PartName="/ppt/notesSlides/notesSlide17.xml"/>
  <Override ContentType="application/vnd.openxmlformats-officedocument.presentationml.slide+xml" PartName="/ppt/slides/slide17.xml"/>
  <Override ContentType="application/vnd.openxmlformats-officedocument.presentationml.notesSlide+xml" PartName="/ppt/notesSlides/notesSlide18.xml"/>
  <Override ContentType="application/vnd.openxmlformats-officedocument.presentationml.slide+xml" PartName="/ppt/slides/slide18.xml"/>
  <Override ContentType="application/vnd.openxmlformats-officedocument.presentationml.notesSlide+xml" PartName="/ppt/notesSlides/notesSlide19.xml"/>
  <Override ContentType="application/vnd.openxmlformats-officedocument.presentationml.slide+xml" PartName="/ppt/slides/slide19.xml"/>
  <Override ContentType="application/vnd.openxmlformats-officedocument.presentationml.notesSlide+xml" PartName="/ppt/notesSlides/notesSlide20.xml"/>
  <Override ContentType="application/vnd.openxmlformats-officedocument.presentationml.slide+xml" PartName="/ppt/slides/slide20.xml"/>
  <Override ContentType="application/vnd.openxmlformats-officedocument.presentationml.notesSlide+xml" PartName="/ppt/notesSlides/notesSlide21.xml"/>
  <Override ContentType="application/vnd.openxmlformats-officedocument.presentationml.slide+xml" PartName="/ppt/slides/slide21.xml"/>
  <Override ContentType="application/vnd.openxmlformats-officedocument.presentationml.notesSlide+xml" PartName="/ppt/notesSlides/notesSlide22.xml"/>
  <Override ContentType="application/vnd.openxmlformats-officedocument.presentationml.slide+xml" PartName="/ppt/slides/slide22.xml"/>
  <Override ContentType="application/vnd.openxmlformats-officedocument.presentationml.notesSlide+xml" PartName="/ppt/notesSlides/notesSlide23.xml"/>
  <Override ContentType="application/vnd.openxmlformats-officedocument.presentationml.slide+xml" PartName="/ppt/slides/slide23.xml"/>
  <Override ContentType="application/vnd.openxmlformats-officedocument.presentationml.notesSlide+xml" PartName="/ppt/notesSlides/notesSlide24.xml"/>
  <Override ContentType="application/vnd.openxmlformats-officedocument.presentationml.slide+xml" PartName="/ppt/slides/slide24.xml"/>
  <Override ContentType="application/vnd.openxmlformats-officedocument.presentationml.notesSlide+xml" PartName="/ppt/notesSlides/notesSlide25.xml"/>
  <Override ContentType="application/vnd.openxmlformats-officedocument.presentationml.slide+xml" PartName="/ppt/slides/slide25.xml"/>
  <Override ContentType="application/vnd.openxmlformats-officedocument.presentationml.notesSlide+xml" PartName="/ppt/notesSlides/notesSlide26.xml"/>
  <Override ContentType="application/vnd.openxmlformats-officedocument.presentationml.slide+xml" PartName="/ppt/slides/slide26.xml"/>
  <Override ContentType="application/vnd.openxmlformats-officedocument.presentationml.notesSlide+xml" PartName="/ppt/notesSlides/notesSlide27.xml"/>
  <Override ContentType="application/vnd.openxmlformats-officedocument.presentationml.slide+xml" PartName="/ppt/slides/slide27.xml"/>
  <Override ContentType="application/vnd.openxmlformats-officedocument.presentationml.notesSlide+xml" PartName="/ppt/notesSlides/notesSlide28.xml"/>
  <Override ContentType="application/vnd.openxmlformats-officedocument.presentationml.slide+xml" PartName="/ppt/slides/slide28.xml"/>
  <Override ContentType="application/vnd.openxmlformats-officedocument.presentationml.notesSlide+xml" PartName="/ppt/notesSlides/notesSlide29.xml"/>
  <Override ContentType="application/vnd.openxmlformats-officedocument.presentationml.slide+xml" PartName="/ppt/slides/slide29.xml"/>
  <Override ContentType="application/vnd.openxmlformats-officedocument.presentationml.notesSlide+xml" PartName="/ppt/notesSlides/notesSlide30.xml"/>
  <Override ContentType="application/vnd.openxmlformats-officedocument.presentationml.slide+xml" PartName="/ppt/slides/slide30.xml"/>
  <Override ContentType="application/vnd.openxmlformats-officedocument.presentationml.notesSlide+xml" PartName="/ppt/notesSlides/notesSlide31.xml"/>
  <Override ContentType="application/vnd.openxmlformats-officedocument.presentationml.slide+xml" PartName="/ppt/slides/slide31.xml"/>
  <Override ContentType="application/vnd.openxmlformats-officedocument.presentationml.notesSlide+xml" PartName="/ppt/notesSlides/notesSlide32.xml"/>
  <Override ContentType="application/vnd.openxmlformats-officedocument.presentationml.slide+xml" PartName="/ppt/slides/slide32.xml"/>
  <Override ContentType="application/vnd.openxmlformats-officedocument.presentationml.tableStyles+xml" PartName="/ppt/tableStyles.xml"/>
  <Default ContentType="image/jpeg" Extension="jpg"/>
  <Default ContentType="image/gif" Extension="gif"/>
  <Default ContentType="image/png" Extension="png"/>
  <Override ContentType="application/x-fontdata" PartName="/ppt/fonts/font1.fntdata"/>
  <Override ContentType="application/x-fontdata" PartName="/ppt/fonts/font2.fntdata"/>
  <Override ContentType="application/x-fontdata" PartName="/ppt/fonts/font3.fntdata"/>
  <Override ContentType="application/x-fontdata" PartName="/ppt/fonts/font4.fntdata"/>
  <Override ContentType="application/vnd.openxmlformats-officedocument.presentationml.presentation.main+xml" PartName="/ppt/presentation.xml"/>
  <Default ContentType="application/xml" Extension="xml"/>
  <Default ContentType="application/vnd.openxmlformats-package.relationships+xml" Extension="rels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/ppt/media/image1.gif" Type="http://schemas.openxmlformats.org/officeDocument/2006/relationships/image"/><Relationship Id="rId2" Target="/ppt/media/image2.gif" Type="http://schemas.openxmlformats.org/officeDocument/2006/relationships/image"/><Relationship Id="rId3" Target="/ppt/media/image3.gif" Type="http://schemas.openxmlformats.org/officeDocument/2006/relationships/image"/><Relationship Id="rId4" Target="/ppt/media/image4.jpg" Type="http://schemas.openxmlformats.org/officeDocument/2006/relationships/image"/><Relationship Id="rId5" Target="/ppt/media/image5.png" Type="http://schemas.openxmlformats.org/officeDocument/2006/relationships/image"/><Relationship Id="rId6" Target="/ppt/media/image6.gif" Type="http://schemas.openxmlformats.org/officeDocument/2006/relationships/image"/><Relationship Id="rId7" Target="/ppt/media/image7.gif" Type="http://schemas.openxmlformats.org/officeDocument/2006/relationships/image"/><Relationship Id="rId8" Target="/ppt/media/image8.gif" Type="http://schemas.openxmlformats.org/officeDocument/2006/relationships/image"/><Relationship Id="rId9" Target="/ppt/media/image9.gif" Type="http://schemas.openxmlformats.org/officeDocument/2006/relationships/image"/><Relationship Id="rId10" Target="ppt/media/img_cc_black.png" Type="http://schemas.openxmlformats.org/officeDocument/2006/relationships/image"/><Relationship Id="rId11" Target="ppt/presentation.xml" Type="http://schemas.openxmlformats.org/officeDocument/2006/relationships/officeDocument"/><Relationship Id="rId12" Target="docProps/core.xml" Type="http://schemas.openxmlformats.org/package/2006/relationships/metadata/core-properties"/><Relationship Id="rId13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embedTrueTypeFonts="1" saveSubsetFonts="1">
  <p:sldMasterIdLst>
    <p:sldMasterId id="2147483648" r:id="rId1"/>
    <p:sldMasterId id="2147483650" r:id="rId3"/>
  </p:sldMasterIdLst>
  <p:notesMasterIdLst>
    <p:notesMasterId r:id="rId5"/>
  </p:notesMasterIdLst>
  <p:sldIdLst>
    <p:sldId id="256" r:id="rId7"/>
    <p:sldId id="257" r:id="rId9"/>
    <p:sldId id="258" r:id="rId11"/>
    <p:sldId id="259" r:id="rId13"/>
    <p:sldId id="260" r:id="rId15"/>
    <p:sldId id="261" r:id="rId17"/>
    <p:sldId id="262" r:id="rId19"/>
    <p:sldId id="263" r:id="rId21"/>
    <p:sldId id="264" r:id="rId23"/>
    <p:sldId id="265" r:id="rId25"/>
    <p:sldId id="266" r:id="rId27"/>
    <p:sldId id="267" r:id="rId29"/>
    <p:sldId id="268" r:id="rId31"/>
    <p:sldId id="269" r:id="rId33"/>
    <p:sldId id="270" r:id="rId35"/>
    <p:sldId id="271" r:id="rId37"/>
    <p:sldId id="272" r:id="rId39"/>
    <p:sldId id="273" r:id="rId41"/>
    <p:sldId id="274" r:id="rId43"/>
    <p:sldId id="275" r:id="rId45"/>
    <p:sldId id="276" r:id="rId47"/>
    <p:sldId id="277" r:id="rId49"/>
    <p:sldId id="278" r:id="rId51"/>
    <p:sldId id="279" r:id="rId53"/>
    <p:sldId id="280" r:id="rId55"/>
    <p:sldId id="281" r:id="rId57"/>
    <p:sldId id="282" r:id="rId59"/>
    <p:sldId id="283" r:id="rId61"/>
    <p:sldId id="284" r:id="rId63"/>
    <p:sldId id="285" r:id="rId65"/>
    <p:sldId id="286" r:id="rId67"/>
    <p:sldId id="287" r:id="rId69"/>
  </p:sldIdLst>
  <p:sldSz cx="9144000" cy="5143500" type="custom"/>
  <p:notesSz cx="9144000" cy="5143500"/>
  <p:embeddedFontLst>
    <p:embeddedFont>
      <p:font typeface="Roboto"/>
      <p:regular r:id="rId72"/>
    </p:embeddedFont>
    <p:embeddedFont>
      <p:font typeface="Amatic SC"/>
      <p:bold r:id="rId73"/>
    </p:embeddedFont>
    <p:embeddedFont>
      <p:font typeface="Montserrat"/>
      <p:regular r:id="rId74"/>
      <p:bold r:id="rId75"/>
    </p:embeddedFont>
  </p:embeddedFontLst>
  <p:custDataLst/>
  <p:defaultTextStyle>
    <a:defPPr>
      <a:defRPr lang="en-US"/>
    </a:defPPr>
    <a:lvl1pPr algn="l" lvl="0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1pPr>
    <a:lvl2pPr algn="l" lvl="1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2pPr>
    <a:lvl3pPr algn="l" lvl="2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3pPr>
    <a:lvl4pPr algn="l" lvl="3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4pPr>
    <a:lvl5pPr algn="l" lvl="4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5pPr>
    <a:lvl6pPr algn="l" lvl="5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6pPr>
    <a:lvl7pPr algn="l" lvl="6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7pPr>
    <a:lvl8pPr algn="l" lvl="7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8pPr>
    <a:lvl9pPr algn="l" lvl="8" marR="0" rtl="false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dirty="0" i="0" lang="en-US" strike="noStrike" sz="1400" u="none">
        <a:solidFill>
          <a:srgbClr val="000000"/>
        </a:solidFill>
        <a:latin typeface="Arial"/>
      </a:defRPr>
    </a:lvl9pPr>
  </p:defaultTextStyle>
</p:presentation>
</file>

<file path=ppt/presProps.xml><?xml version="1.0" encoding="utf-8"?>
<p:presentationPr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showPr showNarration="1">
    <p:sldAll/>
  </p:showPr>
</p:presentationPr>
</file>

<file path=ppt/tableStyles.xml><?xml version="1.0" encoding="utf-8"?>
<a:tblStyleLs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def="{5C22544A-7EE6-4342-B048-85BDC9FD1C3A}">
  <a:tblStyle styleId="{6F3DB001-6096-4BB7-AB35-06BA15F30643}" styleName="Table_0">
    <a:wholeTbl>
      <a:tcTxStyle/>
      <a:tcStyle>
        <a:tcBdr>
          <a:left>
            <a:ln w="9525">
              <a:solidFill>
                <a:srgbClr val="9e9e9e"/>
              </a:solidFill>
            </a:ln>
          </a:left>
          <a:right>
            <a:ln w="9525">
              <a:solidFill>
                <a:srgbClr val="9e9e9e"/>
              </a:solidFill>
            </a:ln>
          </a:right>
          <a:top>
            <a:ln w="9525">
              <a:solidFill>
                <a:srgbClr val="9e9e9e"/>
              </a:solidFill>
            </a:ln>
          </a:top>
          <a:bottom>
            <a:ln w="9525">
              <a:solidFill>
                <a:srgbClr val="9e9e9e"/>
              </a:solidFill>
            </a:ln>
          </a:bottom>
          <a:insideH>
            <a:ln w="9525">
              <a:solidFill>
                <a:srgbClr val="9e9e9e"/>
              </a:solidFill>
            </a:ln>
          </a:insideH>
          <a:insideV>
            <a:ln w="9525">
              <a:solidFill>
                <a:srgbClr val="9e9e9e"/>
              </a:solidFill>
            </a:ln>
          </a:insideV>
        </a:tcBdr>
      </a:tcStyle>
    </a:wholeTbl>
    <a:band1H>
      <a:tcTxStyle/>
    </a:band1H>
    <a:band1V>
      <a:tcTxStyle/>
    </a:band1V>
    <a:band2H>
      <a:tcTxStyle/>
    </a:band2H>
    <a:band2V>
      <a:tcTxStyle/>
    </a:band2V>
    <a:lastCol>
      <a:tcTxStyle/>
    </a:lastCol>
    <a:firstCol>
      <a:tcTxStyle/>
    </a:firstCol>
    <a:lastRow>
      <a:tcTxStyle/>
    </a:lastRow>
    <a:firstRow>
      <a:tcTxStyle/>
    </a:firstRow>
    <a:seCell>
      <a:tcTxStyle/>
    </a:seCell>
    <a:swCell>
      <a:tcTxStyle/>
    </a:swCell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normalViewPr showOutlineIcons="false">
    <p:restoredLeft sz="15620"/>
    <p:restoredTop sz="94660"/>
  </p:normalViewPr>
  <p:slideViewPr>
    <p:cSldViewPr>
      <p:cViewPr varScale="true">
        <p:scale>
          <a:sx d="100" n="73"/>
          <a:sy d="100" n="73"/>
        </p:scale>
        <p:origin x="-1110" y="-102"/>
      </p:cViewPr>
      <p:guideLst>
        <p:guide orient="horz" pos="2160"/>
        <p:guide pos="2880"/>
      </p:guideLst>
    </p:cSldViewPr>
  </p:slideViewPr>
  <p:notesTextViewPr>
    <p:cViewPr>
      <p:scale>
        <a:sx d="100" n="100"/>
        <a:sy d="100" n="100"/>
      </p:scale>
      <p:origin x="0" y="0"/>
    </p:cViewPr>
  </p:notesTextViewPr>
  <p:gridSpacing cx="78028800" cy="780288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theme/theme1.xml" Type="http://schemas.openxmlformats.org/officeDocument/2006/relationships/theme"/><Relationship Id="rId3" Target="slideMasters/slideMaster2.xml" Type="http://schemas.openxmlformats.org/officeDocument/2006/relationships/slideMaster"/><Relationship Id="rId4" Target="theme/theme2.xml" Type="http://schemas.openxmlformats.org/officeDocument/2006/relationships/theme"/><Relationship Id="rId5" Target="notesMasters/notesMaster1.xml" Type="http://schemas.openxmlformats.org/officeDocument/2006/relationships/notesMaster"/><Relationship Id="rId6" Target="theme/theme3.xml" Type="http://schemas.openxmlformats.org/officeDocument/2006/relationships/theme"/><Relationship Id="rId7" Target="slides/slide1.xml" Type="http://schemas.openxmlformats.org/officeDocument/2006/relationships/slide"/><Relationship Id="rId8" Target="notesSlides/notesSlide1.xml" Type="http://schemas.openxmlformats.org/officeDocument/2006/relationships/notesSlide"/><Relationship Id="rId9" Target="slides/slide2.xml" Type="http://schemas.openxmlformats.org/officeDocument/2006/relationships/slide"/><Relationship Id="rId10" Target="notesSlides/notesSlide2.xml" Type="http://schemas.openxmlformats.org/officeDocument/2006/relationships/notesSlide"/><Relationship Id="rId11" Target="slides/slide3.xml" Type="http://schemas.openxmlformats.org/officeDocument/2006/relationships/slide"/><Relationship Id="rId12" Target="notesSlides/notesSlide3.xml" Type="http://schemas.openxmlformats.org/officeDocument/2006/relationships/notesSlide"/><Relationship Id="rId13" Target="slides/slide4.xml" Type="http://schemas.openxmlformats.org/officeDocument/2006/relationships/slide"/><Relationship Id="rId14" Target="notesSlides/notesSlide4.xml" Type="http://schemas.openxmlformats.org/officeDocument/2006/relationships/notesSlide"/><Relationship Id="rId15" Target="slides/slide5.xml" Type="http://schemas.openxmlformats.org/officeDocument/2006/relationships/slide"/><Relationship Id="rId16" Target="notesSlides/notesSlide5.xml" Type="http://schemas.openxmlformats.org/officeDocument/2006/relationships/notesSlide"/><Relationship Id="rId17" Target="slides/slide6.xml" Type="http://schemas.openxmlformats.org/officeDocument/2006/relationships/slide"/><Relationship Id="rId18" Target="notesSlides/notesSlide6.xml" Type="http://schemas.openxmlformats.org/officeDocument/2006/relationships/notesSlide"/><Relationship Id="rId19" Target="slides/slide7.xml" Type="http://schemas.openxmlformats.org/officeDocument/2006/relationships/slide"/><Relationship Id="rId20" Target="notesSlides/notesSlide7.xml" Type="http://schemas.openxmlformats.org/officeDocument/2006/relationships/notesSlide"/><Relationship Id="rId21" Target="slides/slide8.xml" Type="http://schemas.openxmlformats.org/officeDocument/2006/relationships/slide"/><Relationship Id="rId22" Target="notesSlides/notesSlide8.xml" Type="http://schemas.openxmlformats.org/officeDocument/2006/relationships/notesSlide"/><Relationship Id="rId23" Target="slides/slide9.xml" Type="http://schemas.openxmlformats.org/officeDocument/2006/relationships/slide"/><Relationship Id="rId24" Target="notesSlides/notesSlide9.xml" Type="http://schemas.openxmlformats.org/officeDocument/2006/relationships/notesSlide"/><Relationship Id="rId25" Target="slides/slide10.xml" Type="http://schemas.openxmlformats.org/officeDocument/2006/relationships/slide"/><Relationship Id="rId26" Target="notesSlides/notesSlide10.xml" Type="http://schemas.openxmlformats.org/officeDocument/2006/relationships/notesSlide"/><Relationship Id="rId27" Target="slides/slide11.xml" Type="http://schemas.openxmlformats.org/officeDocument/2006/relationships/slide"/><Relationship Id="rId28" Target="notesSlides/notesSlide11.xml" Type="http://schemas.openxmlformats.org/officeDocument/2006/relationships/notesSlide"/><Relationship Id="rId29" Target="slides/slide12.xml" Type="http://schemas.openxmlformats.org/officeDocument/2006/relationships/slide"/><Relationship Id="rId30" Target="notesSlides/notesSlide12.xml" Type="http://schemas.openxmlformats.org/officeDocument/2006/relationships/notesSlide"/><Relationship Id="rId31" Target="slides/slide13.xml" Type="http://schemas.openxmlformats.org/officeDocument/2006/relationships/slide"/><Relationship Id="rId32" Target="notesSlides/notesSlide13.xml" Type="http://schemas.openxmlformats.org/officeDocument/2006/relationships/notesSlide"/><Relationship Id="rId33" Target="slides/slide14.xml" Type="http://schemas.openxmlformats.org/officeDocument/2006/relationships/slide"/><Relationship Id="rId34" Target="notesSlides/notesSlide14.xml" Type="http://schemas.openxmlformats.org/officeDocument/2006/relationships/notesSlide"/><Relationship Id="rId35" Target="slides/slide15.xml" Type="http://schemas.openxmlformats.org/officeDocument/2006/relationships/slide"/><Relationship Id="rId36" Target="notesSlides/notesSlide15.xml" Type="http://schemas.openxmlformats.org/officeDocument/2006/relationships/notesSlide"/><Relationship Id="rId37" Target="slides/slide16.xml" Type="http://schemas.openxmlformats.org/officeDocument/2006/relationships/slide"/><Relationship Id="rId38" Target="notesSlides/notesSlide16.xml" Type="http://schemas.openxmlformats.org/officeDocument/2006/relationships/notesSlide"/><Relationship Id="rId39" Target="slides/slide17.xml" Type="http://schemas.openxmlformats.org/officeDocument/2006/relationships/slide"/><Relationship Id="rId40" Target="notesSlides/notesSlide17.xml" Type="http://schemas.openxmlformats.org/officeDocument/2006/relationships/notesSlide"/><Relationship Id="rId41" Target="slides/slide18.xml" Type="http://schemas.openxmlformats.org/officeDocument/2006/relationships/slide"/><Relationship Id="rId42" Target="notesSlides/notesSlide18.xml" Type="http://schemas.openxmlformats.org/officeDocument/2006/relationships/notesSlide"/><Relationship Id="rId43" Target="slides/slide19.xml" Type="http://schemas.openxmlformats.org/officeDocument/2006/relationships/slide"/><Relationship Id="rId44" Target="notesSlides/notesSlide19.xml" Type="http://schemas.openxmlformats.org/officeDocument/2006/relationships/notesSlide"/><Relationship Id="rId45" Target="slides/slide20.xml" Type="http://schemas.openxmlformats.org/officeDocument/2006/relationships/slide"/><Relationship Id="rId46" Target="notesSlides/notesSlide20.xml" Type="http://schemas.openxmlformats.org/officeDocument/2006/relationships/notesSlide"/><Relationship Id="rId47" Target="slides/slide21.xml" Type="http://schemas.openxmlformats.org/officeDocument/2006/relationships/slide"/><Relationship Id="rId48" Target="notesSlides/notesSlide21.xml" Type="http://schemas.openxmlformats.org/officeDocument/2006/relationships/notesSlide"/><Relationship Id="rId49" Target="slides/slide22.xml" Type="http://schemas.openxmlformats.org/officeDocument/2006/relationships/slide"/><Relationship Id="rId50" Target="notesSlides/notesSlide22.xml" Type="http://schemas.openxmlformats.org/officeDocument/2006/relationships/notesSlide"/><Relationship Id="rId51" Target="slides/slide23.xml" Type="http://schemas.openxmlformats.org/officeDocument/2006/relationships/slide"/><Relationship Id="rId52" Target="notesSlides/notesSlide23.xml" Type="http://schemas.openxmlformats.org/officeDocument/2006/relationships/notesSlide"/><Relationship Id="rId53" Target="slides/slide24.xml" Type="http://schemas.openxmlformats.org/officeDocument/2006/relationships/slide"/><Relationship Id="rId54" Target="notesSlides/notesSlide24.xml" Type="http://schemas.openxmlformats.org/officeDocument/2006/relationships/notesSlide"/><Relationship Id="rId55" Target="slides/slide25.xml" Type="http://schemas.openxmlformats.org/officeDocument/2006/relationships/slide"/><Relationship Id="rId56" Target="notesSlides/notesSlide25.xml" Type="http://schemas.openxmlformats.org/officeDocument/2006/relationships/notesSlide"/><Relationship Id="rId57" Target="slides/slide26.xml" Type="http://schemas.openxmlformats.org/officeDocument/2006/relationships/slide"/><Relationship Id="rId58" Target="notesSlides/notesSlide26.xml" Type="http://schemas.openxmlformats.org/officeDocument/2006/relationships/notesSlide"/><Relationship Id="rId59" Target="slides/slide27.xml" Type="http://schemas.openxmlformats.org/officeDocument/2006/relationships/slide"/><Relationship Id="rId60" Target="notesSlides/notesSlide27.xml" Type="http://schemas.openxmlformats.org/officeDocument/2006/relationships/notesSlide"/><Relationship Id="rId61" Target="slides/slide28.xml" Type="http://schemas.openxmlformats.org/officeDocument/2006/relationships/slide"/><Relationship Id="rId62" Target="notesSlides/notesSlide28.xml" Type="http://schemas.openxmlformats.org/officeDocument/2006/relationships/notesSlide"/><Relationship Id="rId63" Target="slides/slide29.xml" Type="http://schemas.openxmlformats.org/officeDocument/2006/relationships/slide"/><Relationship Id="rId64" Target="notesSlides/notesSlide29.xml" Type="http://schemas.openxmlformats.org/officeDocument/2006/relationships/notesSlide"/><Relationship Id="rId65" Target="slides/slide30.xml" Type="http://schemas.openxmlformats.org/officeDocument/2006/relationships/slide"/><Relationship Id="rId66" Target="notesSlides/notesSlide30.xml" Type="http://schemas.openxmlformats.org/officeDocument/2006/relationships/notesSlide"/><Relationship Id="rId67" Target="slides/slide31.xml" Type="http://schemas.openxmlformats.org/officeDocument/2006/relationships/slide"/><Relationship Id="rId68" Target="notesSlides/notesSlide31.xml" Type="http://schemas.openxmlformats.org/officeDocument/2006/relationships/notesSlide"/><Relationship Id="rId69" Target="slides/slide32.xml" Type="http://schemas.openxmlformats.org/officeDocument/2006/relationships/slide"/><Relationship Id="rId70" Target="notesSlides/notesSlide32.xml" Type="http://schemas.openxmlformats.org/officeDocument/2006/relationships/notesSlide"/><Relationship Id="rId71" Target="tableStyles.xml" Type="http://schemas.openxmlformats.org/officeDocument/2006/relationships/tableStyles"/><Relationship Id="rId72" Target="fonts/font1.fntdata" Type="http://schemas.openxmlformats.org/officeDocument/2006/relationships/font"/><Relationship Id="rId73" Target="fonts/font2.fntdata" Type="http://schemas.openxmlformats.org/officeDocument/2006/relationships/font"/><Relationship Id="rId74" Target="fonts/font3.fntdata" Type="http://schemas.openxmlformats.org/officeDocument/2006/relationships/font"/><Relationship Id="rId75" Target="fonts/font4.fntdata" Type="http://schemas.openxmlformats.org/officeDocument/2006/relationships/font"/><Relationship Id="rId76" Target="presProps.xml" Type="http://schemas.openxmlformats.org/officeDocument/2006/relationships/presProps"/><Relationship Id="rId77" Target="viewProps.xml" Type="http://schemas.openxmlformats.org/officeDocument/2006/relationships/viewProps"/></Relationships>
</file>

<file path=ppt/media/image1.gif>
</file>

<file path=ppt/media/image2.gif>
</file>

<file path=ppt/media/image3.gif>
</file>

<file path=ppt/media/image4.jpg>
</file>

<file path=ppt/media/image5.png>
</file>

<file path=ppt/media/image6.gif>
</file>

<file path=ppt/media/image7.gif>
</file>

<file path=ppt/media/image8.gif>
</file>

<file path=ppt/media/image9.gif>
</file>

<file path=ppt/media/img_cc_black.png>
</file>

<file path=ppt/notesMasters/_rels/notesMaster1.xml.rels><?xml version="1.0" encoding="UTF-8" standalone="yes"?><Relationships xmlns="http://schemas.openxmlformats.org/package/2006/relationships"><Relationship Id="rId1" Target="../theme/theme3.xml" Type="http://schemas.openxmlformats.org/officeDocument/2006/relationships/theme"/></Relationships>
</file>

<file path=ppt/notesMasters/notesMaster1.xml><?xml version="1.0" encoding="utf-8"?>
<p:notesMaster xmlns:p="http://schemas.openxmlformats.org/presentationml/2006/main" xmlns:a="http://schemas.openxmlformats.org/drawing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bIns="45720" lIns="91440" rIns="91440" rtlCol="0" tIns="45720" vert="horz"/>
          <a:lstStyle>
            <a:lvl1pPr algn="r">
              <a:defRPr sz="1200"/>
            </a:lvl1pPr>
          </a:lstStyle>
          <a:p>
            <a:fld id="{44B65459-4C01-9248-BDAA-F28591FAF6F5}" type="datetimeFigureOut">
              <a:rPr lang="en-US" smtClean="0"/>
              <a:t>4/4/17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idx="2"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rIns="91440" rtlCol="0" tIns="45720" vert="horz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idx="3" sz="quarter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bIns="45720" lIns="91440" rIns="91440" rtlCol="0" tIns="45720"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anchor="b" bIns="45720" lIns="91440" rIns="91440" rtlCol="0" tIns="45720" vert="horz"/>
          <a:lstStyle>
            <a:lvl1pPr algn="r">
              <a:defRPr sz="1200"/>
            </a:lvl1pPr>
          </a:lstStyle>
          <a:p>
            <a:fld id="{69327042-6B61-B148-8485-8BBBFAA13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1138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!-- $Id$ --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2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1.xml" Type="http://schemas.openxmlformats.org/officeDocument/2006/relationships/slide"/></Relationships>
</file>

<file path=ppt/notesSlides/_rels/notesSlide2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2.xml" Type="http://schemas.openxmlformats.org/officeDocument/2006/relationships/slide"/></Relationships>
</file>

<file path=ppt/notesSlides/_rels/notesSlide2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3.xml" Type="http://schemas.openxmlformats.org/officeDocument/2006/relationships/slide"/></Relationships>
</file>

<file path=ppt/notesSlides/_rels/notesSlide2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4.xml" Type="http://schemas.openxmlformats.org/officeDocument/2006/relationships/slide"/></Relationships>
</file>

<file path=ppt/notesSlides/_rels/notesSlide2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5.xml" Type="http://schemas.openxmlformats.org/officeDocument/2006/relationships/slide"/></Relationships>
</file>

<file path=ppt/notesSlides/_rels/notesSlide2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6.xml" Type="http://schemas.openxmlformats.org/officeDocument/2006/relationships/slide"/></Relationships>
</file>

<file path=ppt/notesSlides/_rels/notesSlide2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7.xml" Type="http://schemas.openxmlformats.org/officeDocument/2006/relationships/slide"/></Relationships>
</file>

<file path=ppt/notesSlides/_rels/notesSlide2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8.xml" Type="http://schemas.openxmlformats.org/officeDocument/2006/relationships/slide"/></Relationships>
</file>

<file path=ppt/notesSlides/_rels/notesSlide2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9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3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0.xml" Type="http://schemas.openxmlformats.org/officeDocument/2006/relationships/slide"/></Relationships>
</file>

<file path=ppt/notesSlides/_rels/notesSlide3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1.xml" Type="http://schemas.openxmlformats.org/officeDocument/2006/relationships/slide"/></Relationships>
</file>

<file path=ppt/notesSlides/_rels/notesSlide3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2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" name="shape1"/>
          <p:cNvSpPr>
            <a:spLocks noChangeArrowheads="1" noGrp="1"/>
          </p:cNvSpPr>
          <p:nvPr>
            <p:ph idx="1" type="body"/>
          </p:nvPr>
        </p:nvSpPr>
        <p:spPr>
          <a:noFill/>
          <a:ln/>
        </p:spPr>
        <p:txBody>
          <a:bodyPr rtlCol="0"/>
          <a:lstStyle/>
          <a:p>
            <a:pPr/>
            <a:r>
              <a:rPr dirty="0" lang="en-US"/>
              <a:t/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0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1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2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3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35.xml.rels><?xml version="1.0" encoding="UTF-8" standalone="yes"?><Relationships xmlns="http://schemas.openxmlformats.org/package/2006/relationships"><Relationship Id="rId2" Target="https://slidesgo.com/" TargetMode="External" Type="http://schemas.openxmlformats.org/officeDocument/2006/relationships/hyperlink"/><Relationship Id="rId3" Target="https://www.flaticon.com/" TargetMode="External" Type="http://schemas.openxmlformats.org/officeDocument/2006/relationships/hyperlink"/><Relationship Id="rId4" Target="http://www.freepik.com/" TargetMode="External" Type="http://schemas.openxmlformats.org/officeDocument/2006/relationships/hyperlink"/><Relationship Id="rId5" Target="https://stories.freepik.com/" TargetMode="External" Type="http://schemas.openxmlformats.org/officeDocument/2006/relationships/hyperlink"/><Relationship Id="rId6" Target="https://stories.freepik.com/" TargetMode="External" Type="http://schemas.openxmlformats.org/officeDocument/2006/relationships/hyperlink"/><Relationship Id="rId1" Target="../slideMasters/slideMaster2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blank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81327E9-BC0C-4419-8906-EBA52221190D}">
        <p14:creationId xmlns:p14="http://schemas.microsoft.com/office/powerpoint/2010/main" val="167387047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9;p10">
            <a:extLst>
              <a:ext uri="{AFC50699-7165-4C7D-8927-025FAD19C6CF}">
                <a16:creationId xmlns:a16="http://schemas.microsoft.com/office/drawing/2010/main" id="{63E6AABB-840E-444F-BD20-F2E8FAC4AB21}"/>
              </a:ext>
            </a:extLst>
          </p:cNvPr>
          <p:cNvSpPr/>
          <p:nvPr>
            <p:ph type="subTitle"/>
          </p:nvPr>
        </p:nvSpPr>
        <p:spPr>
          <a:xfrm rot="0">
            <a:off x="2638025" y="3374136"/>
            <a:ext cx="3858900" cy="876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40;p10">
            <a:extLst>
              <a:ext uri="{A92AAEC6-315A-4343-9C17-8EBEA18E0503}">
                <a16:creationId xmlns:a16="http://schemas.microsoft.com/office/drawing/2010/main" id="{9D66A652-308B-4CB3-8F9A-5D3C39415E03}"/>
              </a:ext>
            </a:extLst>
          </p:cNvPr>
          <p:cNvSpPr/>
          <p:nvPr>
            <p:ph idx="1" type="title"/>
          </p:nvPr>
        </p:nvSpPr>
        <p:spPr>
          <a:xfrm rot="0">
            <a:off x="2084825" y="1340318"/>
            <a:ext cx="4989300" cy="19485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Montserrat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E59635C3-4E6D-4324-BC79-79C306F3B97E}">
        <p14:creationId xmlns:p14="http://schemas.microsoft.com/office/powerpoint/2010/main" val="1673870475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Big number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2;p11">
            <a:extLst>
              <a:ext uri="{00D56528-02FA-40F8-BEEE-8EA67B3AFC89}">
                <a16:creationId xmlns:a16="http://schemas.microsoft.com/office/drawing/2010/main" id="{F1861F73-5153-41B7-9787-7E43F503FDE5}"/>
              </a:ext>
            </a:extLst>
          </p:cNvPr>
          <p:cNvSpPr/>
          <p:nvPr>
            <p:ph idx="10" type="title"/>
          </p:nvPr>
        </p:nvSpPr>
        <p:spPr>
          <a:xfrm rot="0">
            <a:off x="1582116" y="876325"/>
            <a:ext cx="5982600" cy="10908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6200"/>
            </a:lvl1pPr>
            <a:lvl2pPr algn="ctr" lvl="1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2pPr>
            <a:lvl3pPr algn="ctr" lvl="2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3pPr>
            <a:lvl4pPr algn="ctr" lvl="3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4pPr>
            <a:lvl5pPr algn="ctr" lvl="4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5pPr>
            <a:lvl6pPr algn="ctr" lvl="5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6pPr>
            <a:lvl7pPr algn="ctr" lvl="6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7pPr>
            <a:lvl8pPr algn="ctr" lvl="7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8pPr>
            <a:lvl9pPr algn="ctr" lvl="8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3" name="Google Shape;43;p11">
            <a:extLst>
              <a:ext uri="{0887ACF4-1970-4CE7-BC4E-DACB74AF0762}">
                <a16:creationId xmlns:a16="http://schemas.microsoft.com/office/drawing/2010/main" id="{5A6810EA-97B7-497A-95C0-E16774813B66}"/>
              </a:ext>
            </a:extLst>
          </p:cNvPr>
          <p:cNvSpPr/>
          <p:nvPr>
            <p:ph idx="11" type="subTitle"/>
          </p:nvPr>
        </p:nvSpPr>
        <p:spPr>
          <a:xfrm rot="0">
            <a:off x="1582116" y="1920425"/>
            <a:ext cx="5846400" cy="747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C5F19F88-16D2-4408-A41C-12F2BAA5FCE6}">
        <p14:creationId xmlns:p14="http://schemas.microsoft.com/office/powerpoint/2010/main" val="16738704758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9DBFEFDA-48B2-43F0-BC1E-980357778363}">
        <p14:creationId xmlns:p14="http://schemas.microsoft.com/office/powerpoint/2010/main" val="167387047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;p13">
            <a:extLst>
              <a:ext uri="{D95C317C-4982-4BF8-8628-969A442CA790}">
                <a16:creationId xmlns:a16="http://schemas.microsoft.com/office/drawing/2010/main" id="{003A2679-10B2-4C57-80D9-00BAC8D20738}"/>
              </a:ext>
            </a:extLst>
          </p:cNvPr>
          <p:cNvSpPr/>
          <p:nvPr>
            <p:ph idx="10" type="title"/>
          </p:nvPr>
        </p:nvSpPr>
        <p:spPr>
          <a:xfrm rot="0">
            <a:off x="713250" y="445025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47;p13">
            <a:extLst>
              <a:ext uri="{75E84674-066B-4615-BE59-863E1D3F0D3A}">
                <a16:creationId xmlns:a16="http://schemas.microsoft.com/office/drawing/2010/main" id="{91E51C71-4028-4674-AA7A-A4643DB921EE}"/>
              </a:ext>
            </a:extLst>
          </p:cNvPr>
          <p:cNvSpPr/>
          <p:nvPr>
            <p:ph idx="11" type="subTitle"/>
          </p:nvPr>
        </p:nvSpPr>
        <p:spPr>
          <a:xfrm rot="0">
            <a:off x="1325875" y="4154064"/>
            <a:ext cx="2541900" cy="715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48;p13">
            <a:extLst>
              <a:ext uri="{E78037BD-DFC8-4813-9BDD-E821FBC8F165}">
                <a16:creationId xmlns:a16="http://schemas.microsoft.com/office/drawing/2010/main" id="{86343C38-AD32-4413-9F50-84A59C63D3D6}"/>
              </a:ext>
            </a:extLst>
          </p:cNvPr>
          <p:cNvSpPr/>
          <p:nvPr>
            <p:ph idx="12" type="subTitle"/>
          </p:nvPr>
        </p:nvSpPr>
        <p:spPr>
          <a:xfrm rot="0">
            <a:off x="5276093" y="4154064"/>
            <a:ext cx="2541900" cy="715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49;p13">
            <a:extLst>
              <a:ext uri="{2B910574-606C-45FB-9E48-E0A609C8DD9C}">
                <a16:creationId xmlns:a16="http://schemas.microsoft.com/office/drawing/2010/main" id="{20EE6733-4240-4A41-A5F2-6513E8DACE4E}"/>
              </a:ext>
            </a:extLst>
          </p:cNvPr>
          <p:cNvSpPr/>
          <p:nvPr>
            <p:ph idx="13" type="subTitle"/>
          </p:nvPr>
        </p:nvSpPr>
        <p:spPr>
          <a:xfrm rot="0">
            <a:off x="1325880" y="3731161"/>
            <a:ext cx="2541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50;p13">
            <a:extLst>
              <a:ext uri="{F03162DD-DB43-4D4C-85CA-DED588DB21D5}">
                <a16:creationId xmlns:a16="http://schemas.microsoft.com/office/drawing/2010/main" id="{77541CC6-CF71-4CC6-B4BF-C2085A278488}"/>
              </a:ext>
            </a:extLst>
          </p:cNvPr>
          <p:cNvSpPr/>
          <p:nvPr>
            <p:ph idx="14" type="subTitle"/>
          </p:nvPr>
        </p:nvSpPr>
        <p:spPr>
          <a:xfrm rot="0">
            <a:off x="5276088" y="3731161"/>
            <a:ext cx="2541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51;p13">
            <a:extLst>
              <a:ext uri="{C3BA836D-2D14-4710-BC66-9C993BB3A424}">
                <a16:creationId xmlns:a16="http://schemas.microsoft.com/office/drawing/2010/main" id="{E679E037-098A-4ADC-A76B-04AA4F2D76F5}"/>
              </a:ext>
            </a:extLst>
          </p:cNvPr>
          <p:cNvSpPr/>
          <p:nvPr>
            <p:ph idx="15" type="title"/>
          </p:nvPr>
        </p:nvSpPr>
        <p:spPr>
          <a:xfrm rot="0">
            <a:off x="1325875" y="1300175"/>
            <a:ext cx="2541900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8" name="Google Shape;52;p13">
            <a:extLst>
              <a:ext uri="{88DEA9E4-C194-4554-85BC-31A862274151}">
                <a16:creationId xmlns:a16="http://schemas.microsoft.com/office/drawing/2010/main" id="{FBF1280F-1EC6-478E-82EC-D55506D519F5}"/>
              </a:ext>
            </a:extLst>
          </p:cNvPr>
          <p:cNvSpPr/>
          <p:nvPr>
            <p:ph idx="16" type="title"/>
          </p:nvPr>
        </p:nvSpPr>
        <p:spPr>
          <a:xfrm rot="0">
            <a:off x="5276100" y="1300174"/>
            <a:ext cx="2541900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AA63A30A-AEC0-41F5-B77A-1903C7A5CC50}">
        <p14:creationId xmlns:p14="http://schemas.microsoft.com/office/powerpoint/2010/main" val="16738704758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, text &amp; picture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;p14">
            <a:extLst>
              <a:ext uri="{5058C991-6690-4DB0-A15E-D0952E3A33C2}">
                <a16:creationId xmlns:a16="http://schemas.microsoft.com/office/drawing/2010/main" id="{0695526E-4F21-42A5-BC6A-4337388AA064}"/>
              </a:ext>
            </a:extLst>
          </p:cNvPr>
          <p:cNvSpPr/>
          <p:nvPr>
            <p:ph idx="10" type="title"/>
          </p:nvPr>
        </p:nvSpPr>
        <p:spPr>
          <a:xfrm rot="0">
            <a:off x="709625" y="1160390"/>
            <a:ext cx="3429000" cy="1371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ct val="100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latin typeface="Roboto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55;p14">
            <a:extLst>
              <a:ext uri="{71696A56-1EE9-4A45-AE6C-6F7044173CB7}">
                <a16:creationId xmlns:a16="http://schemas.microsoft.com/office/drawing/2010/main" id="{67880415-39E7-4CE1-8ECE-08C2C89AC911}"/>
              </a:ext>
            </a:extLst>
          </p:cNvPr>
          <p:cNvSpPr/>
          <p:nvPr>
            <p:ph idx="11" type="subTitle"/>
          </p:nvPr>
        </p:nvSpPr>
        <p:spPr>
          <a:xfrm rot="0">
            <a:off x="713225" y="3043225"/>
            <a:ext cx="3429000" cy="93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3C22CDC8-42C1-429E-BAA9-B5790238B82B}">
        <p14:creationId xmlns:p14="http://schemas.microsoft.com/office/powerpoint/2010/main" val="16738704758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two columns 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;p15">
            <a:extLst>
              <a:ext uri="{129B1C6D-3DFC-4BAF-B035-5821114B10C5}">
                <a16:creationId xmlns:a16="http://schemas.microsoft.com/office/drawing/2010/main" id="{F6CEC864-4FE8-4187-860D-FE95F265CE78}"/>
              </a:ext>
            </a:extLst>
          </p:cNvPr>
          <p:cNvSpPr/>
          <p:nvPr>
            <p:ph idx="10" type="title"/>
          </p:nvPr>
        </p:nvSpPr>
        <p:spPr>
          <a:xfrm rot="0">
            <a:off x="722625" y="448056"/>
            <a:ext cx="3858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58;p15">
            <a:extLst>
              <a:ext uri="{ABC8A458-08A5-4A4D-BB93-3E316A37FB4E}">
                <a16:creationId xmlns:a16="http://schemas.microsoft.com/office/drawing/2010/main" id="{E3967FC1-E4EF-4ABB-9969-4B98500E1989}"/>
              </a:ext>
            </a:extLst>
          </p:cNvPr>
          <p:cNvSpPr/>
          <p:nvPr>
            <p:ph idx="11" type="subTitle"/>
          </p:nvPr>
        </p:nvSpPr>
        <p:spPr>
          <a:xfrm rot="0">
            <a:off x="5024125" y="1674047"/>
            <a:ext cx="3406500" cy="3017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>
                <a:latin typeface="Roboto Medium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>
                <a:latin typeface="Roboto Medium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59;p15">
            <a:extLst>
              <a:ext uri="{63DE8A54-A367-499D-AD28-CEE864717326}">
                <a16:creationId xmlns:a16="http://schemas.microsoft.com/office/drawing/2010/main" id="{20F453BA-A1E8-42FF-89B9-587D3B946187}"/>
              </a:ext>
            </a:extLst>
          </p:cNvPr>
          <p:cNvSpPr/>
          <p:nvPr>
            <p:ph idx="12" type="subTitle"/>
          </p:nvPr>
        </p:nvSpPr>
        <p:spPr>
          <a:xfrm rot="0">
            <a:off x="713225" y="1674047"/>
            <a:ext cx="3406500" cy="3017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>
                <a:latin typeface="Roboto Medium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●"/>
              <a:defRPr dirty="0" lang="en-US">
                <a:latin typeface="Roboto Medium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 Medium"/>
              <a:buChar char="○"/>
              <a:defRPr dirty="0" lang="en-US">
                <a:latin typeface="Roboto Medium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ct val="100000"/>
              <a:buFont typeface="Roboto Medium"/>
              <a:buChar char="■"/>
              <a:defRPr dirty="0" lang="en-US">
                <a:latin typeface="Roboto Medium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60;p15">
            <a:extLst>
              <a:ext uri="{E3A66938-D88B-4147-AFDA-4E81167C400F}">
                <a16:creationId xmlns:a16="http://schemas.microsoft.com/office/drawing/2010/main" id="{A1741DE4-8546-4D4F-A3A2-9F7658BF6F06}"/>
              </a:ext>
            </a:extLst>
          </p:cNvPr>
          <p:cNvSpPr/>
          <p:nvPr>
            <p:ph idx="13" type="subTitle"/>
          </p:nvPr>
        </p:nvSpPr>
        <p:spPr>
          <a:xfrm rot="0">
            <a:off x="722625" y="1435725"/>
            <a:ext cx="1607400" cy="343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 Medium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61;p15">
            <a:extLst>
              <a:ext uri="{3468EA26-C21D-4DAA-9BBD-5193FC8F6CEB}">
                <a16:creationId xmlns:a16="http://schemas.microsoft.com/office/drawing/2010/main" id="{6C035831-5FE2-4A0C-B8CE-AD22B531B7E2}"/>
              </a:ext>
            </a:extLst>
          </p:cNvPr>
          <p:cNvSpPr/>
          <p:nvPr>
            <p:ph idx="14" type="subTitle"/>
          </p:nvPr>
        </p:nvSpPr>
        <p:spPr>
          <a:xfrm rot="0">
            <a:off x="5021300" y="1437510"/>
            <a:ext cx="1607400" cy="347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 Medium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Roboto Medium"/>
              <a:buNone/>
              <a:defRPr dirty="0" lang="en-US" sz="1600">
                <a:latin typeface="Roboto Medium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CC40AE02-3AA1-46DA-9A4B-8B4884AA97B3}">
        <p14:creationId xmlns:p14="http://schemas.microsoft.com/office/powerpoint/2010/main" val="167387047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two columns 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3;p16">
            <a:extLst>
              <a:ext uri="{E82313B2-61A4-4094-9668-0D52EDEE7D07}">
                <a16:creationId xmlns:a16="http://schemas.microsoft.com/office/drawing/2010/main" id="{0668F7EA-5382-47F1-89B4-8628B447AFC4}"/>
              </a:ext>
            </a:extLst>
          </p:cNvPr>
          <p:cNvSpPr/>
          <p:nvPr>
            <p:ph idx="10" type="title"/>
          </p:nvPr>
        </p:nvSpPr>
        <p:spPr>
          <a:xfrm rot="0">
            <a:off x="4571900" y="444250"/>
            <a:ext cx="3858900" cy="5211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r" lv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dirty="0" lang="en-US"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64;p16">
            <a:extLst>
              <a:ext uri="{90739709-A1C6-4D9C-8469-833E3909E0DF}">
                <a16:creationId xmlns:a16="http://schemas.microsoft.com/office/drawing/2010/main" id="{E9142381-3940-4C72-B34E-8C33149A57DD}"/>
              </a:ext>
            </a:extLst>
          </p:cNvPr>
          <p:cNvSpPr/>
          <p:nvPr>
            <p:ph idx="11" type="subTitle"/>
          </p:nvPr>
        </p:nvSpPr>
        <p:spPr>
          <a:xfrm rot="0">
            <a:off x="4572006" y="2219924"/>
            <a:ext cx="3858900" cy="10973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65;p16">
            <a:extLst>
              <a:ext uri="{6ADFAB2C-400D-4F2B-850C-BE72A7BB23B0}">
                <a16:creationId xmlns:a16="http://schemas.microsoft.com/office/drawing/2010/main" id="{E933F037-278C-4126-8C3D-3259A89C0FDD}"/>
              </a:ext>
            </a:extLst>
          </p:cNvPr>
          <p:cNvSpPr/>
          <p:nvPr>
            <p:ph idx="12" type="subTitle"/>
          </p:nvPr>
        </p:nvSpPr>
        <p:spPr>
          <a:xfrm rot="0">
            <a:off x="4572006" y="3581500"/>
            <a:ext cx="3858900" cy="10973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66;p16">
            <a:extLst>
              <a:ext uri="{6C0899AD-B1CF-489B-BD34-DA3EC0D87C12}">
                <a16:creationId xmlns:a16="http://schemas.microsoft.com/office/drawing/2010/main" id="{207642A5-C140-4B5D-86EC-5D857C25B38F}"/>
              </a:ext>
            </a:extLst>
          </p:cNvPr>
          <p:cNvSpPr/>
          <p:nvPr>
            <p:ph idx="13" type="subTitle"/>
          </p:nvPr>
        </p:nvSpPr>
        <p:spPr>
          <a:xfrm rot="0">
            <a:off x="4572006" y="1799300"/>
            <a:ext cx="3858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67;p16">
            <a:extLst>
              <a:ext uri="{2951E48D-FB45-484E-B714-F245A4702CB8}">
                <a16:creationId xmlns:a16="http://schemas.microsoft.com/office/drawing/2010/main" id="{506CEF30-6016-49E1-A537-E007B18B88D4}"/>
              </a:ext>
            </a:extLst>
          </p:cNvPr>
          <p:cNvSpPr/>
          <p:nvPr>
            <p:ph idx="14" type="subTitle"/>
          </p:nvPr>
        </p:nvSpPr>
        <p:spPr>
          <a:xfrm rot="0">
            <a:off x="4572006" y="3160876"/>
            <a:ext cx="3858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Montserrat SemiBold"/>
              <a:buNone/>
              <a:defRPr dirty="0" lang="en-US">
                <a:latin typeface="Montserrat Semi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DB9A1506-BD22-4C53-A553-CD2939C6C233}">
        <p14:creationId xmlns:p14="http://schemas.microsoft.com/office/powerpoint/2010/main" val="1673870475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9;p17">
            <a:extLst>
              <a:ext uri="{0AB3756B-4FD0-4DE6-A3C2-415BA97BA0B2}">
                <a16:creationId xmlns:a16="http://schemas.microsoft.com/office/drawing/2010/main" id="{AFDC80FE-4F8F-4D80-9829-390CC61C013B}"/>
              </a:ext>
            </a:extLst>
          </p:cNvPr>
          <p:cNvSpPr/>
          <p:nvPr>
            <p:ph idx="10" type="title"/>
          </p:nvPr>
        </p:nvSpPr>
        <p:spPr>
          <a:xfrm rot="0">
            <a:off x="713225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70;p17">
            <a:extLst>
              <a:ext uri="{E1836A75-BADE-45D9-9622-6C69AA474D74}">
                <a16:creationId xmlns:a16="http://schemas.microsoft.com/office/drawing/2010/main" id="{C8188A6C-BAD0-4E75-B014-B4742E370421}"/>
              </a:ext>
            </a:extLst>
          </p:cNvPr>
          <p:cNvSpPr/>
          <p:nvPr>
            <p:ph idx="11" type="subTitle"/>
          </p:nvPr>
        </p:nvSpPr>
        <p:spPr>
          <a:xfrm rot="0">
            <a:off x="712956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71;p17">
            <a:extLst>
              <a:ext uri="{9B844D59-42B4-40C5-B5CD-69DA7D9D0559}">
                <a16:creationId xmlns:a16="http://schemas.microsoft.com/office/drawing/2010/main" id="{C92DFF37-5131-4401-A13A-A0D97FFB44FD}"/>
              </a:ext>
            </a:extLst>
          </p:cNvPr>
          <p:cNvSpPr/>
          <p:nvPr>
            <p:ph idx="12" type="subTitle"/>
          </p:nvPr>
        </p:nvSpPr>
        <p:spPr>
          <a:xfrm rot="0">
            <a:off x="3387493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72;p17">
            <a:extLst>
              <a:ext uri="{4D6B86E9-0D53-431C-BE88-41136A1DE4A2}">
                <a16:creationId xmlns:a16="http://schemas.microsoft.com/office/drawing/2010/main" id="{910A9DDB-0751-476B-BB07-A78C1436BC21}"/>
              </a:ext>
            </a:extLst>
          </p:cNvPr>
          <p:cNvSpPr/>
          <p:nvPr>
            <p:ph idx="13" type="subTitle"/>
          </p:nvPr>
        </p:nvSpPr>
        <p:spPr>
          <a:xfrm rot="0">
            <a:off x="6061644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73;p17">
            <a:extLst>
              <a:ext uri="{DDAF19AB-3C06-488A-958A-089BF255C6C9}">
                <a16:creationId xmlns:a16="http://schemas.microsoft.com/office/drawing/2010/main" id="{18F8EFD7-73D9-4338-A7F9-AF75A8545BA7}"/>
              </a:ext>
            </a:extLst>
          </p:cNvPr>
          <p:cNvSpPr/>
          <p:nvPr>
            <p:ph idx="14" type="subTitle"/>
          </p:nvPr>
        </p:nvSpPr>
        <p:spPr>
          <a:xfrm rot="0">
            <a:off x="713556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74;p17">
            <a:extLst>
              <a:ext uri="{E60C876A-5E62-4EDD-80BF-C4450A61E90D}">
                <a16:creationId xmlns:a16="http://schemas.microsoft.com/office/drawing/2010/main" id="{FCEFF2A2-B5AA-48E7-9C14-BDD7157AF207}"/>
              </a:ext>
            </a:extLst>
          </p:cNvPr>
          <p:cNvSpPr/>
          <p:nvPr>
            <p:ph idx="15" type="subTitle"/>
          </p:nvPr>
        </p:nvSpPr>
        <p:spPr>
          <a:xfrm rot="0">
            <a:off x="3388243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75;p17">
            <a:extLst>
              <a:ext uri="{3FA0C8AD-1912-4A9C-A412-9CD295696B92}">
                <a16:creationId xmlns:a16="http://schemas.microsoft.com/office/drawing/2010/main" id="{D3C53F50-1E63-4945-92D4-A6D83FA85AEB}"/>
              </a:ext>
            </a:extLst>
          </p:cNvPr>
          <p:cNvSpPr/>
          <p:nvPr>
            <p:ph idx="16" type="subTitle"/>
          </p:nvPr>
        </p:nvSpPr>
        <p:spPr>
          <a:xfrm rot="0">
            <a:off x="6061494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76;p17">
            <a:extLst>
              <a:ext uri="{116837C7-DA51-420F-8558-3F731977F7B7}">
                <a16:creationId xmlns:a16="http://schemas.microsoft.com/office/drawing/2010/main" id="{1807EBD1-552A-434A-8400-84C20980666B}"/>
              </a:ext>
            </a:extLst>
          </p:cNvPr>
          <p:cNvSpPr/>
          <p:nvPr>
            <p:ph idx="17" type="title"/>
          </p:nvPr>
        </p:nvSpPr>
        <p:spPr>
          <a:xfrm rot="0">
            <a:off x="1632473" y="1880227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0" name="Google Shape;77;p17">
            <a:extLst>
              <a:ext uri="{25C045BF-4BFD-4655-AF1E-2CFB62D58872}">
                <a16:creationId xmlns:a16="http://schemas.microsoft.com/office/drawing/2010/main" id="{87E681C7-664F-42D3-9DBF-815A57BE0489}"/>
              </a:ext>
            </a:extLst>
          </p:cNvPr>
          <p:cNvSpPr/>
          <p:nvPr>
            <p:ph idx="18" type="title"/>
          </p:nvPr>
        </p:nvSpPr>
        <p:spPr>
          <a:xfrm rot="0">
            <a:off x="6982226" y="1878714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1" name="Google Shape;78;p17">
            <a:extLst>
              <a:ext uri="{6F841102-4708-480A-825B-CCCDA9C074D6}">
                <a16:creationId xmlns:a16="http://schemas.microsoft.com/office/drawing/2010/main" id="{E6F3CD7C-5D3F-4F88-AB74-48C795AFAC6F}"/>
              </a:ext>
            </a:extLst>
          </p:cNvPr>
          <p:cNvSpPr/>
          <p:nvPr>
            <p:ph idx="19" type="title"/>
          </p:nvPr>
        </p:nvSpPr>
        <p:spPr>
          <a:xfrm rot="0">
            <a:off x="4306998" y="1880227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B5DC6EBA-0F55-48CA-8583-9E3838E83657}">
        <p14:creationId xmlns:p14="http://schemas.microsoft.com/office/powerpoint/2010/main" val="16738704758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three columns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0;p18">
            <a:extLst>
              <a:ext uri="{D2AD347A-523B-4BB2-A883-F2DB6B0F5B3B}">
                <a16:creationId xmlns:a16="http://schemas.microsoft.com/office/drawing/2010/main" id="{8F3DF1F5-2576-446D-992A-6027C2F6100A}"/>
              </a:ext>
            </a:extLst>
          </p:cNvPr>
          <p:cNvSpPr/>
          <p:nvPr>
            <p:ph idx="10"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81;p18">
            <a:extLst>
              <a:ext uri="{71010CC0-AF9D-4EA2-B6B4-EE90BC2568AC}">
                <a16:creationId xmlns:a16="http://schemas.microsoft.com/office/drawing/2010/main" id="{AD505A14-132E-4460-BA7B-66305771B1E4}"/>
              </a:ext>
            </a:extLst>
          </p:cNvPr>
          <p:cNvSpPr/>
          <p:nvPr>
            <p:ph idx="11" type="subTitle"/>
          </p:nvPr>
        </p:nvSpPr>
        <p:spPr>
          <a:xfrm rot="0">
            <a:off x="722376" y="1280159"/>
            <a:ext cx="7717500" cy="265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82;p18">
            <a:extLst>
              <a:ext uri="{C20EE7A7-5687-4155-95CE-7031EF9AA611}">
                <a16:creationId xmlns:a16="http://schemas.microsoft.com/office/drawing/2010/main" id="{FDB3D8A1-61E5-413B-90FA-A811F2ADCEE2}"/>
              </a:ext>
            </a:extLst>
          </p:cNvPr>
          <p:cNvSpPr/>
          <p:nvPr>
            <p:ph idx="12" type="subTitle"/>
          </p:nvPr>
        </p:nvSpPr>
        <p:spPr>
          <a:xfrm rot="0">
            <a:off x="703400" y="4096512"/>
            <a:ext cx="2304300" cy="348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83;p18">
            <a:extLst>
              <a:ext uri="{350ECBA4-984E-40CD-8BC6-102ADBA3D33A}">
                <a16:creationId xmlns:a16="http://schemas.microsoft.com/office/drawing/2010/main" id="{C3F852B8-D4AD-4990-8E7D-25A48AC71819}"/>
              </a:ext>
            </a:extLst>
          </p:cNvPr>
          <p:cNvSpPr/>
          <p:nvPr>
            <p:ph idx="13" type="subTitle"/>
          </p:nvPr>
        </p:nvSpPr>
        <p:spPr>
          <a:xfrm rot="0">
            <a:off x="3418544" y="4096512"/>
            <a:ext cx="2304300" cy="348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84;p18">
            <a:extLst>
              <a:ext uri="{DC5C5FE3-92D5-4096-AAF2-16C3D5515BD3}">
                <a16:creationId xmlns:a16="http://schemas.microsoft.com/office/drawing/2010/main" id="{3D113697-7AEF-45BA-A9B8-6B5E33E6DC4E}"/>
              </a:ext>
            </a:extLst>
          </p:cNvPr>
          <p:cNvSpPr/>
          <p:nvPr>
            <p:ph idx="14" type="subTitle"/>
          </p:nvPr>
        </p:nvSpPr>
        <p:spPr>
          <a:xfrm rot="0">
            <a:off x="6133675" y="4096512"/>
            <a:ext cx="2304300" cy="348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842B5381-B124-4021-AF51-E49D1D7FB877}">
        <p14:creationId xmlns:p14="http://schemas.microsoft.com/office/powerpoint/2010/main" val="16738704758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four 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6;p19">
            <a:extLst>
              <a:ext uri="{01AE7F15-D0A0-4B2F-8FD2-64D6DE6AA27A}">
                <a16:creationId xmlns:a16="http://schemas.microsoft.com/office/drawing/2010/main" id="{65B7AF64-8762-4D10-BB4E-D6EF44B4AB2B}"/>
              </a:ext>
            </a:extLst>
          </p:cNvPr>
          <p:cNvSpPr/>
          <p:nvPr>
            <p:ph idx="10" type="title"/>
          </p:nvPr>
        </p:nvSpPr>
        <p:spPr>
          <a:xfrm rot="0">
            <a:off x="713225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87;p19">
            <a:extLst>
              <a:ext uri="{C0AB6D7B-845E-420F-9A8E-F46BD57D7832}">
                <a16:creationId xmlns:a16="http://schemas.microsoft.com/office/drawing/2010/main" id="{67A2BF3F-7FA7-4641-BBB2-622A4AB38EBD}"/>
              </a:ext>
            </a:extLst>
          </p:cNvPr>
          <p:cNvSpPr/>
          <p:nvPr>
            <p:ph idx="11" type="subTitle"/>
          </p:nvPr>
        </p:nvSpPr>
        <p:spPr>
          <a:xfrm rot="0">
            <a:off x="709487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88;p19">
            <a:extLst>
              <a:ext uri="{5BCD8590-4C3A-4A6C-B7C6-68EB178C6602}">
                <a16:creationId xmlns:a16="http://schemas.microsoft.com/office/drawing/2010/main" id="{14C549FD-7880-4E51-9A6A-9F5F03D619C3}"/>
              </a:ext>
            </a:extLst>
          </p:cNvPr>
          <p:cNvSpPr/>
          <p:nvPr>
            <p:ph idx="12" type="subTitle"/>
          </p:nvPr>
        </p:nvSpPr>
        <p:spPr>
          <a:xfrm rot="0">
            <a:off x="2728437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89;p19">
            <a:extLst>
              <a:ext uri="{240A9147-4167-46DC-8C01-2C1FCC9A8643}">
                <a16:creationId xmlns:a16="http://schemas.microsoft.com/office/drawing/2010/main" id="{4DE9AD63-4552-4146-B864-5DD895F224F6}"/>
              </a:ext>
            </a:extLst>
          </p:cNvPr>
          <p:cNvSpPr/>
          <p:nvPr>
            <p:ph idx="13" type="subTitle"/>
          </p:nvPr>
        </p:nvSpPr>
        <p:spPr>
          <a:xfrm rot="0">
            <a:off x="4755774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90;p19">
            <a:extLst>
              <a:ext uri="{5D1178EE-BE11-4261-A640-EF410CFC2356}">
                <a16:creationId xmlns:a16="http://schemas.microsoft.com/office/drawing/2010/main" id="{24A153F7-C7E6-4619-B480-30B0ED6E870F}"/>
              </a:ext>
            </a:extLst>
          </p:cNvPr>
          <p:cNvSpPr/>
          <p:nvPr>
            <p:ph idx="14" type="subTitle"/>
          </p:nvPr>
        </p:nvSpPr>
        <p:spPr>
          <a:xfrm rot="0">
            <a:off x="6779175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91;p19">
            <a:extLst>
              <a:ext uri="{401CA8FF-8B01-4E43-9E47-DE3155873C35}">
                <a16:creationId xmlns:a16="http://schemas.microsoft.com/office/drawing/2010/main" id="{82BD0655-6E01-4716-9E92-8E2A8E9673FF}"/>
              </a:ext>
            </a:extLst>
          </p:cNvPr>
          <p:cNvSpPr/>
          <p:nvPr>
            <p:ph idx="15" type="subTitle"/>
          </p:nvPr>
        </p:nvSpPr>
        <p:spPr>
          <a:xfrm rot="0">
            <a:off x="710237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92;p19">
            <a:extLst>
              <a:ext uri="{DF529521-5190-4682-8F14-1259D825F74A}">
                <a16:creationId xmlns:a16="http://schemas.microsoft.com/office/drawing/2010/main" id="{9DD3A473-4995-47A6-8B8C-04E4201D0899}"/>
              </a:ext>
            </a:extLst>
          </p:cNvPr>
          <p:cNvSpPr/>
          <p:nvPr>
            <p:ph idx="16" type="subTitle"/>
          </p:nvPr>
        </p:nvSpPr>
        <p:spPr>
          <a:xfrm rot="0">
            <a:off x="2729186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93;p19">
            <a:extLst>
              <a:ext uri="{6F2F62AD-A225-4980-836B-1EEF501819D3}">
                <a16:creationId xmlns:a16="http://schemas.microsoft.com/office/drawing/2010/main" id="{C6298542-E970-4D99-B1A8-44940A7ED36A}"/>
              </a:ext>
            </a:extLst>
          </p:cNvPr>
          <p:cNvSpPr/>
          <p:nvPr>
            <p:ph idx="17" type="subTitle"/>
          </p:nvPr>
        </p:nvSpPr>
        <p:spPr>
          <a:xfrm rot="0">
            <a:off x="4756524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0" name="Google Shape;94;p19">
            <a:extLst>
              <a:ext uri="{613BFE43-1968-4FAF-A2F4-8720381EB473}">
                <a16:creationId xmlns:a16="http://schemas.microsoft.com/office/drawing/2010/main" id="{9F176DC3-3383-4CAE-B45E-0741C6339C28}"/>
              </a:ext>
            </a:extLst>
          </p:cNvPr>
          <p:cNvSpPr/>
          <p:nvPr>
            <p:ph idx="18" type="subTitle"/>
          </p:nvPr>
        </p:nvSpPr>
        <p:spPr>
          <a:xfrm rot="0">
            <a:off x="6779925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1" name="Google Shape;95;p19">
            <a:extLst>
              <a:ext uri="{1C80F138-3DCE-4326-963C-967ACEAD0E91}">
                <a16:creationId xmlns:a16="http://schemas.microsoft.com/office/drawing/2010/main" id="{49C3AA42-79A9-495D-B7AE-88D3BB400F03}"/>
              </a:ext>
            </a:extLst>
          </p:cNvPr>
          <p:cNvSpPr/>
          <p:nvPr>
            <p:ph idx="19" type="title"/>
          </p:nvPr>
        </p:nvSpPr>
        <p:spPr>
          <a:xfrm rot="0">
            <a:off x="1272880" y="1864031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2" name="Google Shape;96;p19">
            <a:extLst>
              <a:ext uri="{472C6C96-1306-45CB-9D61-E8C311FA5810}">
                <a16:creationId xmlns:a16="http://schemas.microsoft.com/office/drawing/2010/main" id="{5274FD66-1E5D-458C-9C16-A0E9A0AED5B8}"/>
              </a:ext>
            </a:extLst>
          </p:cNvPr>
          <p:cNvSpPr/>
          <p:nvPr>
            <p:ph idx="20" type="title"/>
          </p:nvPr>
        </p:nvSpPr>
        <p:spPr>
          <a:xfrm rot="0">
            <a:off x="5319184" y="1862518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3" name="Google Shape;97;p19">
            <a:extLst>
              <a:ext uri="{87A79404-769A-41EA-9D57-5E1068FED537}">
                <a16:creationId xmlns:a16="http://schemas.microsoft.com/office/drawing/2010/main" id="{233F3261-53A5-4510-AB54-68D494AB3ED0}"/>
              </a:ext>
            </a:extLst>
          </p:cNvPr>
          <p:cNvSpPr/>
          <p:nvPr>
            <p:ph idx="21" type="title"/>
          </p:nvPr>
        </p:nvSpPr>
        <p:spPr>
          <a:xfrm rot="0">
            <a:off x="3296780" y="1864031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4" name="Google Shape;98;p19">
            <a:extLst>
              <a:ext uri="{386F6ACD-5263-4834-8A9D-022353F4DBE0}">
                <a16:creationId xmlns:a16="http://schemas.microsoft.com/office/drawing/2010/main" id="{73A03B80-EADC-4A9A-8CB8-9704A5D07F58}"/>
              </a:ext>
            </a:extLst>
          </p:cNvPr>
          <p:cNvSpPr/>
          <p:nvPr>
            <p:ph idx="22" type="title"/>
          </p:nvPr>
        </p:nvSpPr>
        <p:spPr>
          <a:xfrm rot="0">
            <a:off x="7341582" y="1862518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4800">
                <a:solidFill>
                  <a:srgbClr val="595959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D0367CB1-8595-44B4-8A6B-91C0EF33BC9A}">
        <p14:creationId xmlns:p14="http://schemas.microsoft.com/office/powerpoint/2010/main" val="1673870475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title">
  <p:cSld name="Title slide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;p2">
            <a:extLst>
              <a:ext uri="{847E912C-2052-4BE5-8FB4-D4C1DA472B48}">
                <a16:creationId xmlns:a16="http://schemas.microsoft.com/office/drawing/2010/main" id="{1EA1D0E8-121F-4601-B6E8-3001DB17FBD6}"/>
              </a:ext>
            </a:extLst>
          </p:cNvPr>
          <p:cNvSpPr/>
          <p:nvPr>
            <p:ph type="title"/>
          </p:nvPr>
        </p:nvSpPr>
        <p:spPr>
          <a:xfrm rot="0">
            <a:off x="713225" y="1679670"/>
            <a:ext cx="4494300" cy="1390500"/>
          </a:xfrm>
          <a:prstGeom prst="rect">
            <a:avLst/>
          </a:prstGeom>
          <a:noFill/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Black"/>
              <a:buNone/>
              <a:defRPr dirty="0" lang="en-US" sz="4000">
                <a:solidFill>
                  <a:schemeClr val="lt1"/>
                </a:solidFill>
                <a:latin typeface="Montserrat Black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0;p2">
            <a:extLst>
              <a:ext uri="{2F988F4F-F251-4288-B72B-9659F81495C7}">
                <a16:creationId xmlns:a16="http://schemas.microsoft.com/office/drawing/2010/main" id="{4E151ECF-1B32-46DC-838E-3DDF8FCCD84A}"/>
              </a:ext>
            </a:extLst>
          </p:cNvPr>
          <p:cNvSpPr/>
          <p:nvPr>
            <p:ph idx="1" type="subTitle"/>
          </p:nvPr>
        </p:nvSpPr>
        <p:spPr>
          <a:xfrm rot="0">
            <a:off x="713225" y="3064602"/>
            <a:ext cx="2427600" cy="716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 sz="1400">
                <a:solidFill>
                  <a:schemeClr val="lt1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None/>
              <a:defRPr dirty="0" lang="en-US">
                <a:solidFill>
                  <a:schemeClr val="lt1"/>
                </a:solidFill>
                <a:latin typeface="Roboto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ACD23416-0E22-4CC2-BDAD-2E74D00DF203}">
        <p14:creationId xmlns:p14="http://schemas.microsoft.com/office/powerpoint/2010/main" val="16738704757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four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0;p20">
            <a:extLst>
              <a:ext uri="{658929C6-FF80-4806-A39C-75EF44304053}">
                <a16:creationId xmlns:a16="http://schemas.microsoft.com/office/drawing/2010/main" id="{B5DAB4C7-3C37-445B-AFE5-A0A6F26EAC79}"/>
              </a:ext>
            </a:extLst>
          </p:cNvPr>
          <p:cNvSpPr/>
          <p:nvPr>
            <p:ph idx="10"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01;p20">
            <a:extLst>
              <a:ext uri="{7548FDE1-B29C-4286-A1DD-80FE6BEEF9A8}">
                <a16:creationId xmlns:a16="http://schemas.microsoft.com/office/drawing/2010/main" id="{D69082B8-1E2E-4C8D-9C3A-B7D48A82AC4A}"/>
              </a:ext>
            </a:extLst>
          </p:cNvPr>
          <p:cNvSpPr txBox="1"/>
          <p:nvPr/>
        </p:nvSpPr>
        <p:spPr>
          <a:xfrm rot="0">
            <a:off x="1742693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800">
                <a:solidFill>
                  <a:srgbClr val="000000"/>
                </a:solidFill>
                <a:latin typeface="Montserrat SemiBold"/>
              </a:rPr>
              <a:t/>
            </a:r>
            <a:endParaRPr dirty="0" lang="en-US" sz="1800">
              <a:solidFill>
                <a:srgbClr val="000000"/>
              </a:solidFill>
              <a:latin typeface="Montserrat SemiBold"/>
            </a:endParaRPr>
          </a:p>
        </p:txBody>
      </p:sp>
      <p:sp>
        <p:nvSpPr>
          <p:cNvPr id="4" name="Google Shape;102;p20">
            <a:extLst>
              <a:ext uri="{9B0AD96D-3F6C-48CB-8E0E-0D192B1A1C56}">
                <a16:creationId xmlns:a16="http://schemas.microsoft.com/office/drawing/2010/main" id="{C7159A66-F849-41DA-BBA9-9A5759E61657}"/>
              </a:ext>
            </a:extLst>
          </p:cNvPr>
          <p:cNvSpPr/>
          <p:nvPr>
            <p:ph idx="11" type="subTitle"/>
          </p:nvPr>
        </p:nvSpPr>
        <p:spPr>
          <a:xfrm rot="0">
            <a:off x="1978890" y="1779022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103;p20">
            <a:extLst>
              <a:ext uri="{3AE479AC-AEBB-47C0-9C76-D0009DBB06BC}">
                <a16:creationId xmlns:a16="http://schemas.microsoft.com/office/drawing/2010/main" id="{3A4F2A23-3C71-4325-84ED-EFA07326AFCE}"/>
              </a:ext>
            </a:extLst>
          </p:cNvPr>
          <p:cNvSpPr/>
          <p:nvPr>
            <p:ph idx="12" type="subTitle"/>
          </p:nvPr>
        </p:nvSpPr>
        <p:spPr>
          <a:xfrm rot="0">
            <a:off x="1978890" y="2182450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104;p20">
            <a:extLst>
              <a:ext uri="{18EA87C7-A2B8-4E25-A03D-DBB734B54268}">
                <a16:creationId xmlns:a16="http://schemas.microsoft.com/office/drawing/2010/main" id="{A53CD3E7-A0F7-4028-9044-A96291C54C34}"/>
              </a:ext>
            </a:extLst>
          </p:cNvPr>
          <p:cNvSpPr txBox="1"/>
          <p:nvPr/>
        </p:nvSpPr>
        <p:spPr>
          <a:xfrm rot="0">
            <a:off x="5601418" y="1765200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800">
                <a:solidFill>
                  <a:srgbClr val="595959"/>
                </a:solidFill>
                <a:latin typeface="Montserrat SemiBold"/>
              </a:rPr>
              <a:t/>
            </a:r>
            <a:endParaRPr dirty="0" lang="en-US" sz="1800">
              <a:solidFill>
                <a:srgbClr val="595959"/>
              </a:solidFill>
              <a:latin typeface="Montserrat SemiBold"/>
            </a:endParaRPr>
          </a:p>
        </p:txBody>
      </p:sp>
      <p:sp>
        <p:nvSpPr>
          <p:cNvPr id="7" name="Google Shape;105;p20">
            <a:extLst>
              <a:ext uri="{E0D975A3-A07B-435E-B4F7-CE3BBB2D1F31}">
                <a16:creationId xmlns:a16="http://schemas.microsoft.com/office/drawing/2010/main" id="{DDB61950-D3EE-486B-8BCB-B681D7E5BBAD}"/>
              </a:ext>
            </a:extLst>
          </p:cNvPr>
          <p:cNvSpPr/>
          <p:nvPr>
            <p:ph idx="13" type="subTitle"/>
          </p:nvPr>
        </p:nvSpPr>
        <p:spPr>
          <a:xfrm rot="0">
            <a:off x="5837614" y="1779022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106;p20">
            <a:extLst>
              <a:ext uri="{8E03B843-AABC-4788-A8F3-1C3A33A96469}">
                <a16:creationId xmlns:a16="http://schemas.microsoft.com/office/drawing/2010/main" id="{E3D9CB51-BE5E-49A0-8203-294CE9E80FC9}"/>
              </a:ext>
            </a:extLst>
          </p:cNvPr>
          <p:cNvSpPr/>
          <p:nvPr>
            <p:ph idx="14" type="subTitle"/>
          </p:nvPr>
        </p:nvSpPr>
        <p:spPr>
          <a:xfrm rot="0">
            <a:off x="5837614" y="2182447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107;p20">
            <a:extLst>
              <a:ext uri="{54614AAF-336C-4B1C-AFBD-7257DFE6C5EE}">
                <a16:creationId xmlns:a16="http://schemas.microsoft.com/office/drawing/2010/main" id="{ACC3D025-907E-4B31-8D42-3A79B4FFDC6C}"/>
              </a:ext>
            </a:extLst>
          </p:cNvPr>
          <p:cNvSpPr txBox="1"/>
          <p:nvPr/>
        </p:nvSpPr>
        <p:spPr>
          <a:xfrm rot="0">
            <a:off x="1745068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800">
                <a:solidFill>
                  <a:srgbClr val="000000"/>
                </a:solidFill>
                <a:latin typeface="Montserrat SemiBold"/>
              </a:rPr>
              <a:t/>
            </a:r>
            <a:endParaRPr dirty="0" lang="en-US" sz="1800">
              <a:solidFill>
                <a:srgbClr val="000000"/>
              </a:solidFill>
              <a:latin typeface="Montserrat SemiBold"/>
            </a:endParaRPr>
          </a:p>
        </p:txBody>
      </p:sp>
      <p:sp>
        <p:nvSpPr>
          <p:cNvPr id="10" name="Google Shape;108;p20">
            <a:extLst>
              <a:ext uri="{1E1E7FFC-B1D0-4AF4-851A-34952C6C00DA}">
                <a16:creationId xmlns:a16="http://schemas.microsoft.com/office/drawing/2010/main" id="{C5ABB103-E4FB-41AD-B7F8-746FDFE74738}"/>
              </a:ext>
            </a:extLst>
          </p:cNvPr>
          <p:cNvSpPr/>
          <p:nvPr>
            <p:ph idx="15" type="subTitle"/>
          </p:nvPr>
        </p:nvSpPr>
        <p:spPr>
          <a:xfrm rot="0">
            <a:off x="1981265" y="3162606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1" name="Google Shape;109;p20">
            <a:extLst>
              <a:ext uri="{C5C83A33-9039-46BF-9AF8-D7CF195B655A}">
                <a16:creationId xmlns:a16="http://schemas.microsoft.com/office/drawing/2010/main" id="{A7708278-40C4-4EE4-B2D4-7D8002B17C0B}"/>
              </a:ext>
            </a:extLst>
          </p:cNvPr>
          <p:cNvSpPr/>
          <p:nvPr>
            <p:ph idx="16" type="subTitle"/>
          </p:nvPr>
        </p:nvSpPr>
        <p:spPr>
          <a:xfrm rot="0">
            <a:off x="1981265" y="3566031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2" name="Google Shape;110;p20">
            <a:extLst>
              <a:ext uri="{B955FC35-0896-435F-8D23-AB7FC1D2E375}">
                <a16:creationId xmlns:a16="http://schemas.microsoft.com/office/drawing/2010/main" id="{E516B11D-11C6-443E-BC89-F04C9F47E3B1}"/>
              </a:ext>
            </a:extLst>
          </p:cNvPr>
          <p:cNvSpPr txBox="1"/>
          <p:nvPr/>
        </p:nvSpPr>
        <p:spPr>
          <a:xfrm rot="0">
            <a:off x="5603792" y="3155942"/>
            <a:ext cx="2829300" cy="367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800">
                <a:solidFill>
                  <a:srgbClr val="000000"/>
                </a:solidFill>
                <a:latin typeface="Montserrat SemiBold"/>
              </a:rPr>
              <a:t/>
            </a:r>
            <a:endParaRPr dirty="0" lang="en-US" sz="1800">
              <a:solidFill>
                <a:srgbClr val="000000"/>
              </a:solidFill>
              <a:latin typeface="Montserrat SemiBold"/>
            </a:endParaRPr>
          </a:p>
        </p:txBody>
      </p:sp>
      <p:sp>
        <p:nvSpPr>
          <p:cNvPr id="13" name="Google Shape;111;p20">
            <a:extLst>
              <a:ext uri="{BF75051A-A5CE-40FA-B387-D1B1E4FDFFF0}">
                <a16:creationId xmlns:a16="http://schemas.microsoft.com/office/drawing/2010/main" id="{53949CEA-C68B-4697-AE22-3D7DCD9EE736}"/>
              </a:ext>
            </a:extLst>
          </p:cNvPr>
          <p:cNvSpPr/>
          <p:nvPr>
            <p:ph idx="17" type="subTitle"/>
          </p:nvPr>
        </p:nvSpPr>
        <p:spPr>
          <a:xfrm rot="0">
            <a:off x="5839610" y="3162608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4" name="Google Shape;112;p20">
            <a:extLst>
              <a:ext uri="{D0D5EE8C-C353-4531-951B-F827384E44AC}">
                <a16:creationId xmlns:a16="http://schemas.microsoft.com/office/drawing/2010/main" id="{857CFCBB-8CB4-48A8-8A5D-A9343E893B2B}"/>
              </a:ext>
            </a:extLst>
          </p:cNvPr>
          <p:cNvSpPr/>
          <p:nvPr>
            <p:ph idx="18" type="subTitle"/>
          </p:nvPr>
        </p:nvSpPr>
        <p:spPr>
          <a:xfrm rot="0">
            <a:off x="5839610" y="3566033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5" name="Google Shape;113;p20">
            <a:extLst>
              <a:ext uri="{3015C1B6-16F7-4337-BBCF-DE5827EDC95C}">
                <a16:creationId xmlns:a16="http://schemas.microsoft.com/office/drawing/2010/main" id="{A92731E9-2965-46B6-8AE1-91B2EDCDF43A}"/>
              </a:ext>
            </a:extLst>
          </p:cNvPr>
          <p:cNvSpPr/>
          <p:nvPr>
            <p:ph idx="19" type="title"/>
          </p:nvPr>
        </p:nvSpPr>
        <p:spPr>
          <a:xfrm rot="0">
            <a:off x="1097280" y="1844061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6" name="Google Shape;114;p20">
            <a:extLst>
              <a:ext uri="{EFDA3793-597A-4DCD-A79A-527DBE3E9B4D}">
                <a16:creationId xmlns:a16="http://schemas.microsoft.com/office/drawing/2010/main" id="{102C0486-4119-4101-921A-8D8052F31C69}"/>
              </a:ext>
            </a:extLst>
          </p:cNvPr>
          <p:cNvSpPr/>
          <p:nvPr>
            <p:ph idx="20" type="title"/>
          </p:nvPr>
        </p:nvSpPr>
        <p:spPr>
          <a:xfrm rot="0">
            <a:off x="4956048" y="1849011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7" name="Google Shape;115;p20">
            <a:extLst>
              <a:ext uri="{E1B18618-9836-4C14-AF61-44E6E11367C9}">
                <a16:creationId xmlns:a16="http://schemas.microsoft.com/office/drawing/2010/main" id="{71C8205B-0B10-46E7-B12A-38F17D150361}"/>
              </a:ext>
            </a:extLst>
          </p:cNvPr>
          <p:cNvSpPr/>
          <p:nvPr>
            <p:ph idx="21" type="title"/>
          </p:nvPr>
        </p:nvSpPr>
        <p:spPr>
          <a:xfrm rot="0">
            <a:off x="1097280" y="3233948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18" name="Google Shape;116;p20">
            <a:extLst>
              <a:ext uri="{1665FB29-3EC0-4F2F-B84A-75C5141932EE}">
                <a16:creationId xmlns:a16="http://schemas.microsoft.com/office/drawing/2010/main" id="{F4B673D1-203B-42AE-86DF-91B0F51A16F2}"/>
              </a:ext>
            </a:extLst>
          </p:cNvPr>
          <p:cNvSpPr/>
          <p:nvPr>
            <p:ph idx="22" type="title"/>
          </p:nvPr>
        </p:nvSpPr>
        <p:spPr>
          <a:xfrm rot="0">
            <a:off x="4956048" y="3233948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Black"/>
              <a:buNone/>
              <a:defRPr dirty="0" lang="en-US" sz="4800">
                <a:latin typeface="Montserrat Black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29306513-37BE-4886-AEA1-613D433F5153}">
        <p14:creationId xmlns:p14="http://schemas.microsoft.com/office/powerpoint/2010/main" val="16738704758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four columns 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8;p21">
            <a:extLst>
              <a:ext uri="{57EBDB0D-8441-43E0-B07F-5DE0365D5769}">
                <a16:creationId xmlns:a16="http://schemas.microsoft.com/office/drawing/2010/main" id="{7FB14474-8BED-4FF8-90FC-843CE7A3F3DC}"/>
              </a:ext>
            </a:extLst>
          </p:cNvPr>
          <p:cNvSpPr/>
          <p:nvPr>
            <p:ph idx="10" type="title"/>
          </p:nvPr>
        </p:nvSpPr>
        <p:spPr>
          <a:xfrm rot="0">
            <a:off x="713225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19;p21">
            <a:extLst>
              <a:ext uri="{3D7B23F9-871D-40F3-A73C-CAB2C69FE87B}">
                <a16:creationId xmlns:a16="http://schemas.microsoft.com/office/drawing/2010/main" id="{1DBFABEB-ADCA-4DF3-9860-97193DB5A23A}"/>
              </a:ext>
            </a:extLst>
          </p:cNvPr>
          <p:cNvSpPr/>
          <p:nvPr>
            <p:ph idx="11" type="subTitle"/>
          </p:nvPr>
        </p:nvSpPr>
        <p:spPr>
          <a:xfrm rot="0">
            <a:off x="713487" y="2962487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20;p21">
            <a:extLst>
              <a:ext uri="{0F1F3F82-5383-45E2-AE31-1D57930F0B6D}">
                <a16:creationId xmlns:a16="http://schemas.microsoft.com/office/drawing/2010/main" id="{1840CA24-68E9-41DF-9DB6-19EC65C6EC2A}"/>
              </a:ext>
            </a:extLst>
          </p:cNvPr>
          <p:cNvSpPr/>
          <p:nvPr>
            <p:ph idx="12" type="subTitle"/>
          </p:nvPr>
        </p:nvSpPr>
        <p:spPr>
          <a:xfrm rot="0">
            <a:off x="2733352" y="2962487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121;p21">
            <a:extLst>
              <a:ext uri="{95667F89-219C-47C3-8D04-43A3B02C3EB5}">
                <a16:creationId xmlns:a16="http://schemas.microsoft.com/office/drawing/2010/main" id="{5F46AC69-D228-41C8-9D0E-585885575BAB}"/>
              </a:ext>
            </a:extLst>
          </p:cNvPr>
          <p:cNvSpPr/>
          <p:nvPr>
            <p:ph idx="13" type="subTitle"/>
          </p:nvPr>
        </p:nvSpPr>
        <p:spPr>
          <a:xfrm rot="0">
            <a:off x="4760694" y="2962487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122;p21">
            <a:extLst>
              <a:ext uri="{5B921404-921A-4C60-9D08-739C52676EF3}">
                <a16:creationId xmlns:a16="http://schemas.microsoft.com/office/drawing/2010/main" id="{F3C97DAF-E72C-4269-8328-52CF113989CC}"/>
              </a:ext>
            </a:extLst>
          </p:cNvPr>
          <p:cNvSpPr/>
          <p:nvPr>
            <p:ph idx="14" type="subTitle"/>
          </p:nvPr>
        </p:nvSpPr>
        <p:spPr>
          <a:xfrm rot="0">
            <a:off x="6783174" y="2962487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123;p21">
            <a:extLst>
              <a:ext uri="{507B6CD9-30A3-4772-91BA-926F69988BB5}">
                <a16:creationId xmlns:a16="http://schemas.microsoft.com/office/drawing/2010/main" id="{366D7E76-8887-4F2E-97D0-D54E7E64BC7F}"/>
              </a:ext>
            </a:extLst>
          </p:cNvPr>
          <p:cNvSpPr/>
          <p:nvPr>
            <p:ph idx="15" type="subTitle"/>
          </p:nvPr>
        </p:nvSpPr>
        <p:spPr>
          <a:xfrm rot="0">
            <a:off x="714237" y="3381247"/>
            <a:ext cx="1645800" cy="1146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124;p21">
            <a:extLst>
              <a:ext uri="{25444FAF-2F2A-465C-B7BC-8C512B433941}">
                <a16:creationId xmlns:a16="http://schemas.microsoft.com/office/drawing/2010/main" id="{184548C8-0670-4213-B3DE-902BF2F5433F}"/>
              </a:ext>
            </a:extLst>
          </p:cNvPr>
          <p:cNvSpPr/>
          <p:nvPr>
            <p:ph idx="16" type="subTitle"/>
          </p:nvPr>
        </p:nvSpPr>
        <p:spPr>
          <a:xfrm rot="0">
            <a:off x="2734102" y="3381247"/>
            <a:ext cx="1645800" cy="1146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125;p21">
            <a:extLst>
              <a:ext uri="{09478C5F-A42B-4401-912E-200BB56A5655}">
                <a16:creationId xmlns:a16="http://schemas.microsoft.com/office/drawing/2010/main" id="{977FCBEC-492B-44D6-9F3C-77608F3200CE}"/>
              </a:ext>
            </a:extLst>
          </p:cNvPr>
          <p:cNvSpPr/>
          <p:nvPr>
            <p:ph idx="17" type="subTitle"/>
          </p:nvPr>
        </p:nvSpPr>
        <p:spPr>
          <a:xfrm rot="0">
            <a:off x="4761444" y="3381247"/>
            <a:ext cx="1645800" cy="1146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0" name="Google Shape;126;p21">
            <a:extLst>
              <a:ext uri="{EFF2F4D1-D105-454E-893B-058DBEBBCC54}">
                <a16:creationId xmlns:a16="http://schemas.microsoft.com/office/drawing/2010/main" id="{DCAAE343-B9A6-4E5E-9E00-291269CA6B52}"/>
              </a:ext>
            </a:extLst>
          </p:cNvPr>
          <p:cNvSpPr/>
          <p:nvPr>
            <p:ph idx="18" type="subTitle"/>
          </p:nvPr>
        </p:nvSpPr>
        <p:spPr>
          <a:xfrm rot="0">
            <a:off x="6783924" y="3381247"/>
            <a:ext cx="1645800" cy="1146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algn="ct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ct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ct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ct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ct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ct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ct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ct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C102EA16-883A-4F8D-94ED-E556A059DC28}">
        <p14:creationId xmlns:p14="http://schemas.microsoft.com/office/powerpoint/2010/main" val="167387047583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&amp; six columns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8;p22">
            <a:extLst>
              <a:ext uri="{4C48AD90-4749-4B49-BDC7-843910E4AFF5}">
                <a16:creationId xmlns:a16="http://schemas.microsoft.com/office/drawing/2010/main" id="{E13676A4-5B53-4311-9F7B-71A042F04821}"/>
              </a:ext>
            </a:extLst>
          </p:cNvPr>
          <p:cNvSpPr/>
          <p:nvPr>
            <p:ph idx="10" type="title"/>
          </p:nvPr>
        </p:nvSpPr>
        <p:spPr>
          <a:xfrm rot="0">
            <a:off x="1897349" y="448056"/>
            <a:ext cx="5349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29;p22">
            <a:extLst>
              <a:ext uri="{DBE6519C-E6D1-409B-B7BC-C9AC70AEAA11}">
                <a16:creationId xmlns:a16="http://schemas.microsoft.com/office/drawing/2010/main" id="{9EA0ABA5-A5DD-48A9-9E1C-C8284235360F}"/>
              </a:ext>
            </a:extLst>
          </p:cNvPr>
          <p:cNvSpPr/>
          <p:nvPr>
            <p:ph idx="11" type="subTitle"/>
          </p:nvPr>
        </p:nvSpPr>
        <p:spPr>
          <a:xfrm rot="0">
            <a:off x="1212425" y="3519127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30;p22">
            <a:extLst>
              <a:ext uri="{E89F6B3A-B239-46E6-BDDF-A9EBED979AC2}">
                <a16:creationId xmlns:a16="http://schemas.microsoft.com/office/drawing/2010/main" id="{3F86A676-761E-4290-ADE4-2C9AAC5C262E}"/>
              </a:ext>
            </a:extLst>
          </p:cNvPr>
          <p:cNvSpPr/>
          <p:nvPr>
            <p:ph idx="12" type="subTitle"/>
          </p:nvPr>
        </p:nvSpPr>
        <p:spPr>
          <a:xfrm rot="0">
            <a:off x="3750103" y="3519124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131;p22">
            <a:extLst>
              <a:ext uri="{BD63D2BC-0CD3-4008-B663-1887C64DE1FD}">
                <a16:creationId xmlns:a16="http://schemas.microsoft.com/office/drawing/2010/main" id="{9A87C505-4293-4513-AF4B-F37221AF85C6}"/>
              </a:ext>
            </a:extLst>
          </p:cNvPr>
          <p:cNvSpPr/>
          <p:nvPr>
            <p:ph idx="13" type="subTitle"/>
          </p:nvPr>
        </p:nvSpPr>
        <p:spPr>
          <a:xfrm rot="0">
            <a:off x="6287574" y="3519124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132;p22">
            <a:extLst>
              <a:ext uri="{0CE77A33-9617-4E80-8C71-D25587393AE1}">
                <a16:creationId xmlns:a16="http://schemas.microsoft.com/office/drawing/2010/main" id="{1AE9B0CF-D14E-4451-A7F7-716F906ED398}"/>
              </a:ext>
            </a:extLst>
          </p:cNvPr>
          <p:cNvSpPr/>
          <p:nvPr>
            <p:ph idx="14" type="subTitle"/>
          </p:nvPr>
        </p:nvSpPr>
        <p:spPr>
          <a:xfrm rot="0">
            <a:off x="1212425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133;p22">
            <a:extLst>
              <a:ext uri="{37F49911-16A0-4635-BDFE-B7B192A72A9F}">
                <a16:creationId xmlns:a16="http://schemas.microsoft.com/office/drawing/2010/main" id="{846B4DD6-A3E3-4032-A9A0-173155228E4E}"/>
              </a:ext>
            </a:extLst>
          </p:cNvPr>
          <p:cNvSpPr/>
          <p:nvPr>
            <p:ph idx="15" type="subTitle"/>
          </p:nvPr>
        </p:nvSpPr>
        <p:spPr>
          <a:xfrm rot="0">
            <a:off x="3750000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134;p22">
            <a:extLst>
              <a:ext uri="{0E5AB991-0A9B-440B-989D-4414D2B6A5D2}">
                <a16:creationId xmlns:a16="http://schemas.microsoft.com/office/drawing/2010/main" id="{FFAAAE6C-0953-4386-B51F-4C24F719FD39}"/>
              </a:ext>
            </a:extLst>
          </p:cNvPr>
          <p:cNvSpPr/>
          <p:nvPr>
            <p:ph idx="16" type="subTitle"/>
          </p:nvPr>
        </p:nvSpPr>
        <p:spPr>
          <a:xfrm rot="0">
            <a:off x="6287574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ct val="100000"/>
              <a:buNone/>
              <a:defRPr dirty="0" lang="en-US">
                <a:solidFill>
                  <a:schemeClr val="lt1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135;p22">
            <a:extLst>
              <a:ext uri="{E373EB95-46F4-43E4-A308-881C75A6EDA0}">
                <a16:creationId xmlns:a16="http://schemas.microsoft.com/office/drawing/2010/main" id="{84CD8F91-D16B-40A3-A3F3-B48DBE996B90}"/>
              </a:ext>
            </a:extLst>
          </p:cNvPr>
          <p:cNvSpPr/>
          <p:nvPr>
            <p:ph idx="17" type="subTitle"/>
          </p:nvPr>
        </p:nvSpPr>
        <p:spPr>
          <a:xfrm rot="0">
            <a:off x="1212849" y="2164923"/>
            <a:ext cx="1643400" cy="600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0" name="Google Shape;136;p22">
            <a:extLst>
              <a:ext uri="{B8800665-4432-4B2B-8E45-CDF5E62EBBB8}">
                <a16:creationId xmlns:a16="http://schemas.microsoft.com/office/drawing/2010/main" id="{9BA06627-8605-4089-9438-C97FEBD38FF8}"/>
              </a:ext>
            </a:extLst>
          </p:cNvPr>
          <p:cNvSpPr/>
          <p:nvPr>
            <p:ph idx="18" type="subTitle"/>
          </p:nvPr>
        </p:nvSpPr>
        <p:spPr>
          <a:xfrm rot="0">
            <a:off x="3750520" y="2164924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1" name="Google Shape;137;p22">
            <a:extLst>
              <a:ext uri="{8C29839A-AB96-42CF-A24D-002AD71D8D98}">
                <a16:creationId xmlns:a16="http://schemas.microsoft.com/office/drawing/2010/main" id="{78242762-CC66-490B-B399-6078D9C81728}"/>
              </a:ext>
            </a:extLst>
          </p:cNvPr>
          <p:cNvSpPr/>
          <p:nvPr>
            <p:ph idx="19" type="subTitle"/>
          </p:nvPr>
        </p:nvSpPr>
        <p:spPr>
          <a:xfrm rot="0">
            <a:off x="6287991" y="2164924"/>
            <a:ext cx="16431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2" name="Google Shape;138;p22">
            <a:extLst>
              <a:ext uri="{837343B3-3E15-4698-A3E3-FB0219151CCD}">
                <a16:creationId xmlns:a16="http://schemas.microsoft.com/office/drawing/2010/main" id="{D70706AE-670C-4E17-BCC0-95B362BB3AB6}"/>
              </a:ext>
            </a:extLst>
          </p:cNvPr>
          <p:cNvSpPr/>
          <p:nvPr>
            <p:ph idx="20" type="subTitle"/>
          </p:nvPr>
        </p:nvSpPr>
        <p:spPr>
          <a:xfrm rot="0">
            <a:off x="1212841" y="3938699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3" name="Google Shape;139;p22">
            <a:extLst>
              <a:ext uri="{A991C2F9-20B8-47E6-9173-E9954AE2CF84}">
                <a16:creationId xmlns:a16="http://schemas.microsoft.com/office/drawing/2010/main" id="{2A0A2DA2-F264-4A38-8D36-735F35BAA1E4}"/>
              </a:ext>
            </a:extLst>
          </p:cNvPr>
          <p:cNvSpPr/>
          <p:nvPr>
            <p:ph idx="21" type="subTitle"/>
          </p:nvPr>
        </p:nvSpPr>
        <p:spPr>
          <a:xfrm rot="0">
            <a:off x="3750520" y="3938696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14" name="Google Shape;140;p22">
            <a:extLst>
              <a:ext uri="{32E1CDE7-85AC-4C61-846E-19E4CF6035E1}">
                <a16:creationId xmlns:a16="http://schemas.microsoft.com/office/drawing/2010/main" id="{94623F3B-C219-4E66-BBD5-CC183CB550AC}"/>
              </a:ext>
            </a:extLst>
          </p:cNvPr>
          <p:cNvSpPr/>
          <p:nvPr>
            <p:ph idx="22" type="subTitle"/>
          </p:nvPr>
        </p:nvSpPr>
        <p:spPr>
          <a:xfrm rot="0">
            <a:off x="6287991" y="3938696"/>
            <a:ext cx="16431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accent2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B5DF59EE-893C-441D-A9B6-C4E1771BDDE5}">
        <p14:creationId xmlns:p14="http://schemas.microsoft.com/office/powerpoint/2010/main" val="16738704758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2;p23">
            <a:extLst>
              <a:ext uri="{3253D143-3821-493A-8A99-5DAC0D0F76BD}">
                <a16:creationId xmlns:a16="http://schemas.microsoft.com/office/drawing/2010/main" id="{5A11E4C1-8010-4037-AB24-2E2A23C8D410}"/>
              </a:ext>
            </a:extLst>
          </p:cNvPr>
          <p:cNvSpPr/>
          <p:nvPr>
            <p:ph idx="10" type="title"/>
          </p:nvPr>
        </p:nvSpPr>
        <p:spPr>
          <a:xfrm rot="0">
            <a:off x="713225" y="1538700"/>
            <a:ext cx="3858900" cy="1032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Black"/>
              <a:buNone/>
              <a:defRPr dirty="0" lang="en-US" sz="7200">
                <a:solidFill>
                  <a:srgbClr val="595959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43;p23">
            <a:extLst>
              <a:ext uri="{33BDD0A1-2732-4093-ACB5-46149B01D8FE}">
                <a16:creationId xmlns:a16="http://schemas.microsoft.com/office/drawing/2010/main" id="{0D0AF067-A828-48FA-AC4C-983140FF0868}"/>
              </a:ext>
            </a:extLst>
          </p:cNvPr>
          <p:cNvSpPr/>
          <p:nvPr>
            <p:ph idx="11" type="subTitle"/>
          </p:nvPr>
        </p:nvSpPr>
        <p:spPr>
          <a:xfrm rot="0">
            <a:off x="714675" y="2703964"/>
            <a:ext cx="3534000" cy="12344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2BC71CD0-4D13-44A0-A38C-56A0E5DF8AAC}">
        <p14:creationId xmlns:p14="http://schemas.microsoft.com/office/powerpoint/2010/main" val="16738704758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Big number 2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5;p24">
            <a:extLst>
              <a:ext uri="{0D986D4C-BB79-4FE3-BA1F-2A2176BFFCD5}">
                <a16:creationId xmlns:a16="http://schemas.microsoft.com/office/drawing/2010/main" id="{C0B3C35B-CC4E-4FDB-923F-B299C2A24020}"/>
              </a:ext>
            </a:extLst>
          </p:cNvPr>
          <p:cNvSpPr/>
          <p:nvPr>
            <p:ph idx="10" type="title"/>
          </p:nvPr>
        </p:nvSpPr>
        <p:spPr>
          <a:xfrm rot="0">
            <a:off x="713250" y="1516408"/>
            <a:ext cx="7717500" cy="10908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7200">
                <a:solidFill>
                  <a:schemeClr val="lt1"/>
                </a:solidFill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3" name="Google Shape;146;p24">
            <a:extLst>
              <a:ext uri="{68F3AE46-D1F9-4105-A2CD-CC9F630AA037}">
                <a16:creationId xmlns:a16="http://schemas.microsoft.com/office/drawing/2010/main" id="{A63D4D17-26C5-47CA-82FB-388AC3565054}"/>
              </a:ext>
            </a:extLst>
          </p:cNvPr>
          <p:cNvSpPr/>
          <p:nvPr>
            <p:ph idx="11" type="subTitle"/>
          </p:nvPr>
        </p:nvSpPr>
        <p:spPr>
          <a:xfrm rot="0">
            <a:off x="2179500" y="3099092"/>
            <a:ext cx="4785000" cy="5279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lt1"/>
                </a:solidFill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28DD6F4D-A3E0-4712-863F-7D4EC95B20DC}">
        <p14:creationId xmlns:p14="http://schemas.microsoft.com/office/powerpoint/2010/main" val="16738704758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hree big numbers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8;p25">
            <a:extLst>
              <a:ext uri="{7059E330-4176-40D7-B1D8-671B465CFD75}">
                <a16:creationId xmlns:a16="http://schemas.microsoft.com/office/drawing/2010/main" id="{87FC15BD-BC25-4075-BD3F-24F74119F2CC}"/>
              </a:ext>
            </a:extLst>
          </p:cNvPr>
          <p:cNvSpPr/>
          <p:nvPr>
            <p:ph idx="10" type="title"/>
          </p:nvPr>
        </p:nvSpPr>
        <p:spPr>
          <a:xfrm rot="0">
            <a:off x="1535777" y="539500"/>
            <a:ext cx="6072600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3" name="Google Shape;149;p25">
            <a:extLst>
              <a:ext uri="{1084D4D1-1A44-4E67-A216-A1AA258B00C6}">
                <a16:creationId xmlns:a16="http://schemas.microsoft.com/office/drawing/2010/main" id="{905A66C8-84DE-48B6-BEEA-3E8B8EEE0C10}"/>
              </a:ext>
            </a:extLst>
          </p:cNvPr>
          <p:cNvSpPr/>
          <p:nvPr>
            <p:ph idx="11" type="subTitle"/>
          </p:nvPr>
        </p:nvSpPr>
        <p:spPr>
          <a:xfrm rot="0">
            <a:off x="1535622" y="1333921"/>
            <a:ext cx="6072600" cy="3299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Roboto"/>
              <a:buNone/>
              <a:defRPr dirty="0" lang="en-US">
                <a:latin typeface="Roboto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50;p25">
            <a:extLst>
              <a:ext uri="{7A77B696-DBCC-4792-A012-5053E8F226C6}">
                <a16:creationId xmlns:a16="http://schemas.microsoft.com/office/drawing/2010/main" id="{5FBEAAA4-5D63-49E9-9480-3BA9A98EC947}"/>
              </a:ext>
            </a:extLst>
          </p:cNvPr>
          <p:cNvSpPr/>
          <p:nvPr>
            <p:ph idx="12" type="title"/>
          </p:nvPr>
        </p:nvSpPr>
        <p:spPr>
          <a:xfrm rot="0">
            <a:off x="1535777" y="1995839"/>
            <a:ext cx="6072600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5" name="Google Shape;151;p25">
            <a:extLst>
              <a:ext uri="{C830A28C-8CDC-4A1A-844E-80690933F484}">
                <a16:creationId xmlns:a16="http://schemas.microsoft.com/office/drawing/2010/main" id="{34B0600B-3E7A-403B-865D-AA0DF68D1BE9}"/>
              </a:ext>
            </a:extLst>
          </p:cNvPr>
          <p:cNvSpPr/>
          <p:nvPr>
            <p:ph idx="13" type="subTitle"/>
          </p:nvPr>
        </p:nvSpPr>
        <p:spPr>
          <a:xfrm rot="0">
            <a:off x="1535622" y="2785307"/>
            <a:ext cx="6072600" cy="3299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Roboto"/>
              <a:buNone/>
              <a:defRPr dirty="0" lang="en-US">
                <a:latin typeface="Roboto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152;p25">
            <a:extLst>
              <a:ext uri="{22C5F64D-3E1B-4113-B299-192A2FFC16FC}">
                <a16:creationId xmlns:a16="http://schemas.microsoft.com/office/drawing/2010/main" id="{291C6CFD-516B-4AFF-907A-9CCC46062D0E}"/>
              </a:ext>
            </a:extLst>
          </p:cNvPr>
          <p:cNvSpPr/>
          <p:nvPr>
            <p:ph idx="14" type="title"/>
          </p:nvPr>
        </p:nvSpPr>
        <p:spPr>
          <a:xfrm rot="0">
            <a:off x="1535672" y="3417053"/>
            <a:ext cx="6072600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7" name="Google Shape;153;p25">
            <a:extLst>
              <a:ext uri="{077858C8-D903-46C5-81D9-7F5D9E6372D8}">
                <a16:creationId xmlns:a16="http://schemas.microsoft.com/office/drawing/2010/main" id="{3998D150-16B0-4D0B-BDB7-00CC58EFA6C1}"/>
              </a:ext>
            </a:extLst>
          </p:cNvPr>
          <p:cNvSpPr/>
          <p:nvPr>
            <p:ph idx="15" type="subTitle"/>
          </p:nvPr>
        </p:nvSpPr>
        <p:spPr>
          <a:xfrm rot="0">
            <a:off x="1535622" y="4201570"/>
            <a:ext cx="6072600" cy="3299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Font typeface="Roboto"/>
              <a:buNone/>
              <a:defRPr dirty="0" lang="en-US">
                <a:latin typeface="Roboto"/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Font typeface="Roboto"/>
              <a:buNone/>
              <a:defRPr dirty="0" lang="en-US">
                <a:latin typeface="Roboto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C25C7B27-FFB1-4F2E-925C-2908590CAFE3}">
        <p14:creationId xmlns:p14="http://schemas.microsoft.com/office/powerpoint/2010/main" val="167387047584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hree big numbers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5;p26">
            <a:extLst>
              <a:ext uri="{CF9FA20F-3DD3-4537-89DE-81B2F4F34B7E}">
                <a16:creationId xmlns:a16="http://schemas.microsoft.com/office/drawing/2010/main" id="{94BFB9ED-CC40-4FD4-85E2-65590A038236}"/>
              </a:ext>
            </a:extLst>
          </p:cNvPr>
          <p:cNvSpPr/>
          <p:nvPr>
            <p:ph idx="10" type="title"/>
          </p:nvPr>
        </p:nvSpPr>
        <p:spPr>
          <a:xfrm rot="0">
            <a:off x="703825" y="524077"/>
            <a:ext cx="4510499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dirty="0" lang="en-US" sz="4100"/>
            </a:lvl1pPr>
            <a:lvl2pPr lvl="1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2pPr>
            <a:lvl3pPr lvl="2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3pPr>
            <a:lvl4pPr lvl="3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4pPr>
            <a:lvl5pPr lvl="4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5pPr>
            <a:lvl6pPr lvl="5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6pPr>
            <a:lvl7pPr lvl="6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7pPr>
            <a:lvl8pPr lvl="7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8pPr>
            <a:lvl9pPr lvl="8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3" name="Google Shape;156;p26">
            <a:extLst>
              <a:ext uri="{D95ED29A-5713-4463-B13E-5BB78E188FAB}">
                <a16:creationId xmlns:a16="http://schemas.microsoft.com/office/drawing/2010/main" id="{AEB91FD0-C57A-469F-B081-4D5FE67809F5}"/>
              </a:ext>
            </a:extLst>
          </p:cNvPr>
          <p:cNvSpPr/>
          <p:nvPr>
            <p:ph idx="11" type="subTitle"/>
          </p:nvPr>
        </p:nvSpPr>
        <p:spPr>
          <a:xfrm rot="0">
            <a:off x="703825" y="1281803"/>
            <a:ext cx="4510499" cy="640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57;p26">
            <a:extLst>
              <a:ext uri="{622BE04C-D9BD-44E2-996A-D2737124299B}">
                <a16:creationId xmlns:a16="http://schemas.microsoft.com/office/drawing/2010/main" id="{C4EC3234-5DBD-412C-A7CE-ACB9CB0FFDEB}"/>
              </a:ext>
            </a:extLst>
          </p:cNvPr>
          <p:cNvSpPr/>
          <p:nvPr>
            <p:ph idx="12" type="title"/>
          </p:nvPr>
        </p:nvSpPr>
        <p:spPr>
          <a:xfrm rot="0">
            <a:off x="703825" y="1980416"/>
            <a:ext cx="4510499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dirty="0" lang="en-US" sz="4100"/>
            </a:lvl1pPr>
            <a:lvl2pPr lvl="1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2pPr>
            <a:lvl3pPr lvl="2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3pPr>
            <a:lvl4pPr lvl="3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4pPr>
            <a:lvl5pPr lvl="4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5pPr>
            <a:lvl6pPr lvl="5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6pPr>
            <a:lvl7pPr lvl="6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7pPr>
            <a:lvl8pPr lvl="7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8pPr>
            <a:lvl9pPr lvl="8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5" name="Google Shape;158;p26">
            <a:extLst>
              <a:ext uri="{E47C1EA3-53D3-4D90-8077-2AFD08CCF5B5}">
                <a16:creationId xmlns:a16="http://schemas.microsoft.com/office/drawing/2010/main" id="{BB7B2538-F390-4A5C-91A8-4011E7E0D9D7}"/>
              </a:ext>
            </a:extLst>
          </p:cNvPr>
          <p:cNvSpPr/>
          <p:nvPr>
            <p:ph idx="13" type="subTitle"/>
          </p:nvPr>
        </p:nvSpPr>
        <p:spPr>
          <a:xfrm rot="0">
            <a:off x="703825" y="2738139"/>
            <a:ext cx="4510499" cy="640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159;p26">
            <a:extLst>
              <a:ext uri="{611DDCE6-C1AF-440F-8760-02AA72D07B3B}">
                <a16:creationId xmlns:a16="http://schemas.microsoft.com/office/drawing/2010/main" id="{EF3679DE-D5FA-400C-9899-ECBFED551696}"/>
              </a:ext>
            </a:extLst>
          </p:cNvPr>
          <p:cNvSpPr/>
          <p:nvPr>
            <p:ph idx="14" type="title"/>
          </p:nvPr>
        </p:nvSpPr>
        <p:spPr>
          <a:xfrm rot="0">
            <a:off x="703825" y="3401629"/>
            <a:ext cx="4510499" cy="751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dirty="0" lang="en-US" sz="4100"/>
            </a:lvl1pPr>
            <a:lvl2pPr lvl="1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2pPr>
            <a:lvl3pPr lvl="2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3pPr>
            <a:lvl4pPr lvl="3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4pPr>
            <a:lvl5pPr lvl="4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5pPr>
            <a:lvl6pPr lvl="5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6pPr>
            <a:lvl7pPr lvl="6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7pPr>
            <a:lvl8pPr lvl="7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8pPr>
            <a:lvl9pPr lvl="8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 sz="4800">
                <a:solidFill>
                  <a:schemeClr val="dk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7" name="Google Shape;160;p26">
            <a:extLst>
              <a:ext uri="{892891A9-A31E-4E19-A8C8-C25F2F3DAD4F}">
                <a16:creationId xmlns:a16="http://schemas.microsoft.com/office/drawing/2010/main" id="{FA3D784A-9B94-4FB4-B26B-C19F51D8CAA0}"/>
              </a:ext>
            </a:extLst>
          </p:cNvPr>
          <p:cNvSpPr/>
          <p:nvPr>
            <p:ph idx="15" type="subTitle"/>
          </p:nvPr>
        </p:nvSpPr>
        <p:spPr>
          <a:xfrm rot="0">
            <a:off x="703825" y="4159353"/>
            <a:ext cx="4510499" cy="6402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56B42786-A2E0-4121-A10A-3E3EB01ADFA9}">
        <p14:creationId xmlns:p14="http://schemas.microsoft.com/office/powerpoint/2010/main" val="16738704758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 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2;p27">
            <a:extLst>
              <a:ext uri="{05FE31C3-F853-4C23-AA7D-1A240DFDD92A}">
                <a16:creationId xmlns:a16="http://schemas.microsoft.com/office/drawing/2010/main" id="{CE780FD0-9093-404E-B1DD-2FF49824C31F}"/>
              </a:ext>
            </a:extLst>
          </p:cNvPr>
          <p:cNvSpPr/>
          <p:nvPr>
            <p:ph idx="10" type="title"/>
          </p:nvPr>
        </p:nvSpPr>
        <p:spPr>
          <a:xfrm rot="0">
            <a:off x="714675" y="1030550"/>
            <a:ext cx="3858900" cy="1032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Font typeface="Montserrat Black"/>
              <a:buNone/>
              <a:defRPr dirty="0" lang="en-US" sz="6000"/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63;p27">
            <a:extLst>
              <a:ext uri="{C3D39EFA-B691-4FFD-81D9-736777929720}">
                <a16:creationId xmlns:a16="http://schemas.microsoft.com/office/drawing/2010/main" id="{F9D38A0F-D277-49BD-84AD-1A98679F2AB0}"/>
              </a:ext>
            </a:extLst>
          </p:cNvPr>
          <p:cNvSpPr/>
          <p:nvPr>
            <p:ph idx="11" type="subTitle"/>
          </p:nvPr>
        </p:nvSpPr>
        <p:spPr>
          <a:xfrm rot="0">
            <a:off x="714675" y="2445774"/>
            <a:ext cx="3858900" cy="21260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Roboto"/>
              <a:buChar char="●"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■"/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●"/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■"/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●"/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ct val="100000"/>
              <a:buChar char="■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0D713F3F-78BC-4A5B-A6C0-129EE102F9BA}">
        <p14:creationId xmlns:p14="http://schemas.microsoft.com/office/powerpoint/2010/main" val="167387047584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Section Header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28">
            <a:extLst>
              <a:ext uri="{A78B156B-4E80-4BF4-B409-2BA5DF158956}">
                <a16:creationId xmlns:a16="http://schemas.microsoft.com/office/drawing/2010/main" id="{539E8567-E87B-4EE7-A211-C14E287E2367}"/>
              </a:ext>
            </a:extLst>
          </p:cNvPr>
          <p:cNvSpPr/>
          <p:nvPr>
            <p:ph idx="10" type="title"/>
          </p:nvPr>
        </p:nvSpPr>
        <p:spPr>
          <a:xfrm rot="0">
            <a:off x="5474900" y="2208525"/>
            <a:ext cx="2782200" cy="1032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r" lvl="0" rtl="false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1pPr>
            <a:lvl2pPr algn="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2pPr>
            <a:lvl3pPr algn="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3pPr>
            <a:lvl4pPr algn="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4pPr>
            <a:lvl5pPr algn="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5pPr>
            <a:lvl6pPr algn="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6pPr>
            <a:lvl7pPr algn="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7pPr>
            <a:lvl8pPr algn="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8pPr>
            <a:lvl9pPr algn="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66;p28">
            <a:extLst>
              <a:ext uri="{1B0FAE64-E728-4AC8-AFF2-543EEB62D948}">
                <a16:creationId xmlns:a16="http://schemas.microsoft.com/office/drawing/2010/main" id="{E3533D28-182B-4D60-9CB2-A3EDAAF248DB}"/>
              </a:ext>
            </a:extLst>
          </p:cNvPr>
          <p:cNvSpPr/>
          <p:nvPr>
            <p:ph idx="11" type="subTitle"/>
          </p:nvPr>
        </p:nvSpPr>
        <p:spPr>
          <a:xfrm rot="0">
            <a:off x="5925674" y="3766750"/>
            <a:ext cx="2505000" cy="837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r"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accent2"/>
                </a:solidFill>
              </a:defRPr>
            </a:lvl1pPr>
            <a:lvl2pPr algn="r"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algn="r"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algn="r"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algn="r"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algn="r"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algn="r"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algn="r"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algn="r"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67;p28">
            <a:extLst>
              <a:ext uri="{690B243E-E26E-4770-8418-C596A721AB29}">
                <a16:creationId xmlns:a16="http://schemas.microsoft.com/office/drawing/2010/main" id="{74F3CE8D-42A2-41EB-A51E-6021862D1995}"/>
              </a:ext>
            </a:extLst>
          </p:cNvPr>
          <p:cNvSpPr/>
          <p:nvPr>
            <p:ph idx="12" type="title"/>
          </p:nvPr>
        </p:nvSpPr>
        <p:spPr>
          <a:xfrm rot="0">
            <a:off x="7521824" y="1137675"/>
            <a:ext cx="648299" cy="627899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1pPr>
            <a:lvl2pPr algn="r" lvl="1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2pPr>
            <a:lvl3pPr algn="r" lvl="2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3pPr>
            <a:lvl4pPr algn="r" lvl="3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4pPr>
            <a:lvl5pPr algn="r" lvl="4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5pPr>
            <a:lvl6pPr algn="r" lvl="5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6pPr>
            <a:lvl7pPr algn="r" lvl="6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7pPr>
            <a:lvl8pPr algn="r" lvl="7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8pPr>
            <a:lvl9pPr algn="r" lvl="8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A6355683-A6AC-473D-A11C-4BA360447900}">
        <p14:creationId xmlns:p14="http://schemas.microsoft.com/office/powerpoint/2010/main" val="167387047584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Backgrou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9;p29">
            <a:extLst>
              <a:ext uri="{E01273D5-42A9-4EDA-8CDE-A975D5FE59E1}">
                <a16:creationId xmlns:a16="http://schemas.microsoft.com/office/drawing/2010/main" id="{145C54FF-FFF3-4DBD-B4D2-B3536A34F272}"/>
              </a:ext>
            </a:extLst>
          </p:cNvPr>
          <p:cNvSpPr/>
          <p:nvPr>
            <p:ph idx="10" type="title"/>
          </p:nvPr>
        </p:nvSpPr>
        <p:spPr>
          <a:xfrm rot="0">
            <a:off x="713225" y="1509900"/>
            <a:ext cx="3061800" cy="21237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Font typeface="Montserrat Black"/>
              <a:buNone/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95B4E0F5-AEA4-4EAF-9A15-D7191EC37941}">
        <p14:creationId xmlns:p14="http://schemas.microsoft.com/office/powerpoint/2010/main" val="1673870475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secHead">
  <p:cSld name="Section header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;p3">
            <a:extLst>
              <a:ext uri="{6D373216-A0AB-4AF8-8709-968BEA581EBC}">
                <a16:creationId xmlns:a16="http://schemas.microsoft.com/office/drawing/2010/main" id="{A26C4DEE-73A7-4594-9620-D88BC24D4755}"/>
              </a:ext>
            </a:extLst>
          </p:cNvPr>
          <p:cNvSpPr/>
          <p:nvPr>
            <p:ph type="title"/>
          </p:nvPr>
        </p:nvSpPr>
        <p:spPr>
          <a:xfrm rot="0">
            <a:off x="713225" y="1977050"/>
            <a:ext cx="3857400" cy="1032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Font typeface="Montserrat ExtraBold"/>
              <a:buNone/>
              <a:defRPr dirty="0" lang="en-US" sz="3600">
                <a:solidFill>
                  <a:schemeClr val="lt1"/>
                </a:solidFill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3;p3">
            <a:extLst>
              <a:ext uri="{19BC2451-7206-4313-A721-69E10557F0CA}">
                <a16:creationId xmlns:a16="http://schemas.microsoft.com/office/drawing/2010/main" id="{A50AA86A-E65A-4F0F-AC37-B433B36FE752}"/>
              </a:ext>
            </a:extLst>
          </p:cNvPr>
          <p:cNvSpPr/>
          <p:nvPr>
            <p:ph idx="1" type="subTitle"/>
          </p:nvPr>
        </p:nvSpPr>
        <p:spPr>
          <a:xfrm rot="0">
            <a:off x="713225" y="3256100"/>
            <a:ext cx="2748600" cy="759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Roboto"/>
              <a:buNone/>
              <a:defRPr dirty="0" lang="en-US" sz="1400">
                <a:solidFill>
                  <a:schemeClr val="lt1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4;p3">
            <a:extLst>
              <a:ext uri="{79F338FD-FF48-4658-A5C8-E83282DC56EE}">
                <a16:creationId xmlns:a16="http://schemas.microsoft.com/office/drawing/2010/main" id="{CEE969C9-3C5F-43FD-AADF-2311864E8056}"/>
              </a:ext>
            </a:extLst>
          </p:cNvPr>
          <p:cNvSpPr/>
          <p:nvPr>
            <p:ph idx="2" type="title"/>
          </p:nvPr>
        </p:nvSpPr>
        <p:spPr>
          <a:xfrm rot="0">
            <a:off x="909150" y="1128376"/>
            <a:ext cx="1033800" cy="627899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6000">
                <a:solidFill>
                  <a:srgbClr val="595959"/>
                </a:solidFill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 sz="6000">
                <a:solidFill>
                  <a:schemeClr val="lt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23BB7C98-ADBD-40BA-873A-E3A80E657E49}">
        <p14:creationId xmlns:p14="http://schemas.microsoft.com/office/powerpoint/2010/main" val="16738704757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 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1;p30">
            <a:extLst>
              <a:ext uri="{BC3B2331-B08F-4C15-8182-F1DED50E17E5}">
                <a16:creationId xmlns:a16="http://schemas.microsoft.com/office/drawing/2010/main" id="{B39585E8-49AF-42BE-818D-20DDBCA1F3B7}"/>
              </a:ext>
            </a:extLst>
          </p:cNvPr>
          <p:cNvSpPr/>
          <p:nvPr>
            <p:ph idx="10" type="title"/>
          </p:nvPr>
        </p:nvSpPr>
        <p:spPr>
          <a:xfrm rot="0">
            <a:off x="713189" y="1256475"/>
            <a:ext cx="2745900" cy="864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72;p30">
            <a:extLst>
              <a:ext uri="{7F2BC9F3-0E14-4782-9164-11C75C4D80F1}">
                <a16:creationId xmlns:a16="http://schemas.microsoft.com/office/drawing/2010/main" id="{5D0F84DB-28B5-406E-8B21-503E98FB3919}"/>
              </a:ext>
            </a:extLst>
          </p:cNvPr>
          <p:cNvSpPr/>
          <p:nvPr>
            <p:ph idx="11" type="subTitle"/>
          </p:nvPr>
        </p:nvSpPr>
        <p:spPr>
          <a:xfrm rot="0">
            <a:off x="711650" y="2313353"/>
            <a:ext cx="2745900" cy="1371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9B16EA8A-A7C2-4639-9DD0-381C6427F43F}">
        <p14:creationId xmlns:p14="http://schemas.microsoft.com/office/powerpoint/2010/main" val="16738704758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 5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4;p31">
            <a:extLst>
              <a:ext uri="{4B6779E8-5552-49DA-9D60-F8380FF1A894}">
                <a16:creationId xmlns:a16="http://schemas.microsoft.com/office/drawing/2010/main" id="{50CC75BC-DD79-4BB9-8CA0-DE691114EA27}"/>
              </a:ext>
            </a:extLst>
          </p:cNvPr>
          <p:cNvSpPr/>
          <p:nvPr>
            <p:ph idx="10" type="title"/>
          </p:nvPr>
        </p:nvSpPr>
        <p:spPr>
          <a:xfrm rot="0">
            <a:off x="5687124" y="1682500"/>
            <a:ext cx="2741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75;p31">
            <a:extLst>
              <a:ext uri="{BE43E323-3A90-4D3F-B299-3632F338BC3E}">
                <a16:creationId xmlns:a16="http://schemas.microsoft.com/office/drawing/2010/main" id="{5F9D628F-0B69-49E6-BB96-843788409DC6}"/>
              </a:ext>
            </a:extLst>
          </p:cNvPr>
          <p:cNvSpPr/>
          <p:nvPr>
            <p:ph idx="11" type="subTitle"/>
          </p:nvPr>
        </p:nvSpPr>
        <p:spPr>
          <a:xfrm rot="0">
            <a:off x="5687124" y="2313433"/>
            <a:ext cx="2743500" cy="1371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lt1"/>
                </a:solidFill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360690CB-D736-46FD-A1A0-760A768DA0B7}">
        <p14:creationId xmlns:p14="http://schemas.microsoft.com/office/powerpoint/2010/main" val="167387047585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 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7;p32">
            <a:extLst>
              <a:ext uri="{F46A89F6-227C-4CF6-AFC4-80488E7A637C}">
                <a16:creationId xmlns:a16="http://schemas.microsoft.com/office/drawing/2010/main" id="{3F766AE9-DD3D-449C-818E-C59C9CB50B90}"/>
              </a:ext>
            </a:extLst>
          </p:cNvPr>
          <p:cNvSpPr/>
          <p:nvPr>
            <p:ph idx="10" type="title"/>
          </p:nvPr>
        </p:nvSpPr>
        <p:spPr>
          <a:xfrm rot="0">
            <a:off x="713188" y="1683900"/>
            <a:ext cx="27446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78;p32">
            <a:extLst>
              <a:ext uri="{E0BBF145-419A-4191-A030-9AD40C4DE03D}">
                <a16:creationId xmlns:a16="http://schemas.microsoft.com/office/drawing/2010/main" id="{51C19694-5A3B-4822-AB9B-D2710719578C}"/>
              </a:ext>
            </a:extLst>
          </p:cNvPr>
          <p:cNvSpPr/>
          <p:nvPr>
            <p:ph idx="11" type="subTitle"/>
          </p:nvPr>
        </p:nvSpPr>
        <p:spPr>
          <a:xfrm rot="0">
            <a:off x="711650" y="2313428"/>
            <a:ext cx="2744699" cy="1371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D37EB301-1CF5-4D82-BFE0-306918427003}">
        <p14:creationId xmlns:p14="http://schemas.microsoft.com/office/powerpoint/2010/main" val="167387047585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only 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0;p33">
            <a:extLst>
              <a:ext uri="{B6BF993E-9681-458A-B588-A215635AF665}">
                <a16:creationId xmlns:a16="http://schemas.microsoft.com/office/drawing/2010/main" id="{F1F9A04E-DD57-4F95-9136-A533289F54BA}"/>
              </a:ext>
            </a:extLst>
          </p:cNvPr>
          <p:cNvSpPr/>
          <p:nvPr>
            <p:ph idx="10" type="title"/>
          </p:nvPr>
        </p:nvSpPr>
        <p:spPr>
          <a:xfrm rot="0">
            <a:off x="4035450" y="448050"/>
            <a:ext cx="43949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lvl="1" rtl="false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4A7802B4-556D-4C3B-8BF4-15F86275C48B}">
        <p14:creationId xmlns:p14="http://schemas.microsoft.com/office/powerpoint/2010/main" val="167387047585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itle only 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2;p34">
            <a:extLst>
              <a:ext uri="{87C1A500-AF35-44D5-820E-9E6DEDECE0A6}">
                <a16:creationId xmlns:a16="http://schemas.microsoft.com/office/drawing/2010/main" id="{12E15D02-4B7A-4F89-B99F-D5125DC40BA2}"/>
              </a:ext>
            </a:extLst>
          </p:cNvPr>
          <p:cNvSpPr/>
          <p:nvPr>
            <p:ph idx="10" type="title"/>
          </p:nvPr>
        </p:nvSpPr>
        <p:spPr>
          <a:xfrm rot="0">
            <a:off x="713225" y="539500"/>
            <a:ext cx="7473899" cy="432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ExtraBold"/>
              <a:buNone/>
              <a:defRPr dirty="0" lang="en-US">
                <a:solidFill>
                  <a:schemeClr val="lt1"/>
                </a:solidFill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D62EF19C-8A2D-4816-9827-639B46BF68A1}">
        <p14:creationId xmlns:p14="http://schemas.microsoft.com/office/powerpoint/2010/main" val="16738704758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Tha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4;p35">
            <a:extLst>
              <a:ext uri="{1236F6DE-F8CF-4FA4-9CD0-429C2633C790}">
                <a16:creationId xmlns:a16="http://schemas.microsoft.com/office/drawing/2010/main" id="{B0F6795B-3532-4E25-BF3A-7F2BCD5E3501}"/>
              </a:ext>
            </a:extLst>
          </p:cNvPr>
          <p:cNvSpPr/>
          <p:nvPr>
            <p:ph idx="10" type="title"/>
          </p:nvPr>
        </p:nvSpPr>
        <p:spPr>
          <a:xfrm rot="0">
            <a:off x="720400" y="539500"/>
            <a:ext cx="3858900" cy="689700"/>
          </a:xfrm>
          <a:prstGeom prst="rect">
            <a:avLst/>
          </a:prstGeom>
        </p:spPr>
        <p:txBody>
          <a:bodyPr anchor="b" bIns="91425" lIns="91425" rIns="91425" rtlCol="0" spcFirstLastPara="true" tIns="91425" vert="horz" wrap="square">
            <a:noAutofit/>
          </a:bodyPr>
          <a:lstStyle>
            <a:lvl1pPr lvl="0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6000">
                <a:latin typeface="Montserrat Extra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3600">
                <a:latin typeface="Montserrat Extra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85;p35">
            <a:extLst>
              <a:ext uri="{661FEC22-993A-4A5C-B2B3-1F50F1E28366}">
                <a16:creationId xmlns:a16="http://schemas.microsoft.com/office/drawing/2010/main" id="{DCCE9898-98A0-4FA6-98EF-CDF4C97F316C}"/>
              </a:ext>
            </a:extLst>
          </p:cNvPr>
          <p:cNvSpPr/>
          <p:nvPr>
            <p:ph idx="11" type="subTitle"/>
          </p:nvPr>
        </p:nvSpPr>
        <p:spPr>
          <a:xfrm rot="0">
            <a:off x="720400" y="1858264"/>
            <a:ext cx="2929800" cy="1314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186;p35">
            <a:extLst>
              <a:ext uri="{B85978E3-DD7C-404B-8B05-0A106857F608}">
                <a16:creationId xmlns:a16="http://schemas.microsoft.com/office/drawing/2010/main" id="{D4B30D78-117A-4C57-BA37-D8F211853BB9}"/>
              </a:ext>
            </a:extLst>
          </p:cNvPr>
          <p:cNvSpPr txBox="1"/>
          <p:nvPr/>
        </p:nvSpPr>
        <p:spPr>
          <a:xfrm rot="0">
            <a:off x="720400" y="3357050"/>
            <a:ext cx="3000000" cy="9722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dirty="0" lang="en" sz="1100">
                <a:solidFill>
                  <a:schemeClr val="dk1"/>
                </a:solidFill>
                <a:latin typeface="Montserrat"/>
              </a:rPr>
              <a:t>This presentation template was created by </a:t>
            </a:r>
            <a:r>
              <a:rPr b="1" dirty="0" lang="en" sz="1100">
                <a:noFill/>
                <a:latin typeface="Montserrat"/>
                <a:hlinkClick r:id="rId2"/>
              </a:rPr>
              <a:t>Slidesgo</a:t>
            </a:r>
            <a:r>
              <a:rPr dirty="0" lang="en" sz="1100">
                <a:solidFill>
                  <a:schemeClr val="dk1"/>
                </a:solidFill>
                <a:latin typeface="Montserrat"/>
              </a:rPr>
              <a:t>, including icons by</a:t>
            </a:r>
            <a:r>
              <a:rPr b="1" dirty="0" lang="en" sz="1100" u="sng">
                <a:solidFill>
                  <a:schemeClr val="dk1"/>
                </a:solidFill>
                <a:latin typeface="Montserrat"/>
              </a:rPr>
              <a:t> </a:t>
            </a:r>
            <a:r>
              <a:rPr b="1" dirty="0" lang="en" sz="1100">
                <a:noFill/>
                <a:latin typeface="Montserrat"/>
                <a:hlinkClick r:id="rId3"/>
              </a:rPr>
              <a:t>Flaticon</a:t>
            </a:r>
            <a:r>
              <a:rPr dirty="0" lang="en" sz="1100">
                <a:solidFill>
                  <a:schemeClr val="dk1"/>
                </a:solidFill>
                <a:latin typeface="Montserrat"/>
              </a:rPr>
              <a:t>, and infographics &amp; images by </a:t>
            </a:r>
            <a:r>
              <a:rPr b="1" dirty="0" lang="en" sz="1100">
                <a:noFill/>
                <a:latin typeface="Montserrat"/>
                <a:hlinkClick r:id="rId4"/>
              </a:rPr>
              <a:t>Freepik</a:t>
            </a:r>
            <a:r>
              <a:rPr dirty="0" lang="en" sz="1100">
                <a:latin typeface="Montserrat"/>
              </a:rPr>
              <a:t> and illustrations by </a:t>
            </a:r>
            <a:r>
              <a:rPr b="1" dirty="0" lang="en" sz="1100">
                <a:noFill/>
                <a:latin typeface="Montserrat"/>
                <a:hlinkClick r:id="rId5"/>
              </a:rPr>
              <a:t>Stories</a:t>
            </a:r>
            <a:endParaRPr b="1" dirty="0" lang="en" sz="1100">
              <a:noFill/>
              <a:latin typeface="Montserrat"/>
              <a:hlinkClick r:id="rId6"/>
            </a:endParaRPr>
          </a:p>
        </p:txBody>
      </p:sp>
    </p:spTree>
    <p:extLst>
      <p:ext uri="{B0768E3F-C59F-474D-8DF4-EF31AD6EBBD8}">
        <p14:creationId xmlns:p14="http://schemas.microsoft.com/office/powerpoint/2010/main" val="1673870475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;p4">
            <a:extLst>
              <a:ext uri="{9B0C7805-97DF-4865-BE44-07ECFDC6C1C2}">
                <a16:creationId xmlns:a16="http://schemas.microsoft.com/office/drawing/2010/main" id="{3DDCF7A1-BB7B-4C05-930D-1A00F9FD947A}"/>
              </a:ext>
            </a:extLst>
          </p:cNvPr>
          <p:cNvSpPr/>
          <p:nvPr>
            <p:ph type="title"/>
          </p:nvPr>
        </p:nvSpPr>
        <p:spPr>
          <a:xfrm rot="0">
            <a:off x="713250" y="445025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7;p4">
            <a:extLst>
              <a:ext uri="{8A87884B-1F8C-4033-B70F-5B04AD26FB41}">
                <a16:creationId xmlns:a16="http://schemas.microsoft.com/office/drawing/2010/main" id="{2A09A11B-1909-4DEC-B06A-B94FE7FA1B00}"/>
              </a:ext>
            </a:extLst>
          </p:cNvPr>
          <p:cNvSpPr/>
          <p:nvPr>
            <p:ph idx="1" type="subTitle"/>
          </p:nvPr>
        </p:nvSpPr>
        <p:spPr>
          <a:xfrm rot="0">
            <a:off x="713250" y="1184862"/>
            <a:ext cx="7717500" cy="3447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rabicPeriod"/>
              <a:defRPr dirty="0" lang="en-US" sz="115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lphaLcPeriod"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romanLcPeriod"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rabicPeriod"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lphaLcPeriod"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romanLcPeriod"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rabicPeriod"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Montserrat Medium"/>
              <a:buAutoNum type="alphaLcPeriod"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ct val="100000"/>
              <a:buFont typeface="Montserrat Medium"/>
              <a:buAutoNum type="romanLcPeriod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08D3E0BC-9D09-4D32-800E-B72C97066FDB}">
        <p14:creationId xmlns:p14="http://schemas.microsoft.com/office/powerpoint/2010/main" val="1673870475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twoColTx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;p5">
            <a:extLst>
              <a:ext uri="{8B80375D-0C34-4254-AFE4-72AC06BF7D0C}">
                <a16:creationId xmlns:a16="http://schemas.microsoft.com/office/drawing/2010/main" id="{18735B41-8EB0-465B-A53C-5B33E2C8C4AE}"/>
              </a:ext>
            </a:extLst>
          </p:cNvPr>
          <p:cNvSpPr/>
          <p:nvPr>
            <p:ph type="title"/>
          </p:nvPr>
        </p:nvSpPr>
        <p:spPr>
          <a:xfrm rot="0">
            <a:off x="713250" y="445025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  <a:latin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20;p5">
            <a:extLst>
              <a:ext uri="{1592D462-4BED-4490-8133-9E12D932376A}">
                <a16:creationId xmlns:a16="http://schemas.microsoft.com/office/drawing/2010/main" id="{D10AEB0B-866D-4107-99B0-2717FF68099A}"/>
              </a:ext>
            </a:extLst>
          </p:cNvPr>
          <p:cNvSpPr/>
          <p:nvPr>
            <p:ph idx="1" type="subTitle"/>
          </p:nvPr>
        </p:nvSpPr>
        <p:spPr>
          <a:xfrm rot="0">
            <a:off x="1322968" y="2813075"/>
            <a:ext cx="2796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21;p5">
            <a:extLst>
              <a:ext uri="{B3C80029-B47A-466D-9AEA-38499C5D9471}">
                <a16:creationId xmlns:a16="http://schemas.microsoft.com/office/drawing/2010/main" id="{039AD2CD-743F-48E4-B124-8E55B6582850}"/>
              </a:ext>
            </a:extLst>
          </p:cNvPr>
          <p:cNvSpPr/>
          <p:nvPr>
            <p:ph idx="2" type="subTitle"/>
          </p:nvPr>
        </p:nvSpPr>
        <p:spPr>
          <a:xfrm rot="0">
            <a:off x="5024130" y="2813075"/>
            <a:ext cx="2796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SemiBold"/>
              <a:buNone/>
              <a:defRPr b="1" dirty="0" lang="en-US">
                <a:solidFill>
                  <a:srgbClr val="595959"/>
                </a:solidFill>
                <a:latin typeface="+mn-lt"/>
              </a:defRPr>
            </a:lvl1pPr>
            <a:lvl2pPr lvl="1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2pPr>
            <a:lvl3pPr lvl="2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3pPr>
            <a:lvl4pPr lvl="3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4pPr>
            <a:lvl5pPr lvl="4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5pPr>
            <a:lvl6pPr lvl="5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6pPr>
            <a:lvl7pPr lvl="6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7pPr>
            <a:lvl8pPr lvl="7" rtl="false"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8pPr>
            <a:lvl9pPr lvl="8" rtl="false">
              <a:spcBef>
                <a:spcPts val="1600"/>
              </a:spcBef>
              <a:spcAft>
                <a:spcPts val="1600"/>
              </a:spcAft>
              <a:buClr>
                <a:srgbClr val="595959"/>
              </a:buClr>
              <a:buSzPct val="100000"/>
              <a:buNone/>
              <a:defRPr dirty="0" lang="en-US">
                <a:solidFill>
                  <a:srgbClr val="595959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22;p5">
            <a:extLst>
              <a:ext uri="{D7B62B8E-F38E-46F9-A2DC-09134F259B40}">
                <a16:creationId xmlns:a16="http://schemas.microsoft.com/office/drawing/2010/main" id="{9AD17B34-A30E-43FF-93E9-C7B31EA4A6D2}"/>
              </a:ext>
            </a:extLst>
          </p:cNvPr>
          <p:cNvSpPr/>
          <p:nvPr>
            <p:ph idx="3" type="subTitle"/>
          </p:nvPr>
        </p:nvSpPr>
        <p:spPr>
          <a:xfrm rot="0">
            <a:off x="1322968" y="3233100"/>
            <a:ext cx="2796900" cy="1460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23;p5">
            <a:extLst>
              <a:ext uri="{5ADBB660-3DF7-446D-96A0-4DD3B31E0BED}">
                <a16:creationId xmlns:a16="http://schemas.microsoft.com/office/drawing/2010/main" id="{781246ED-3983-43E0-94DF-64178CDB5CDA}"/>
              </a:ext>
            </a:extLst>
          </p:cNvPr>
          <p:cNvSpPr/>
          <p:nvPr>
            <p:ph idx="4" type="subTitle"/>
          </p:nvPr>
        </p:nvSpPr>
        <p:spPr>
          <a:xfrm rot="0">
            <a:off x="5025631" y="3233094"/>
            <a:ext cx="2793899" cy="1460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/>
            </a:lvl1pPr>
            <a:lvl2pPr lvl="1" rtl="false">
              <a:spcBef>
                <a:spcPts val="1600"/>
              </a:spcBef>
              <a:spcAft>
                <a:spcPts val="0"/>
              </a:spcAft>
              <a:buSzPct val="100000"/>
              <a:buNone/>
            </a:lvl2pPr>
            <a:lvl3pPr lvl="2" rtl="false">
              <a:spcBef>
                <a:spcPts val="1600"/>
              </a:spcBef>
              <a:spcAft>
                <a:spcPts val="0"/>
              </a:spcAft>
              <a:buSzPct val="100000"/>
              <a:buNone/>
            </a:lvl3pPr>
            <a:lvl4pPr lvl="3" rtl="false">
              <a:spcBef>
                <a:spcPts val="1600"/>
              </a:spcBef>
              <a:spcAft>
                <a:spcPts val="0"/>
              </a:spcAft>
              <a:buSzPct val="100000"/>
              <a:buNone/>
            </a:lvl4pPr>
            <a:lvl5pPr lvl="4" rtl="false">
              <a:spcBef>
                <a:spcPts val="1600"/>
              </a:spcBef>
              <a:spcAft>
                <a:spcPts val="0"/>
              </a:spcAft>
              <a:buSzPct val="100000"/>
              <a:buNone/>
            </a:lvl5pPr>
            <a:lvl6pPr lvl="5" rtl="false">
              <a:spcBef>
                <a:spcPts val="1600"/>
              </a:spcBef>
              <a:spcAft>
                <a:spcPts val="0"/>
              </a:spcAft>
              <a:buSzPct val="100000"/>
              <a:buNone/>
            </a:lvl6pPr>
            <a:lvl7pPr lvl="6" rtl="false">
              <a:spcBef>
                <a:spcPts val="1600"/>
              </a:spcBef>
              <a:spcAft>
                <a:spcPts val="0"/>
              </a:spcAft>
              <a:buSzPct val="100000"/>
              <a:buNone/>
            </a:lvl7pPr>
            <a:lvl8pPr lvl="7" rtl="false">
              <a:spcBef>
                <a:spcPts val="1600"/>
              </a:spcBef>
              <a:spcAft>
                <a:spcPts val="0"/>
              </a:spcAft>
              <a:buSzPct val="100000"/>
              <a:buNone/>
            </a:lvl8pPr>
            <a:lvl9pPr lvl="8" rtl="false">
              <a:spcBef>
                <a:spcPts val="1600"/>
              </a:spcBef>
              <a:spcAft>
                <a:spcPts val="160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7" name="Google Shape;24;p5">
            <a:extLst>
              <a:ext uri="{C95DD310-8A89-4E25-A0DE-FE3B76B60DA3}">
                <a16:creationId xmlns:a16="http://schemas.microsoft.com/office/drawing/2010/main" id="{76F66B57-46BC-4CA2-B959-F180ACC3038E}"/>
              </a:ext>
            </a:extLst>
          </p:cNvPr>
          <p:cNvSpPr/>
          <p:nvPr>
            <p:ph idx="5" type="title"/>
          </p:nvPr>
        </p:nvSpPr>
        <p:spPr>
          <a:xfrm rot="0">
            <a:off x="2464086" y="1865376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  <p:sp>
        <p:nvSpPr>
          <p:cNvPr id="8" name="Google Shape;25;p5">
            <a:extLst>
              <a:ext uri="{02278F15-9016-4895-81F1-383C76A1422C}">
                <a16:creationId xmlns:a16="http://schemas.microsoft.com/office/drawing/2010/main" id="{915FEA6C-8158-4AAA-9B14-9AEB5190B968}"/>
              </a:ext>
            </a:extLst>
          </p:cNvPr>
          <p:cNvSpPr/>
          <p:nvPr>
            <p:ph idx="6" type="title"/>
          </p:nvPr>
        </p:nvSpPr>
        <p:spPr>
          <a:xfrm rot="0">
            <a:off x="6163212" y="1860426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200">
                <a:solidFill>
                  <a:schemeClr val="lt1"/>
                </a:solidFill>
                <a:latin typeface="Montserrat Black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 sz="4800">
                <a:latin typeface="Montserrat ExtraBold"/>
              </a:defRPr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AA0CCFE8-CAB1-405B-95D1-D080C451A361}">
        <p14:creationId xmlns:p14="http://schemas.microsoft.com/office/powerpoint/2010/main" val="1673870475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7;p6">
            <a:extLst>
              <a:ext uri="{7459367B-A9A1-4A5C-9A1F-C7833D8B1111}">
                <a16:creationId xmlns:a16="http://schemas.microsoft.com/office/drawing/2010/main" id="{C9F841C0-7C82-4548-B62C-955B338CDF0A}"/>
              </a:ext>
            </a:extLst>
          </p:cNvPr>
          <p:cNvSpPr/>
          <p:nvPr>
            <p:ph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ct val="100000"/>
              <a:buFont typeface="Montserrat ExtraBold"/>
              <a:buNone/>
              <a:defRPr dirty="0" lang="en-US">
                <a:latin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D32FBBEC-BF4F-415F-9B42-6B9D1684D117}">
        <p14:creationId xmlns:p14="http://schemas.microsoft.com/office/powerpoint/2010/main" val="1673870475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One column tex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9;p7">
            <a:extLst>
              <a:ext uri="{9AB6DA82-59AF-4AE6-8BBA-A43762CDED46}">
                <a16:creationId xmlns:a16="http://schemas.microsoft.com/office/drawing/2010/main" id="{3456DF50-1ABB-40EB-BF72-E30592593880}"/>
              </a:ext>
            </a:extLst>
          </p:cNvPr>
          <p:cNvSpPr/>
          <p:nvPr>
            <p:ph idx="10" type="title"/>
          </p:nvPr>
        </p:nvSpPr>
        <p:spPr>
          <a:xfrm rot="0">
            <a:off x="713225" y="881975"/>
            <a:ext cx="3858900" cy="978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400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30;p7">
            <a:extLst>
              <a:ext uri="{692BD1BD-5675-4E1A-A5C5-3B4F075AFE40}">
                <a16:creationId xmlns:a16="http://schemas.microsoft.com/office/drawing/2010/main" id="{6F696FE8-49C2-431A-9631-73464B9D9EB2}"/>
              </a:ext>
            </a:extLst>
          </p:cNvPr>
          <p:cNvSpPr/>
          <p:nvPr>
            <p:ph idx="11" type="subTitle"/>
          </p:nvPr>
        </p:nvSpPr>
        <p:spPr>
          <a:xfrm rot="0">
            <a:off x="713225" y="1945371"/>
            <a:ext cx="3845400" cy="25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●"/>
              <a:defRPr dirty="0" lang="en-US" sz="1400"/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■"/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●"/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■"/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●"/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ct val="100000"/>
              <a:buChar char="○"/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ct val="100000"/>
              <a:buChar char="■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2A383F61-2D50-4586-BA56-F6C4FC6D8FDB}">
        <p14:creationId xmlns:p14="http://schemas.microsoft.com/office/powerpoint/2010/main" val="1673870475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Mai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;p8">
            <a:extLst>
              <a:ext uri="{2915239F-B6D5-4682-8BAB-43918BD4C618}">
                <a16:creationId xmlns:a16="http://schemas.microsoft.com/office/drawing/2010/main" id="{AE584D61-DFDE-435D-9E5C-204AFBBB412E}"/>
              </a:ext>
            </a:extLst>
          </p:cNvPr>
          <p:cNvSpPr/>
          <p:nvPr/>
        </p:nvSpPr>
        <p:spPr>
          <a:xfrm rot="0">
            <a:off x="1190700" y="-809550"/>
            <a:ext cx="6762600" cy="67626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33;p8">
            <a:extLst>
              <a:ext uri="{F919636F-D00F-45EC-92AB-0CEBE2E0EC8F}">
                <a16:creationId xmlns:a16="http://schemas.microsoft.com/office/drawing/2010/main" id="{50FC50F0-7262-4A6C-808A-B56B905B96DE}"/>
              </a:ext>
            </a:extLst>
          </p:cNvPr>
          <p:cNvSpPr/>
          <p:nvPr>
            <p:ph idx="10" type="title"/>
          </p:nvPr>
        </p:nvSpPr>
        <p:spPr>
          <a:xfrm rot="0">
            <a:off x="1388100" y="450150"/>
            <a:ext cx="6367800" cy="4090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dirty="0" lang="en-US"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2pPr>
            <a:lvl3pPr lvl="2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3pPr>
            <a:lvl4pPr lvl="3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4pPr>
            <a:lvl5pPr lvl="4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5pPr>
            <a:lvl6pPr lvl="5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6pPr>
            <a:lvl7pPr lvl="6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7pPr>
            <a:lvl8pPr lvl="7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8pPr>
            <a:lvl9pPr lvl="8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800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  <p:extLst>
      <p:ext uri="{32B66006-717B-487B-ACBB-D10C799A1B54}">
        <p14:creationId xmlns:p14="http://schemas.microsoft.com/office/powerpoint/2010/main" val="1673870475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preserve="1" type="cust">
  <p:cSld name="Section title and description"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9">
            <a:extLst>
              <a:ext uri="{54054651-6EFD-4D5D-BD84-A603A9AA3D66}">
                <a16:creationId xmlns:a16="http://schemas.microsoft.com/office/drawing/2010/main" id="{15904A0F-70BB-493D-B7B4-42F05FB40D46}"/>
              </a:ext>
            </a:extLst>
          </p:cNvPr>
          <p:cNvSpPr/>
          <p:nvPr>
            <p:ph idx="10" type="title"/>
          </p:nvPr>
        </p:nvSpPr>
        <p:spPr>
          <a:xfrm rot="0">
            <a:off x="4219225" y="1972943"/>
            <a:ext cx="4222799" cy="10332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3600">
                <a:solidFill>
                  <a:schemeClr val="lt1"/>
                </a:solidFill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4200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36;p9">
            <a:extLst>
              <a:ext uri="{A151311A-71D0-41E4-B3D1-0A245C4B883F}">
                <a16:creationId xmlns:a16="http://schemas.microsoft.com/office/drawing/2010/main" id="{BE49A0A2-DCE6-47E1-A183-AB3B99061989}"/>
              </a:ext>
            </a:extLst>
          </p:cNvPr>
          <p:cNvSpPr/>
          <p:nvPr>
            <p:ph idx="11" type="subTitle"/>
          </p:nvPr>
        </p:nvSpPr>
        <p:spPr>
          <a:xfrm rot="0">
            <a:off x="5667974" y="3250063"/>
            <a:ext cx="2762700" cy="759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r" lvl="0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400">
                <a:solidFill>
                  <a:schemeClr val="lt1"/>
                </a:solidFill>
              </a:defRPr>
            </a:lvl1pPr>
            <a:lvl2pPr algn="ctr" lvl="1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2pPr>
            <a:lvl3pPr algn="ctr" lvl="2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3pPr>
            <a:lvl4pPr algn="ctr" lvl="3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4pPr>
            <a:lvl5pPr algn="ctr" lvl="4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5pPr>
            <a:lvl6pPr algn="ctr" lvl="5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6pPr>
            <a:lvl7pPr algn="ctr" lvl="6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7pPr>
            <a:lvl8pPr algn="ctr" lvl="7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8pPr>
            <a:lvl9pPr algn="ctr" lvl="8" rtl="false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2100"/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37;p9">
            <a:extLst>
              <a:ext uri="{58DF537C-4409-48F2-B016-5CFD21C1AF24}">
                <a16:creationId xmlns:a16="http://schemas.microsoft.com/office/drawing/2010/main" id="{95C19A65-7FA5-40C0-A365-A72A80C68828}"/>
              </a:ext>
            </a:extLst>
          </p:cNvPr>
          <p:cNvSpPr/>
          <p:nvPr>
            <p:ph idx="12" type="title"/>
          </p:nvPr>
        </p:nvSpPr>
        <p:spPr>
          <a:xfrm rot="0">
            <a:off x="7209904" y="1143000"/>
            <a:ext cx="1033200" cy="630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6000"/>
            </a:lvl1pPr>
            <a:lvl2pPr algn="ctr" lvl="1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2pPr>
            <a:lvl3pPr algn="ctr" lvl="2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3pPr>
            <a:lvl4pPr algn="ctr" lvl="3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4pPr>
            <a:lvl5pPr algn="ctr" lvl="4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5pPr>
            <a:lvl6pPr algn="ctr" lvl="5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6pPr>
            <a:lvl7pPr algn="ctr" lvl="6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7pPr>
            <a:lvl8pPr algn="ctr" lvl="7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8pPr>
            <a:lvl9pPr algn="ctr" lvl="8" rtl="false">
              <a:spcBef>
                <a:spcPts val="0"/>
              </a:spcBef>
              <a:spcAft>
                <a:spcPts val="0"/>
              </a:spcAft>
              <a:buSzPct val="100000"/>
              <a:buNone/>
              <a:defRPr dirty="0" lang="en-US" sz="12000"/>
            </a:lvl9pPr>
          </a:lstStyle>
          <a:p>
            <a:pPr/>
            <a:r>
              <a:rPr dirty="0" lang="en-US"/>
              <a:t>xx%</a:t>
            </a:r>
            <a:endParaRPr dirty="0" lang="en-US"/>
          </a:p>
        </p:txBody>
      </p:sp>
    </p:spTree>
    <p:extLst>
      <p:ext uri="{7FAF245F-C68B-4917-A622-70A4B881ED19}">
        <p14:creationId xmlns:p14="http://schemas.microsoft.com/office/powerpoint/2010/main" val="1673870475797"/>
      </p:ext>
    </p:extLst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_rels/slideMaster2.xml.rels><?xml version="1.0" encoding="UTF-8" standalone="yes"?><Relationships xmlns="http://schemas.openxmlformats.org/package/2006/relationships"><Relationship Id="rId1" Target="../slideLayouts/slideLayout2.xml" Type="http://schemas.openxmlformats.org/officeDocument/2006/relationships/slideLayout"/><Relationship Id="rId2" Target="../slideLayouts/slideLayout3.xml" Type="http://schemas.openxmlformats.org/officeDocument/2006/relationships/slideLayout"/><Relationship Id="rId3" Target="../slideLayouts/slideLayout4.xml" Type="http://schemas.openxmlformats.org/officeDocument/2006/relationships/slideLayout"/><Relationship Id="rId4" Target="../slideLayouts/slideLayout5.xml" Type="http://schemas.openxmlformats.org/officeDocument/2006/relationships/slideLayout"/><Relationship Id="rId5" Target="../slideLayouts/slideLayout6.xml" Type="http://schemas.openxmlformats.org/officeDocument/2006/relationships/slideLayout"/><Relationship Id="rId6" Target="../slideLayouts/slideLayout7.xml" Type="http://schemas.openxmlformats.org/officeDocument/2006/relationships/slideLayout"/><Relationship Id="rId7" Target="../slideLayouts/slideLayout8.xml" Type="http://schemas.openxmlformats.org/officeDocument/2006/relationships/slideLayout"/><Relationship Id="rId8" Target="../slideLayouts/slideLayout9.xml" Type="http://schemas.openxmlformats.org/officeDocument/2006/relationships/slideLayout"/><Relationship Id="rId9" Target="../slideLayouts/slideLayout10.xml" Type="http://schemas.openxmlformats.org/officeDocument/2006/relationships/slideLayout"/><Relationship Id="rId10" Target="../slideLayouts/slideLayout11.xml" Type="http://schemas.openxmlformats.org/officeDocument/2006/relationships/slideLayout"/><Relationship Id="rId11" Target="../slideLayouts/slideLayout12.xml" Type="http://schemas.openxmlformats.org/officeDocument/2006/relationships/slideLayout"/><Relationship Id="rId12" Target="../slideLayouts/slideLayout13.xml" Type="http://schemas.openxmlformats.org/officeDocument/2006/relationships/slideLayout"/><Relationship Id="rId13" Target="../slideLayouts/slideLayout14.xml" Type="http://schemas.openxmlformats.org/officeDocument/2006/relationships/slideLayout"/><Relationship Id="rId14" Target="../slideLayouts/slideLayout15.xml" Type="http://schemas.openxmlformats.org/officeDocument/2006/relationships/slideLayout"/><Relationship Id="rId15" Target="../slideLayouts/slideLayout16.xml" Type="http://schemas.openxmlformats.org/officeDocument/2006/relationships/slideLayout"/><Relationship Id="rId16" Target="../slideLayouts/slideLayout17.xml" Type="http://schemas.openxmlformats.org/officeDocument/2006/relationships/slideLayout"/><Relationship Id="rId17" Target="../slideLayouts/slideLayout18.xml" Type="http://schemas.openxmlformats.org/officeDocument/2006/relationships/slideLayout"/><Relationship Id="rId18" Target="../slideLayouts/slideLayout19.xml" Type="http://schemas.openxmlformats.org/officeDocument/2006/relationships/slideLayout"/><Relationship Id="rId19" Target="../slideLayouts/slideLayout20.xml" Type="http://schemas.openxmlformats.org/officeDocument/2006/relationships/slideLayout"/><Relationship Id="rId20" Target="../slideLayouts/slideLayout21.xml" Type="http://schemas.openxmlformats.org/officeDocument/2006/relationships/slideLayout"/><Relationship Id="rId21" Target="../slideLayouts/slideLayout22.xml" Type="http://schemas.openxmlformats.org/officeDocument/2006/relationships/slideLayout"/><Relationship Id="rId22" Target="../slideLayouts/slideLayout23.xml" Type="http://schemas.openxmlformats.org/officeDocument/2006/relationships/slideLayout"/><Relationship Id="rId23" Target="../slideLayouts/slideLayout24.xml" Type="http://schemas.openxmlformats.org/officeDocument/2006/relationships/slideLayout"/><Relationship Id="rId24" Target="../slideLayouts/slideLayout25.xml" Type="http://schemas.openxmlformats.org/officeDocument/2006/relationships/slideLayout"/><Relationship Id="rId25" Target="../slideLayouts/slideLayout26.xml" Type="http://schemas.openxmlformats.org/officeDocument/2006/relationships/slideLayout"/><Relationship Id="rId26" Target="../slideLayouts/slideLayout27.xml" Type="http://schemas.openxmlformats.org/officeDocument/2006/relationships/slideLayout"/><Relationship Id="rId27" Target="../slideLayouts/slideLayout28.xml" Type="http://schemas.openxmlformats.org/officeDocument/2006/relationships/slideLayout"/><Relationship Id="rId28" Target="../slideLayouts/slideLayout29.xml" Type="http://schemas.openxmlformats.org/officeDocument/2006/relationships/slideLayout"/><Relationship Id="rId29" Target="../slideLayouts/slideLayout30.xml" Type="http://schemas.openxmlformats.org/officeDocument/2006/relationships/slideLayout"/><Relationship Id="rId30" Target="../slideLayouts/slideLayout31.xml" Type="http://schemas.openxmlformats.org/officeDocument/2006/relationships/slideLayout"/><Relationship Id="rId31" Target="../slideLayouts/slideLayout32.xml" Type="http://schemas.openxmlformats.org/officeDocument/2006/relationships/slideLayout"/><Relationship Id="rId32" Target="../slideLayouts/slideLayout33.xml" Type="http://schemas.openxmlformats.org/officeDocument/2006/relationships/slideLayout"/><Relationship Id="rId33" Target="../slideLayouts/slideLayout34.xml" Type="http://schemas.openxmlformats.org/officeDocument/2006/relationships/slideLayout"/><Relationship Id="rId34" Target="../slideLayouts/slideLayout35.xml" Type="http://schemas.openxmlformats.org/officeDocument/2006/relationships/slideLayout"/><Relationship Id="rId35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Master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8;p36">
            <a:extLst>
              <a:ext uri="{18141D0E-6D99-4129-B1DC-69A451C0C3D5}">
                <a16:creationId xmlns:a16="http://schemas.microsoft.com/office/drawing/2010/main" id="{85CAB3F2-8688-4BAD-A01B-FB0CF13792A7}"/>
              </a:ext>
            </a:extLst>
          </p:cNvPr>
          <p:cNvSpPr/>
          <p:nvPr>
            <p:ph type="title"/>
          </p:nvPr>
        </p:nvSpPr>
        <p:spPr>
          <a:xfrm rot="0">
            <a:off x="1068099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>
            <a:lvl1pPr algn="ctr" lvl="0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1pPr>
            <a:lvl2pPr algn="ctr" lvl="1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2pPr>
            <a:lvl3pPr algn="ctr" lvl="2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3pPr>
            <a:lvl4pPr algn="ctr" lvl="3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4pPr>
            <a:lvl5pPr algn="ctr" lvl="4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5pPr>
            <a:lvl6pPr algn="ctr" lvl="5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6pPr>
            <a:lvl7pPr algn="ctr" lvl="6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7pPr>
            <a:lvl8pPr algn="ctr" lvl="7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8pPr>
            <a:lvl9pPr algn="ctr" lvl="8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Proxima Nova Semibold"/>
              <a:buNone/>
              <a:defRPr dirty="0" lang="en-US" sz="2400">
                <a:solidFill>
                  <a:srgbClr val="ffffff"/>
                </a:solidFill>
                <a:latin typeface="Proxima Nova Semibold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189;p36">
            <a:extLst>
              <a:ext uri="{8AAA1EC1-1882-47D5-9C37-8B8F7C5F869F}">
                <a16:creationId xmlns:a16="http://schemas.microsoft.com/office/drawing/2010/main" id="{7976E6FF-0EA8-4E39-B8F1-C54CDA80701C}"/>
              </a:ext>
            </a:extLst>
          </p:cNvPr>
          <p:cNvSpPr/>
          <p:nvPr>
            <p:ph idx="1" type="body"/>
          </p:nvPr>
        </p:nvSpPr>
        <p:spPr>
          <a:xfrm rot="0">
            <a:off x="1068099" y="1695450"/>
            <a:ext cx="7047300" cy="2501999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>
            <a:lvl1pPr indent="-29845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●"/>
              <a:defRPr dirty="0" lang="en-US" sz="1100">
                <a:solidFill>
                  <a:srgbClr val="435d74"/>
                </a:solidFill>
                <a:latin typeface="Proxima Nova"/>
              </a:defRPr>
            </a:lvl1pPr>
            <a:lvl2pPr indent="-298450" lvl="1" marL="9144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○"/>
              <a:defRPr dirty="0" lang="en-US" sz="1100">
                <a:solidFill>
                  <a:srgbClr val="435d74"/>
                </a:solidFill>
                <a:latin typeface="Proxima Nova"/>
              </a:defRPr>
            </a:lvl2pPr>
            <a:lvl3pPr indent="-298450" lvl="2" marL="13716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■"/>
              <a:defRPr dirty="0" lang="en-US" sz="1100">
                <a:solidFill>
                  <a:srgbClr val="435d74"/>
                </a:solidFill>
                <a:latin typeface="Proxima Nova"/>
              </a:defRPr>
            </a:lvl3pPr>
            <a:lvl4pPr indent="-298450" lvl="3" marL="18288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●"/>
              <a:defRPr dirty="0" lang="en-US" sz="1100">
                <a:solidFill>
                  <a:srgbClr val="435d74"/>
                </a:solidFill>
                <a:latin typeface="Proxima Nova"/>
              </a:defRPr>
            </a:lvl4pPr>
            <a:lvl5pPr indent="-298450" lvl="4" marL="22860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○"/>
              <a:defRPr dirty="0" lang="en-US" sz="1100">
                <a:solidFill>
                  <a:srgbClr val="435d74"/>
                </a:solidFill>
                <a:latin typeface="Proxima Nova"/>
              </a:defRPr>
            </a:lvl5pPr>
            <a:lvl6pPr indent="-298450" lvl="5" marL="2743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■"/>
              <a:defRPr dirty="0" lang="en-US" sz="1100">
                <a:solidFill>
                  <a:srgbClr val="435d74"/>
                </a:solidFill>
                <a:latin typeface="Proxima Nova"/>
              </a:defRPr>
            </a:lvl6pPr>
            <a:lvl7pPr indent="-298450" lvl="6" marL="32004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●"/>
              <a:defRPr dirty="0" lang="en-US" sz="1100">
                <a:solidFill>
                  <a:srgbClr val="435d74"/>
                </a:solidFill>
                <a:latin typeface="Proxima Nova"/>
              </a:defRPr>
            </a:lvl7pPr>
            <a:lvl8pPr indent="-298450" lvl="7" marL="36576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○"/>
              <a:defRPr dirty="0" lang="en-US" sz="1100">
                <a:solidFill>
                  <a:srgbClr val="435d74"/>
                </a:solidFill>
                <a:latin typeface="Proxima Nova"/>
              </a:defRPr>
            </a:lvl8pPr>
            <a:lvl9pPr indent="-298450" lvl="8" marL="41148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ct val="100000"/>
              <a:buFont typeface="Proxima Nova"/>
              <a:buChar char="■"/>
              <a:defRPr dirty="0" lang="en-US" sz="1100">
                <a:solidFill>
                  <a:srgbClr val="435d74"/>
                </a:solidFill>
                <a:latin typeface="Proxima Nova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9" r:id="rId1"/>
  </p:sldLayoutIdLst>
  <p:hf dt="0" ftr="0" hdr="0" sldNum="0"/>
  <p:txStyles>
    <p:title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titleStyle>
    <p:body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bodyStyle>
    <p:other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Master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>
            <a:extLst>
              <a:ext uri="{A47D1DF2-6759-40F8-B165-E9F062B7D6FA}">
                <a16:creationId xmlns:a16="http://schemas.microsoft.com/office/drawing/2010/main" id="{63896492-24DC-4DDF-A89C-D4F9B11A0FCD}"/>
              </a:ext>
            </a:extLst>
          </p:cNvPr>
          <p:cNvSpPr/>
          <p:nvPr>
            <p:ph type="title"/>
          </p:nvPr>
        </p:nvSpPr>
        <p:spPr>
          <a:xfrm rot="0"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ct val="100000"/>
              <a:buFont typeface="Montserrat ExtraBold"/>
              <a:buNone/>
              <a:defRPr dirty="0" lang="en-US" sz="2800">
                <a:solidFill>
                  <a:srgbClr val="595959"/>
                </a:solidFill>
                <a:latin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a68c8"/>
              </a:buClr>
              <a:buSzPct val="100000"/>
              <a:buNone/>
              <a:defRPr dirty="0" lang="en-US" sz="2800">
                <a:solidFill>
                  <a:srgbClr val="ba68c8"/>
                </a:solidFill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7;p1">
            <a:extLst>
              <a:ext uri="{D63CBA48-FBBB-465A-BF12-9488351EB50B}">
                <a16:creationId xmlns:a16="http://schemas.microsoft.com/office/drawing/2010/main" id="{A0E2134D-4C9F-4A28-B650-C760B8BC5DFB}"/>
              </a:ext>
            </a:extLst>
          </p:cNvPr>
          <p:cNvSpPr/>
          <p:nvPr>
            <p:ph idx="1" type="body"/>
          </p:nvPr>
        </p:nvSpPr>
        <p:spPr>
          <a:xfrm rot="0"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●"/>
              <a:defRPr dirty="0" lang="en-US" sz="1800">
                <a:solidFill>
                  <a:schemeClr val="dk1"/>
                </a:solidFill>
                <a:latin typeface="Montserrat"/>
              </a:defRPr>
            </a:lvl1pPr>
            <a:lvl2pPr indent="-317499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○"/>
              <a:defRPr dirty="0" lang="en-US">
                <a:solidFill>
                  <a:schemeClr val="dk1"/>
                </a:solidFill>
                <a:latin typeface="Montserrat"/>
              </a:defRPr>
            </a:lvl2pPr>
            <a:lvl3pPr indent="-317499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■"/>
              <a:defRPr dirty="0" lang="en-US">
                <a:solidFill>
                  <a:schemeClr val="dk1"/>
                </a:solidFill>
                <a:latin typeface="Montserrat"/>
              </a:defRPr>
            </a:lvl3pPr>
            <a:lvl4pPr indent="-317499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●"/>
              <a:defRPr dirty="0" lang="en-US">
                <a:solidFill>
                  <a:schemeClr val="dk1"/>
                </a:solidFill>
                <a:latin typeface="Montserrat"/>
              </a:defRPr>
            </a:lvl4pPr>
            <a:lvl5pPr indent="-317499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○"/>
              <a:defRPr dirty="0" lang="en-US">
                <a:solidFill>
                  <a:schemeClr val="dk1"/>
                </a:solidFill>
                <a:latin typeface="Montserrat"/>
              </a:defRPr>
            </a:lvl5pPr>
            <a:lvl6pPr indent="-317499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■"/>
              <a:defRPr dirty="0" lang="en-US">
                <a:solidFill>
                  <a:schemeClr val="dk1"/>
                </a:solidFill>
                <a:latin typeface="Montserrat"/>
              </a:defRPr>
            </a:lvl6pPr>
            <a:lvl7pPr indent="-317499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●"/>
              <a:defRPr dirty="0" lang="en-US">
                <a:solidFill>
                  <a:schemeClr val="dk1"/>
                </a:solidFill>
                <a:latin typeface="Montserrat"/>
              </a:defRPr>
            </a:lvl7pPr>
            <a:lvl8pPr indent="-317499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Char char="○"/>
              <a:defRPr dirty="0" lang="en-US">
                <a:solidFill>
                  <a:schemeClr val="dk1"/>
                </a:solidFill>
                <a:latin typeface="Montserrat"/>
              </a:defRPr>
            </a:lvl8pPr>
            <a:lvl9pPr indent="-317499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Montserrat"/>
              <a:buChar char="■"/>
              <a:defRPr dirty="0" lang="en-US">
                <a:solidFill>
                  <a:schemeClr val="dk1"/>
                </a:solidFill>
                <a:latin typeface="Montserrat"/>
              </a:defRPr>
            </a:lvl9pPr>
          </a:lstStyle>
          <a:p>
            <a:pPr/>
            <a:r>
              <a:rPr dirty="0" lang="en-US"/>
              <a:t/>
            </a:r>
            <a:endParaRPr dirty="0" lang="en-US"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3" r:id="rId23"/>
    <p:sldLayoutId id="2147483674" r:id="rId24"/>
    <p:sldLayoutId id="2147483675" r:id="rId25"/>
    <p:sldLayoutId id="2147483676" r:id="rId26"/>
    <p:sldLayoutId id="2147483677" r:id="rId27"/>
    <p:sldLayoutId id="2147483678" r:id="rId28"/>
    <p:sldLayoutId id="2147483679" r:id="rId29"/>
    <p:sldLayoutId id="2147483680" r:id="rId30"/>
    <p:sldLayoutId id="2147483681" r:id="rId31"/>
    <p:sldLayoutId id="2147483682" r:id="rId32"/>
    <p:sldLayoutId id="2147483683" r:id="rId33"/>
    <p:sldLayoutId id="2147483684" r:id="rId34"/>
  </p:sldLayoutIdLst>
  <p:hf dt="0" ftr="0" hdr="0" sldNum="0"/>
  <p:txStyles>
    <p:title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titleStyle>
    <p:body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bodyStyle>
    <p:otherStyle>
      <a:lvl1pPr algn="l" lvl="0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1pPr>
      <a:lvl2pPr algn="l" lvl="1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2pPr>
      <a:lvl3pPr algn="l" lvl="2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3pPr>
      <a:lvl4pPr algn="l" lvl="3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4pPr>
      <a:lvl5pPr algn="l" lvl="4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5pPr>
      <a:lvl6pPr algn="l" lvl="5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6pPr>
      <a:lvl7pPr algn="l" lvl="6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7pPr>
      <a:lvl8pPr algn="l" lvl="7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8pPr>
      <a:lvl9pPr algn="l" lvl="8" marR="0" rtl="false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dirty="0" i="0" lang="en-US" strike="noStrike" sz="1400" u="none">
          <a:solidFill>
            <a:srgbClr val="000000"/>
          </a:solidFill>
          <a:latin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2" Target="../media/image1.gif" Type="http://schemas.openxmlformats.org/officeDocument/2006/relationships/image"/><Relationship Id="rId1" Target="../slideLayouts/slideLayout2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<Relationships xmlns="http://schemas.openxmlformats.org/package/2006/relationships"><Relationship Id="rId1" Target="../slideLayouts/slideLayout6.xml" Type="http://schemas.openxmlformats.org/officeDocument/2006/relationships/slideLayout"/><Relationship Id="rId2" Target="../notesSlides/notesSlide10.xml" Type="http://schemas.openxmlformats.org/officeDocument/2006/relationships/notesSlide"/></Relationships>
</file>

<file path=ppt/slides/_rels/slide11.xml.rels><?xml version="1.0" encoding="UTF-8" standalone="yes"?><Relationships xmlns="http://schemas.openxmlformats.org/package/2006/relationships"><Relationship Id="rId1" Target="../slideLayouts/slideLayout6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12.xml.rels><?xml version="1.0" encoding="UTF-8" standalone="yes"?><Relationships xmlns="http://schemas.openxmlformats.org/package/2006/relationships"><Relationship Id="rId1" Target="../slideLayouts/slideLayout34.xml" Type="http://schemas.openxmlformats.org/officeDocument/2006/relationships/slideLayout"/><Relationship Id="rId2" Target="../notesSlides/notesSlide12.xml" Type="http://schemas.openxmlformats.org/officeDocument/2006/relationships/notesSlide"/></Relationships>
</file>

<file path=ppt/slides/_rels/slide13.xml.rels><?xml version="1.0" encoding="UTF-8" standalone="yes"?><Relationships xmlns="http://schemas.openxmlformats.org/package/2006/relationships"><Relationship Id="rId2" Target="../media/image6.gif" Type="http://schemas.openxmlformats.org/officeDocument/2006/relationships/image"/><Relationship Id="rId1" Target="../slideLayouts/slideLayout7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<Relationships xmlns="http://schemas.openxmlformats.org/package/2006/relationships"><Relationship Id="rId1" Target="../slideLayouts/slideLayout19.xml" Type="http://schemas.openxmlformats.org/officeDocument/2006/relationships/slideLayout"/><Relationship Id="rId2" Target="../notesSlides/notesSlide14.xml" Type="http://schemas.openxmlformats.org/officeDocument/2006/relationships/notesSlide"/></Relationships>
</file>

<file path=ppt/slides/_rels/slide15.xml.rels><?xml version="1.0" encoding="UTF-8" standalone="yes"?><Relationships xmlns="http://schemas.openxmlformats.org/package/2006/relationships"><Relationship Id="rId2" Target="../media/image7.gif" Type="http://schemas.openxmlformats.org/officeDocument/2006/relationships/image"/><Relationship Id="rId1" Target="../slideLayouts/slideLayout9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<Relationships xmlns="http://schemas.openxmlformats.org/package/2006/relationships"><Relationship Id="rId2" Target="../media/image8.gif" Type="http://schemas.openxmlformats.org/officeDocument/2006/relationships/image"/><Relationship Id="rId1" Target="../slideLayouts/slideLayout27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17.xml.rels><?xml version="1.0" encoding="UTF-8" standalone="yes"?><Relationships xmlns="http://schemas.openxmlformats.org/package/2006/relationships"><Relationship Id="rId2" Target="../media/image9.gif" Type="http://schemas.openxmlformats.org/officeDocument/2006/relationships/image"/><Relationship Id="rId1" Target="../slideLayouts/slideLayout16.xml" Type="http://schemas.openxmlformats.org/officeDocument/2006/relationships/slideLayout"/><Relationship Id="rId3" Target="../notesSlides/notesSlide17.xml" Type="http://schemas.openxmlformats.org/officeDocument/2006/relationships/notesSlide"/></Relationships>
</file>

<file path=ppt/slides/_rels/slide18.xml.rels><?xml version="1.0" encoding="UTF-8" standalone="yes"?><Relationships xmlns="http://schemas.openxmlformats.org/package/2006/relationships"><Relationship Id="rId2" Target="https://www.freepik.com/free-photo/front-view-businesswoman-outdoors-with-tablet-notepad_10337949.htm/?utm_source=slidesgo_template&amp;utm_medium=referral-link&amp;utm_campaign=sg_resources&amp;utm_content=freepik" TargetMode="External" Type="http://schemas.openxmlformats.org/officeDocument/2006/relationships/hyperlink"/><Relationship Id="rId3" Target="https://www.freepik.com/free-photo/woman-phone-home-while-working_8421521.htm/?utm_source=slidesgo_template&amp;utm_medium=referral-link&amp;utm_campaign=sg_resources&amp;utm_content=freepik" TargetMode="External" Type="http://schemas.openxmlformats.org/officeDocument/2006/relationships/hyperlink"/><Relationship Id="rId4" Target="https://www.freepik.com/free-photo/guy-office-desk-looking-his-phone_5514763.htm/?utm_source=slidesgo_template&amp;utm_medium=referral-link&amp;utm_campaign=sg_resources&amp;utm_content=freepik" TargetMode="External" Type="http://schemas.openxmlformats.org/officeDocument/2006/relationships/hyperlink"/><Relationship Id="rId5" Target="https://www.freepik.com/free-photo/front-view-coworkers-break-office_5820733.htm/?utm_source=slidesgo_template&amp;utm_medium=referral-link&amp;utm_campaign=sg_resources&amp;utm_content=freepik" TargetMode="External" Type="http://schemas.openxmlformats.org/officeDocument/2006/relationships/hyperlink"/><Relationship Id="rId6" Target="https://www.freepik.com/free-photo/blonde-with-glasses-writing-clipboard_4806155.htm/?utm_source=slidesgo_template&amp;utm_medium=referral-link&amp;utm_campaign=sg_resources&amp;utm_content=freepik" TargetMode="External" Type="http://schemas.openxmlformats.org/officeDocument/2006/relationships/hyperlink"/><Relationship Id="rId7" Target="https://www.freepik.com/free-photo/blonde-with-glasses-writing-clipboard_4806155.htm/?utm_source=slidesgo_template&amp;utm_medium=referral-link&amp;utm_campaign=sg_resources&amp;utm_content=freepik" TargetMode="External" Type="http://schemas.openxmlformats.org/officeDocument/2006/relationships/hyperlink"/><Relationship Id="rId8" Target="https://stories.freepik.com/illustration/startup-life/amico#BA68C8FF&amp;hide=&amp;hide=false/?utm_source=slidesgo_template&amp;utm_medium=referral-link&amp;utm_campaign=sg_resources&amp;utm_content=stories#BA68C8" TargetMode="External" Type="http://schemas.openxmlformats.org/officeDocument/2006/relationships/hyperlink"/><Relationship Id="rId9" Target="https://stories.freepik.com/illustration/sharing-ideas/amico/?utm_source=slidesgo_template&amp;utm_medium=referral-link&amp;utm_campaign=sg_resources&amp;utm_content=stories/?utm_source=slidesgo_template&amp;utm_medium=referral-link&amp;utm_campaign=sg_resources&amp;utm_content=stories#BA68C8" TargetMode="External" Type="http://schemas.openxmlformats.org/officeDocument/2006/relationships/hyperlink"/><Relationship Id="rId10" Target="https://stories.freepik.com/illustration/checklist/amico/?utm_source=slidesgo_template&amp;utm_medium=referral-link&amp;utm_campaign=sg_resources&amp;utm_content=stories#BA68C8" TargetMode="External" Type="http://schemas.openxmlformats.org/officeDocument/2006/relationships/hyperlink"/><Relationship Id="rId11" Target="https://stories.freepik.com/illustration/www/amico/?utm_source=slidesgo_template&amp;utm_medium=referral-link&amp;utm_campaign=sg_resources&amp;utm_content=stories#BA68C8" TargetMode="External" Type="http://schemas.openxmlformats.org/officeDocument/2006/relationships/hyperlink"/><Relationship Id="rId12" Target="https://stories.freepik.com/illustration/market-launch/amico/?utm_source=slidesgo_template&amp;utm_medium=referral-link&amp;utm_campaign=sg_resources&amp;utm_content=stories#BA68C8" TargetMode="External" Type="http://schemas.openxmlformats.org/officeDocument/2006/relationships/hyperlink"/><Relationship Id="rId13" Target="https://stories.freepik.com/illustration/business-plan/amico/?utm_source=slidesgo_template&amp;utm_medium=referral-link&amp;utm_campaign=sg_resources&amp;utm_content=stories#BA68C8" TargetMode="External" Type="http://schemas.openxmlformats.org/officeDocument/2006/relationships/hyperlink"/><Relationship Id="rId14" Target="https://stories.freepik.com/illustration/calculator/amico/?utm_source=slidesgo_template&amp;utm_medium=referral-link&amp;utm_campaign=sg_resources&amp;utm_content=stories#BA68C8" TargetMode="External" Type="http://schemas.openxmlformats.org/officeDocument/2006/relationships/hyperlink"/><Relationship Id="rId15" Target="https://stories.freepik.com/illustration/reading-list/amico/?utm_source=slidesgo_template&amp;utm_medium=referral-link&amp;utm_campaign=sg_resources&amp;utm_content=stories#BA68C8" TargetMode="External" Type="http://schemas.openxmlformats.org/officeDocument/2006/relationships/hyperlink"/><Relationship Id="rId16" Target="https://stories.freepik.com/illustration/at-work/amico/?utm_source=slidesgo_template&amp;utm_medium=referral-link&amp;utm_campaign=sg_resources&amp;utm_content=stories#BA68C8" TargetMode="External" Type="http://schemas.openxmlformats.org/officeDocument/2006/relationships/hyperlink"/><Relationship Id="rId17" Target="https://stories.freepik.com/illustration/to-the-stars/amico/?utm_source=slidesgo_template&amp;utm_medium=referral-link&amp;utm_campaign=sg_resources&amp;utm_content=stories#BA68C8" TargetMode="External" Type="http://schemas.openxmlformats.org/officeDocument/2006/relationships/hyperlink"/><Relationship Id="rId18" Target="https://stories.freepik.com/illustration/at-work/amico/?utm_source=slidesgo_template&amp;utm_medium=referral-link&amp;utm_campaign=sg_resources&amp;utm_content=stories#BA68C8" TargetMode="External" Type="http://schemas.openxmlformats.org/officeDocument/2006/relationships/hyperlink"/><Relationship Id="rId19" Target="https://stories.freepik.com/illustration/at-work/amico/?utm_source=slidesgo_template&amp;utm_medium=referral-link&amp;utm_campaign=sg_resources&amp;utm_content=stories#BA68C8" TargetMode="External" Type="http://schemas.openxmlformats.org/officeDocument/2006/relationships/hyperlink"/><Relationship Id="rId1" Target="../slideLayouts/slideLayout15.xml" Type="http://schemas.openxmlformats.org/officeDocument/2006/relationships/slideLayout"/><Relationship Id="rId20" Target="../notesSlides/notesSlide18.xml" Type="http://schemas.openxmlformats.org/officeDocument/2006/relationships/notesSlide"/></Relationships>
</file>

<file path=ppt/slides/_rels/slide19.xml.rels><?xml version="1.0" encoding="UTF-8" standalone="yes"?><Relationships xmlns="http://schemas.openxmlformats.org/package/2006/relationships"><Relationship Id="rId2" Target="http://bit.ly/2PfT4lq" TargetMode="External" Type="http://schemas.openxmlformats.org/officeDocument/2006/relationships/hyperlink"/><Relationship Id="rId3" Target="http://bit.ly/33VAFh3" TargetMode="External" Type="http://schemas.openxmlformats.org/officeDocument/2006/relationships/hyperlink"/><Relationship Id="rId4" Target="http://bit.ly/30B07Gq" TargetMode="External" Type="http://schemas.openxmlformats.org/officeDocument/2006/relationships/hyperlink"/><Relationship Id="rId5" Target="http://bit.ly/30B07Gq" TargetMode="External" Type="http://schemas.openxmlformats.org/officeDocument/2006/relationships/hyperlink"/><Relationship Id="rId1" Target="../slideLayouts/slideLayout1.xml" Type="http://schemas.openxmlformats.org/officeDocument/2006/relationships/slideLayout"/><Relationship Id="rId6" Target="../notesSlides/notesSlide19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2" Target="../media/image2.gif" Type="http://schemas.openxmlformats.org/officeDocument/2006/relationships/image"/><Relationship Id="rId1" Target="../slideLayouts/slideLayout23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20.xml.rels><?xml version="1.0" encoding="UTF-8" standalone="yes"?><Relationships xmlns="http://schemas.openxmlformats.org/package/2006/relationships"><Relationship Id="rId2" Target="http://bit.ly/2PfT4lq" TargetMode="External" Type="http://schemas.openxmlformats.org/officeDocument/2006/relationships/hyperlink"/><Relationship Id="rId3" Target="http://bit.ly/33VAFh3" TargetMode="External" Type="http://schemas.openxmlformats.org/officeDocument/2006/relationships/hyperlink"/><Relationship Id="rId4" Target="http://bit.ly/30B07Gq" TargetMode="External" Type="http://schemas.openxmlformats.org/officeDocument/2006/relationships/hyperlink"/><Relationship Id="rId5" Target="http://bit.ly/30B07Gq" TargetMode="External" Type="http://schemas.openxmlformats.org/officeDocument/2006/relationships/hyperlink"/><Relationship Id="rId1" Target="../slideLayouts/slideLayout1.xml" Type="http://schemas.openxmlformats.org/officeDocument/2006/relationships/slideLayout"/><Relationship Id="rId6" Target="../notesSlides/notesSlide20.xml" Type="http://schemas.openxmlformats.org/officeDocument/2006/relationships/notesSlide"/></Relationships>
</file>

<file path=ppt/slides/_rels/slide2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1.xml" Type="http://schemas.openxmlformats.org/officeDocument/2006/relationships/notesSlide"/></Relationships>
</file>

<file path=ppt/slides/_rels/slide2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2.xml" Type="http://schemas.openxmlformats.org/officeDocument/2006/relationships/notesSlide"/></Relationships>
</file>

<file path=ppt/slides/_rels/slide23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3.xml" Type="http://schemas.openxmlformats.org/officeDocument/2006/relationships/notesSlide"/></Relationships>
</file>

<file path=ppt/slides/_rels/slide24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4.xml" Type="http://schemas.openxmlformats.org/officeDocument/2006/relationships/notesSlide"/></Relationships>
</file>

<file path=ppt/slides/_rels/slide25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5.xml" Type="http://schemas.openxmlformats.org/officeDocument/2006/relationships/notesSlide"/></Relationships>
</file>

<file path=ppt/slides/_rels/slide26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6.xml" Type="http://schemas.openxmlformats.org/officeDocument/2006/relationships/notesSlide"/></Relationships>
</file>

<file path=ppt/slides/_rels/slide27.xml.rels><?xml version="1.0" encoding="UTF-8" standalone="yes"?><Relationships xmlns="http://schemas.openxmlformats.org/package/2006/relationships"><Relationship Id="rId2" Target="https://chrome.google.com/webstore/detail/flaticon-for-gsuit-gslide/haekgjfnhhdkgfgmldhfokhmfkgmciba" TargetMode="External" Type="http://schemas.openxmlformats.org/officeDocument/2006/relationships/hyperlink"/><Relationship Id="rId1" Target="../slideLayouts/slideLayout1.xml" Type="http://schemas.openxmlformats.org/officeDocument/2006/relationships/slideLayout"/><Relationship Id="rId3" Target="../notesSlides/notesSlide27.xml" Type="http://schemas.openxmlformats.org/officeDocument/2006/relationships/notesSlide"/></Relationships>
</file>

<file path=ppt/slides/_rels/slide28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8.xml" Type="http://schemas.openxmlformats.org/officeDocument/2006/relationships/notesSlide"/></Relationships>
</file>

<file path=ppt/slides/_rels/slide29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29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20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30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0.xml" Type="http://schemas.openxmlformats.org/officeDocument/2006/relationships/notesSlide"/></Relationships>
</file>

<file path=ppt/slides/_rels/slide3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1.xml" Type="http://schemas.openxmlformats.org/officeDocument/2006/relationships/notesSlide"/></Relationships>
</file>

<file path=ppt/slides/_rels/slide32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2" Target="../notesSlides/notesSlide32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2" Target="../media/image3.gif" Type="http://schemas.openxmlformats.org/officeDocument/2006/relationships/image"/><Relationship Id="rId1" Target="../slideLayouts/slideLayout3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5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1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2" Target="../media/image4.jpg" Type="http://schemas.openxmlformats.org/officeDocument/2006/relationships/image"/><Relationship Id="rId1" Target="../slideLayouts/slideLayout14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2" Target="https://docs.google.com/spreadsheets/d/1U2Yv1WgRSoscdWnvVPEBYHfOSa0mOQqRkkaS5wc5br0/copy" TargetMode="External" Type="http://schemas.openxmlformats.org/officeDocument/2006/relationships/hyperlink"/><Relationship Id="rId3" Target="../media/image5.png" Type="http://schemas.openxmlformats.org/officeDocument/2006/relationships/image"/><Relationship Id="rId1" Target="../slideLayouts/slideLayout6.xml" Type="http://schemas.openxmlformats.org/officeDocument/2006/relationships/slideLayout"/><Relationship Id="rId4" Target="../notesSlides/notesSlide8.xml" Type="http://schemas.openxmlformats.org/officeDocument/2006/relationships/notesSlide"/></Relationships>
</file>

<file path=ppt/slides/_rels/slide9.xml.rels><?xml version="1.0" encoding="UTF-8" standalone="yes"?><Relationships xmlns="http://schemas.openxmlformats.org/package/2006/relationships"><Relationship Id="rId1" Target="../slideLayouts/slideLayout22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5;p38">
            <a:extLst>
              <a:ext uri="{1C688AF0-8A09-4B4F-BC32-C48E329BBFF4}">
                <a16:creationId xmlns:a16="http://schemas.microsoft.com/office/drawing/2010/main" id="{AF4D5C54-F948-48E3-8CB8-2E41B0D98011}"/>
              </a:ext>
            </a:extLst>
          </p:cNvPr>
          <p:cNvSpPr/>
          <p:nvPr/>
        </p:nvSpPr>
        <p:spPr>
          <a:xfrm rot="0">
            <a:off x="4724400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3" name="Google Shape;196;p38">
            <a:extLst>
              <a:ext uri="{CED2F979-2B35-4C3A-886F-C397CA091EE4}">
                <a16:creationId xmlns:a16="http://schemas.microsoft.com/office/drawing/2010/main" id="{D9234088-7987-4D35-8CDE-91A23DFA1F3C}"/>
              </a:ext>
            </a:extLst>
          </p:cNvPr>
          <p:cNvPicPr/>
          <p:nvPr/>
        </p:nvPicPr>
        <p:blipFill>
          <a:blip r:embed="rId2"/>
          <a:srcRect b="-3299" l="-1613" r="-3142" t="-1456"/>
          <a:stretch>
            <a:fillRect/>
          </a:stretch>
        </p:blipFill>
        <p:spPr>
          <a:xfrm rot="0">
            <a:off x="5078050" y="939699"/>
            <a:ext cx="3350400" cy="3350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" name="Google Shape;197;p38">
            <a:extLst>
              <a:ext uri="{2023E842-2277-4899-82A5-137F5CBF9E75}">
                <a16:creationId xmlns:a16="http://schemas.microsoft.com/office/drawing/2010/main" id="{871B6C67-447D-4701-9DD8-4601397D3A1F}"/>
              </a:ext>
            </a:extLst>
          </p:cNvPr>
          <p:cNvSpPr/>
          <p:nvPr>
            <p:ph type="title"/>
          </p:nvPr>
        </p:nvSpPr>
        <p:spPr>
          <a:xfrm rot="0">
            <a:off x="713225" y="1679670"/>
            <a:ext cx="4494300" cy="13905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Startup Slide Deck</a:t>
            </a:r>
            <a:endParaRPr dirty="0" lang="en-US"/>
          </a:p>
        </p:txBody>
      </p:sp>
      <p:sp>
        <p:nvSpPr>
          <p:cNvPr id="5" name="Google Shape;198;p38">
            <a:extLst>
              <a:ext uri="{8EC69206-7D43-4F1E-BA17-22126AF05D73}">
                <a16:creationId xmlns:a16="http://schemas.microsoft.com/office/drawing/2010/main" id="{D3D28CDD-0CA6-41A4-8446-B2CF85599724}"/>
              </a:ext>
            </a:extLst>
          </p:cNvPr>
          <p:cNvSpPr/>
          <p:nvPr>
            <p:ph idx="1" type="subTitle"/>
          </p:nvPr>
        </p:nvSpPr>
        <p:spPr>
          <a:xfrm rot="0">
            <a:off x="713225" y="3064602"/>
            <a:ext cx="2427600" cy="716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Here is where your presentation begins</a:t>
            </a:r>
            <a:endParaRPr dirty="0" lang="en-US"/>
          </a:p>
        </p:txBody>
      </p:sp>
    </p:spTree>
    <p:extLst>
      <p:ext uri="{7CA93F8B-769A-4EF0-8ACF-5D0C01683C13}">
        <p14:creationId xmlns:p14="http://schemas.microsoft.com/office/powerpoint/2010/main" val="1673870475864"/>
      </p:ext>
    </p:extLst>
  </p:cSld>
  <p:clrMapOvr>
    <a:masterClrMapping/>
  </p:clrMapOvr>
</p:sld>
</file>

<file path=ppt/slides/slide10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03;p52">
            <a:extLst>
              <a:ext uri="{8B0D4D0E-BABC-4FEA-A1FA-2560BB7608B1}">
                <a16:creationId xmlns:a16="http://schemas.microsoft.com/office/drawing/2010/main" id="{B2B8841B-54AD-4A78-A29D-CC4E2FFA43C7}"/>
              </a:ext>
            </a:extLst>
          </p:cNvPr>
          <p:cNvSpPr/>
          <p:nvPr>
            <p:ph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This Is an Infographic</a:t>
            </a:r>
            <a:endParaRPr dirty="0" lang="en-US"/>
          </a:p>
        </p:txBody>
      </p:sp>
      <p:sp>
        <p:nvSpPr>
          <p:cNvPr id="3" name="Google Shape;404;p52">
            <a:extLst>
              <a:ext uri="{7D54600D-1557-4A6D-8D30-992F726EB676}">
                <a16:creationId xmlns:a16="http://schemas.microsoft.com/office/drawing/2010/main" id="{521546D0-5914-4955-8B32-828F226D18CB}"/>
              </a:ext>
            </a:extLst>
          </p:cNvPr>
          <p:cNvSpPr txBox="1"/>
          <p:nvPr/>
        </p:nvSpPr>
        <p:spPr>
          <a:xfrm rot="0">
            <a:off x="952566" y="1540782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Jupiter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4" name="Google Shape;405;p52">
            <a:extLst>
              <a:ext uri="{CC21075F-82B9-48E0-BC4E-D380C9B292BE}">
                <a16:creationId xmlns:a16="http://schemas.microsoft.com/office/drawing/2010/main" id="{DEB7FDB4-4021-4D50-B666-F5FCDAC20038}"/>
              </a:ext>
            </a:extLst>
          </p:cNvPr>
          <p:cNvSpPr txBox="1"/>
          <p:nvPr/>
        </p:nvSpPr>
        <p:spPr>
          <a:xfrm rot="0">
            <a:off x="6562434" y="1907308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Despite being red, Mars is a cold place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cxnSp>
        <p:nvCxnSpPr>
          <p:cNvPr id="5" name="Google Shape;406;p52">
            <a:extLst>
              <a:ext uri="{4CBD3AE2-7E5D-4233-B67D-49D385DA17D2}">
                <a16:creationId xmlns:a16="http://schemas.microsoft.com/office/drawing/2010/main" id="{5D1E5964-45E3-4BB7-9825-DE434EC7F0BC}"/>
              </a:ext>
            </a:extLst>
          </p:cNvPr>
          <p:cNvCxnSpPr>
            <a:stCxn id="11" idx="3"/>
          </p:cNvCxnSpPr>
          <p:nvPr/>
        </p:nvCxnSpPr>
        <p:spPr>
          <a:xfrm rot="0">
            <a:off x="2581566" y="3204619"/>
            <a:ext cx="12024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6" name="Google Shape;408;p52">
            <a:extLst>
              <a:ext uri="{CAB42296-AE8B-48A0-B462-8F101548CA8F}">
                <a16:creationId xmlns:a16="http://schemas.microsoft.com/office/drawing/2010/main" id="{1515DE7B-9139-405D-9981-E29A86A1D92E}"/>
              </a:ext>
            </a:extLst>
          </p:cNvPr>
          <p:cNvCxnSpPr>
            <a:endCxn id="13" idx="1"/>
          </p:cNvCxnSpPr>
          <p:nvPr/>
        </p:nvCxnSpPr>
        <p:spPr>
          <a:xfrm rot="0">
            <a:off x="5873034" y="3204588"/>
            <a:ext cx="6894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7" name="Google Shape;410;p52">
            <a:extLst>
              <a:ext uri="{B1C564D9-56E2-4A9C-84EA-34522FFCAECE}">
                <a16:creationId xmlns:a16="http://schemas.microsoft.com/office/drawing/2010/main" id="{E70D02E4-041B-4448-B63E-BA601BFEF19D}"/>
              </a:ext>
            </a:extLst>
          </p:cNvPr>
          <p:cNvCxnSpPr>
            <a:stCxn id="3" idx="3"/>
          </p:cNvCxnSpPr>
          <p:nvPr/>
        </p:nvCxnSpPr>
        <p:spPr>
          <a:xfrm rot="0">
            <a:off x="2581566" y="1718682"/>
            <a:ext cx="14070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8" name="Google Shape;411;p52">
            <a:extLst>
              <a:ext uri="{B70B4CF2-4D5E-45A0-9E6D-A393BA2498B0}">
                <a16:creationId xmlns:a16="http://schemas.microsoft.com/office/drawing/2010/main" id="{2921B6A3-438D-4CD0-B79F-7843244458F7}"/>
              </a:ext>
            </a:extLst>
          </p:cNvPr>
          <p:cNvCxnSpPr>
            <a:endCxn id="9" idx="1"/>
          </p:cNvCxnSpPr>
          <p:nvPr/>
        </p:nvCxnSpPr>
        <p:spPr>
          <a:xfrm rot="0">
            <a:off x="5194734" y="1718682"/>
            <a:ext cx="1367699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sp>
        <p:nvSpPr>
          <p:cNvPr id="9" name="Google Shape;412;p52">
            <a:extLst>
              <a:ext uri="{8F2448B4-FB35-4AF1-B4BC-FA2873C664FC}">
                <a16:creationId xmlns:a16="http://schemas.microsoft.com/office/drawing/2010/main" id="{181AD712-D709-4F60-9F5E-5E8D0B597CEC}"/>
              </a:ext>
            </a:extLst>
          </p:cNvPr>
          <p:cNvSpPr txBox="1"/>
          <p:nvPr/>
        </p:nvSpPr>
        <p:spPr>
          <a:xfrm rot="0">
            <a:off x="6562434" y="1540782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Mars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0" name="Google Shape;413;p52">
            <a:extLst>
              <a:ext uri="{68C9DE2D-17F2-40C9-A175-68A21E355BBC}">
                <a16:creationId xmlns:a16="http://schemas.microsoft.com/office/drawing/2010/main" id="{0D90DDB3-E998-489B-A163-E146B2DB86C9}"/>
              </a:ext>
            </a:extLst>
          </p:cNvPr>
          <p:cNvSpPr txBox="1"/>
          <p:nvPr/>
        </p:nvSpPr>
        <p:spPr>
          <a:xfrm rot="0">
            <a:off x="952566" y="3393245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Mercury is the closest planet to the Sun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1" name="Google Shape;407;p52">
            <a:extLst>
              <a:ext uri="{07411F56-028D-4E36-86BC-CCF3761F4030}">
                <a16:creationId xmlns:a16="http://schemas.microsoft.com/office/drawing/2010/main" id="{E812E657-FE71-40E1-AB78-ABC8B5818EF6}"/>
              </a:ext>
            </a:extLst>
          </p:cNvPr>
          <p:cNvSpPr txBox="1"/>
          <p:nvPr/>
        </p:nvSpPr>
        <p:spPr>
          <a:xfrm rot="0">
            <a:off x="952566" y="3026719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Mercury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2" name="Google Shape;414;p52">
            <a:extLst>
              <a:ext uri="{80174482-CEB4-4172-9C20-B5E3DA860AE6}">
                <a16:creationId xmlns:a16="http://schemas.microsoft.com/office/drawing/2010/main" id="{7800C6EF-16B7-4836-81D9-CEDF61AC43C3}"/>
              </a:ext>
            </a:extLst>
          </p:cNvPr>
          <p:cNvSpPr txBox="1"/>
          <p:nvPr/>
        </p:nvSpPr>
        <p:spPr>
          <a:xfrm rot="0">
            <a:off x="6562434" y="3393214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Saturn is the ringed one and a gas giant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3" name="Google Shape;409;p52">
            <a:extLst>
              <a:ext uri="{07BC5019-B98D-4493-A15A-215E4A1206BD}">
                <a16:creationId xmlns:a16="http://schemas.microsoft.com/office/drawing/2010/main" id="{7ECCA582-E975-4D32-A1D3-157E807404A4}"/>
              </a:ext>
            </a:extLst>
          </p:cNvPr>
          <p:cNvSpPr txBox="1"/>
          <p:nvPr/>
        </p:nvSpPr>
        <p:spPr>
          <a:xfrm rot="0">
            <a:off x="6562434" y="3026688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Saturn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4" name="Google Shape;415;p52">
            <a:extLst>
              <a:ext uri="{FD4F0585-03B3-4941-8BAC-DC9643946453}">
                <a16:creationId xmlns:a16="http://schemas.microsoft.com/office/drawing/2010/main" id="{315AF15C-404D-476E-AD48-53C56BB04D41}"/>
              </a:ext>
            </a:extLst>
          </p:cNvPr>
          <p:cNvSpPr txBox="1"/>
          <p:nvPr/>
        </p:nvSpPr>
        <p:spPr>
          <a:xfrm rot="0">
            <a:off x="952566" y="1907296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It’s the biggest planet in the Solar System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5" name="Google Shape;416;p52">
            <a:extLst>
              <a:ext uri="{877402D7-74E0-44EE-B15E-D721C05EACE2}">
                <a16:creationId xmlns:a16="http://schemas.microsoft.com/office/drawing/2010/main" id="{4FFA93BD-A42E-48AC-8448-226EF11C392D}"/>
              </a:ext>
            </a:extLst>
          </p:cNvPr>
          <p:cNvSpPr/>
          <p:nvPr/>
        </p:nvSpPr>
        <p:spPr>
          <a:xfrm rot="0">
            <a:off x="4345145" y="2834650"/>
            <a:ext cx="1703500" cy="1407925"/>
          </a:xfrm>
          <a:custGeom>
            <a:avLst/>
            <a:gdLst/>
            <a:ahLst/>
            <a:cxnLst/>
            <a:rect b="b" l="0" r="r" t="0"/>
            <a:pathLst>
              <a:path h="56317" w="68140">
                <a:moveTo>
                  <a:pt x="34517" y="0"/>
                </a:moveTo>
                <a:cubicBezTo>
                  <a:pt x="32957" y="12704"/>
                  <a:pt x="22241" y="22574"/>
                  <a:pt x="9156" y="22801"/>
                </a:cubicBezTo>
                <a:lnTo>
                  <a:pt x="0" y="39672"/>
                </a:lnTo>
                <a:lnTo>
                  <a:pt x="9132" y="56317"/>
                </a:lnTo>
                <a:cubicBezTo>
                  <a:pt x="40684" y="56090"/>
                  <a:pt x="66390" y="31337"/>
                  <a:pt x="68140" y="179"/>
                </a:cubicBezTo>
                <a:lnTo>
                  <a:pt x="68140" y="179"/>
                </a:lnTo>
                <a:lnTo>
                  <a:pt x="51602" y="9251"/>
                </a:lnTo>
                <a:lnTo>
                  <a:pt x="34517" y="0"/>
                </a:ln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6" name="Google Shape;417;p52">
            <a:extLst>
              <a:ext uri="{A180E907-AAAF-49AF-951F-44E5E181BDC3}">
                <a16:creationId xmlns:a16="http://schemas.microsoft.com/office/drawing/2010/main" id="{98187735-3201-4CB6-8F8F-74F01DCC76DD}"/>
              </a:ext>
            </a:extLst>
          </p:cNvPr>
          <p:cNvSpPr/>
          <p:nvPr/>
        </p:nvSpPr>
        <p:spPr>
          <a:xfrm rot="0">
            <a:off x="4642794" y="1268375"/>
            <a:ext cx="1408225" cy="1703500"/>
          </a:xfrm>
          <a:custGeom>
            <a:avLst/>
            <a:gdLst/>
            <a:ahLst/>
            <a:cxnLst/>
            <a:rect b="b" l="0" r="r" t="0"/>
            <a:pathLst>
              <a:path h="68140" w="56329">
                <a:moveTo>
                  <a:pt x="191" y="1"/>
                </a:moveTo>
                <a:lnTo>
                  <a:pt x="9264" y="16550"/>
                </a:lnTo>
                <a:lnTo>
                  <a:pt x="1" y="33624"/>
                </a:lnTo>
                <a:cubicBezTo>
                  <a:pt x="12716" y="35183"/>
                  <a:pt x="22587" y="45911"/>
                  <a:pt x="22813" y="58984"/>
                </a:cubicBezTo>
                <a:lnTo>
                  <a:pt x="39684" y="68140"/>
                </a:lnTo>
                <a:lnTo>
                  <a:pt x="56329" y="59008"/>
                </a:lnTo>
                <a:cubicBezTo>
                  <a:pt x="56103" y="27456"/>
                  <a:pt x="31350" y="1751"/>
                  <a:pt x="19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7" name="Google Shape;418;p52">
            <a:extLst>
              <a:ext uri="{317D5AF3-EE18-4308-AAEA-B6FDAF5ED636}">
                <a16:creationId xmlns:a16="http://schemas.microsoft.com/office/drawing/2010/main" id="{8F5160EE-BE1C-4A91-8442-DD0A14F35129}"/>
              </a:ext>
            </a:extLst>
          </p:cNvPr>
          <p:cNvSpPr/>
          <p:nvPr/>
        </p:nvSpPr>
        <p:spPr>
          <a:xfrm rot="0">
            <a:off x="3076820" y="1266000"/>
            <a:ext cx="1703525" cy="1408225"/>
          </a:xfrm>
          <a:custGeom>
            <a:avLst/>
            <a:gdLst/>
            <a:ahLst/>
            <a:cxnLst/>
            <a:rect b="b" l="0" r="r" t="0"/>
            <a:pathLst>
              <a:path h="56329" w="68141">
                <a:moveTo>
                  <a:pt x="59008" y="0"/>
                </a:moveTo>
                <a:cubicBezTo>
                  <a:pt x="27457" y="227"/>
                  <a:pt x="1751" y="24980"/>
                  <a:pt x="1" y="56138"/>
                </a:cubicBezTo>
                <a:lnTo>
                  <a:pt x="16550" y="47066"/>
                </a:lnTo>
                <a:lnTo>
                  <a:pt x="33624" y="56329"/>
                </a:lnTo>
                <a:cubicBezTo>
                  <a:pt x="35184" y="43613"/>
                  <a:pt x="45911" y="33754"/>
                  <a:pt x="58984" y="33528"/>
                </a:cubicBezTo>
                <a:lnTo>
                  <a:pt x="68140" y="16645"/>
                </a:lnTo>
                <a:lnTo>
                  <a:pt x="59008" y="0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ba68c8"/>
                </a:solidFill>
              </a:rPr>
              <a:t/>
            </a:r>
            <a:endParaRPr dirty="0" lang="en-US">
              <a:solidFill>
                <a:srgbClr val="ba68c8"/>
              </a:solidFill>
            </a:endParaRPr>
          </a:p>
        </p:txBody>
      </p:sp>
      <p:sp>
        <p:nvSpPr>
          <p:cNvPr id="18" name="Google Shape;419;p52">
            <a:extLst>
              <a:ext uri="{EA910492-C116-4C83-B1D7-1F18B604970A}">
                <a16:creationId xmlns:a16="http://schemas.microsoft.com/office/drawing/2010/main" id="{9B4F2F11-2245-4D26-831C-0A930A821E2B}"/>
              </a:ext>
            </a:extLst>
          </p:cNvPr>
          <p:cNvSpPr/>
          <p:nvPr/>
        </p:nvSpPr>
        <p:spPr>
          <a:xfrm rot="0">
            <a:off x="3074445" y="2536675"/>
            <a:ext cx="1408225" cy="1703525"/>
          </a:xfrm>
          <a:custGeom>
            <a:avLst/>
            <a:gdLst/>
            <a:ahLst/>
            <a:cxnLst/>
            <a:rect b="b" l="0" r="r" t="0"/>
            <a:pathLst>
              <a:path h="68141" w="56329">
                <a:moveTo>
                  <a:pt x="16645" y="1"/>
                </a:moveTo>
                <a:lnTo>
                  <a:pt x="1" y="9133"/>
                </a:lnTo>
                <a:cubicBezTo>
                  <a:pt x="227" y="40685"/>
                  <a:pt x="24980" y="66390"/>
                  <a:pt x="56139" y="68140"/>
                </a:cubicBezTo>
                <a:lnTo>
                  <a:pt x="47066" y="51603"/>
                </a:lnTo>
                <a:lnTo>
                  <a:pt x="56329" y="34517"/>
                </a:lnTo>
                <a:cubicBezTo>
                  <a:pt x="43613" y="32957"/>
                  <a:pt x="33755" y="22242"/>
                  <a:pt x="33529" y="9157"/>
                </a:cubicBezTo>
                <a:lnTo>
                  <a:pt x="1664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" name="Google Shape;420;p52">
            <a:extLst>
              <a:ext uri="{8C4DA975-857A-4BFD-82FD-901B373BDF0C}">
                <a16:creationId xmlns:a16="http://schemas.microsoft.com/office/drawing/2010/main" id="{50720988-F0F7-4245-9FCC-BEE1EA2E3A1A}"/>
              </a:ext>
            </a:extLst>
          </p:cNvPr>
          <p:cNvGrpSpPr/>
          <p:nvPr/>
        </p:nvGrpSpPr>
        <p:grpSpPr>
          <a:xfrm rot="0">
            <a:off x="3655050" y="1655764"/>
            <a:ext cx="484740" cy="481310"/>
            <a:chOff x="-64781024" y="3361050"/>
            <a:chExt cx="317425" cy="315200"/>
          </a:xfrm>
        </p:grpSpPr>
        <p:sp>
          <p:nvSpPr>
            <p:cNvPr id="20" name="Google Shape;421;p52">
              <a:extLst>
                <a:ext uri="{A1996C66-05F9-4338-93DB-380D7A63BF19}">
                  <a16:creationId xmlns:a16="http://schemas.microsoft.com/office/drawing/2010/main" id="{9518E0C1-B8FC-4BCF-9047-162A1FA9926D}"/>
                </a:ext>
              </a:extLst>
            </p:cNvPr>
            <p:cNvSpPr/>
            <p:nvPr/>
          </p:nvSpPr>
          <p:spPr>
            <a:xfrm rot="0">
              <a:off x="-64764496" y="3388725"/>
              <a:ext cx="272549" cy="272549"/>
            </a:xfrm>
            <a:custGeom>
              <a:avLst/>
              <a:gdLst/>
              <a:ahLst/>
              <a:cxnLst/>
              <a:rect b="b" l="0" r="r" t="0"/>
              <a:pathLst>
                <a:path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422;p52">
              <a:extLst>
                <a:ext uri="{257B60CA-54D8-44BB-A25D-58E638F4B556}">
                  <a16:creationId xmlns:a16="http://schemas.microsoft.com/office/drawing/2010/main" id="{8E955455-2486-4F8D-B902-D14C17E76D12}"/>
                </a:ext>
              </a:extLst>
            </p:cNvPr>
            <p:cNvSpPr/>
            <p:nvPr/>
          </p:nvSpPr>
          <p:spPr>
            <a:xfrm rot="0">
              <a:off x="-64568372" y="3361050"/>
              <a:ext cx="104775" cy="105675"/>
            </a:xfrm>
            <a:custGeom>
              <a:avLst/>
              <a:gdLst/>
              <a:ahLst/>
              <a:cxnLst/>
              <a:rect b="b" l="0" r="r" t="0"/>
              <a:pathLst>
                <a:path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423;p52">
              <a:extLst>
                <a:ext uri="{C2C4D6A0-DDE9-4449-BCE5-AB25D36C1A4D}">
                  <a16:creationId xmlns:a16="http://schemas.microsoft.com/office/drawing/2010/main" id="{835FEC2F-FF40-4FD9-9347-BD8DCF6B7C4C}"/>
                </a:ext>
              </a:extLst>
            </p:cNvPr>
            <p:cNvSpPr/>
            <p:nvPr/>
          </p:nvSpPr>
          <p:spPr>
            <a:xfrm rot="0">
              <a:off x="-64645568" y="3596675"/>
              <a:ext cx="85100" cy="79575"/>
            </a:xfrm>
            <a:custGeom>
              <a:avLst/>
              <a:gdLst/>
              <a:ahLst/>
              <a:cxnLst/>
              <a:rect b="b" l="0" r="r" t="0"/>
              <a:pathLst>
                <a:path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424;p52">
              <a:extLst>
                <a:ext uri="{69CA820E-B240-46BB-9BEF-48BE751D6333}">
                  <a16:creationId xmlns:a16="http://schemas.microsoft.com/office/drawing/2010/main" id="{475F629C-A2A6-4CF2-ACB1-D7A5659E1798}"/>
                </a:ext>
              </a:extLst>
            </p:cNvPr>
            <p:cNvSpPr/>
            <p:nvPr/>
          </p:nvSpPr>
          <p:spPr>
            <a:xfrm rot="0">
              <a:off x="-64781024" y="3456475"/>
              <a:ext cx="80350" cy="85075"/>
            </a:xfrm>
            <a:custGeom>
              <a:avLst/>
              <a:gdLst/>
              <a:ahLst/>
              <a:cxnLst/>
              <a:rect b="b" l="0" r="r" t="0"/>
              <a:pathLst>
                <a:path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4" name="Google Shape;425;p52">
            <a:extLst>
              <a:ext uri="{EFC1025F-4FE6-4381-BCE4-60C423C8DC8F}">
                <a16:creationId xmlns:a16="http://schemas.microsoft.com/office/drawing/2010/main" id="{96EA486D-1B72-4081-835F-8E59DF41FD91}"/>
              </a:ext>
            </a:extLst>
          </p:cNvPr>
          <p:cNvSpPr/>
          <p:nvPr/>
        </p:nvSpPr>
        <p:spPr>
          <a:xfrm rot="0">
            <a:off x="3572282" y="3191283"/>
            <a:ext cx="412583" cy="484708"/>
          </a:xfrm>
          <a:custGeom>
            <a:avLst/>
            <a:gdLst/>
            <a:ahLst/>
            <a:cxnLst/>
            <a:rect b="b" l="0" r="r" t="0"/>
            <a:pathLst>
              <a:path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5" name="Google Shape;426;p52">
            <a:extLst>
              <a:ext uri="{8D6F98B3-6D32-42CB-BDD4-5DBF70E000A0}">
                <a16:creationId xmlns:a16="http://schemas.microsoft.com/office/drawing/2010/main" id="{074FC83D-FA12-4124-BB0C-088F977CE113}"/>
              </a:ext>
            </a:extLst>
          </p:cNvPr>
          <p:cNvGrpSpPr/>
          <p:nvPr/>
        </p:nvGrpSpPr>
        <p:grpSpPr>
          <a:xfrm rot="0">
            <a:off x="5215823" y="1921990"/>
            <a:ext cx="476301" cy="484708"/>
            <a:chOff x="-65144124" y="4094450"/>
            <a:chExt cx="311900" cy="317425"/>
          </a:xfrm>
        </p:grpSpPr>
        <p:sp>
          <p:nvSpPr>
            <p:cNvPr id="26" name="Google Shape;427;p52">
              <a:extLst>
                <a:ext uri="{6DB1B09D-A1D9-46EB-85EA-387EC4FB3AD3}">
                  <a16:creationId xmlns:a16="http://schemas.microsoft.com/office/drawing/2010/main" id="{8DE040EE-329C-4E3A-A64D-C7F314C77CC7}"/>
                </a:ext>
              </a:extLst>
            </p:cNvPr>
            <p:cNvSpPr/>
            <p:nvPr/>
          </p:nvSpPr>
          <p:spPr>
            <a:xfrm rot="0">
              <a:off x="-65079548" y="4183450"/>
              <a:ext cx="185900" cy="185900"/>
            </a:xfrm>
            <a:custGeom>
              <a:avLst/>
              <a:gdLst/>
              <a:ahLst/>
              <a:cxnLst/>
              <a:rect b="b" l="0" r="r" t="0"/>
              <a:pathLst>
                <a:path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" name="Google Shape;428;p52">
              <a:extLst>
                <a:ext uri="{B49105F6-9C5A-4F06-8A70-7A00A7D270D6}">
                  <a16:creationId xmlns:a16="http://schemas.microsoft.com/office/drawing/2010/main" id="{2A3BFF45-8AC1-4B51-8214-C517E0ABCCAD}"/>
                </a:ext>
              </a:extLst>
            </p:cNvPr>
            <p:cNvSpPr/>
            <p:nvPr/>
          </p:nvSpPr>
          <p:spPr>
            <a:xfrm rot="0">
              <a:off x="-65039380" y="4094450"/>
              <a:ext cx="104775" cy="19700"/>
            </a:xfrm>
            <a:custGeom>
              <a:avLst/>
              <a:gdLst/>
              <a:ahLst/>
              <a:cxnLst/>
              <a:rect b="b" l="0" r="r" t="0"/>
              <a:pathLst>
                <a:path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" name="Google Shape;429;p52">
              <a:extLst>
                <a:ext uri="{AD43567B-E5CB-4B7A-89D8-E3F5D62B895B}">
                  <a16:creationId xmlns:a16="http://schemas.microsoft.com/office/drawing/2010/main" id="{119FA213-310F-47D1-867C-5C858F683805}"/>
                </a:ext>
              </a:extLst>
            </p:cNvPr>
            <p:cNvSpPr/>
            <p:nvPr/>
          </p:nvSpPr>
          <p:spPr>
            <a:xfrm rot="0">
              <a:off x="-65144124" y="4121025"/>
              <a:ext cx="311900" cy="290849"/>
            </a:xfrm>
            <a:custGeom>
              <a:avLst/>
              <a:gdLst/>
              <a:ahLst/>
              <a:cxnLst/>
              <a:rect b="b" l="0" r="r" t="0"/>
              <a:pathLst>
                <a:path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" name="Google Shape;430;p52">
            <a:extLst>
              <a:ext uri="{223FC98D-1DD9-4EA0-835F-6AD36C2DEAC4}">
                <a16:creationId xmlns:a16="http://schemas.microsoft.com/office/drawing/2010/main" id="{8CF0A5E3-7B9C-4A72-BBBE-DC3965C15BD3}"/>
              </a:ext>
            </a:extLst>
          </p:cNvPr>
          <p:cNvGrpSpPr/>
          <p:nvPr/>
        </p:nvGrpSpPr>
        <p:grpSpPr>
          <a:xfrm rot="0">
            <a:off x="4955137" y="3296241"/>
            <a:ext cx="483556" cy="484746"/>
            <a:chOff x="-61784128" y="3377700"/>
            <a:chExt cx="316650" cy="317450"/>
          </a:xfrm>
        </p:grpSpPr>
        <p:sp>
          <p:nvSpPr>
            <p:cNvPr id="30" name="Google Shape;431;p52">
              <a:extLst>
                <a:ext uri="{A18855C2-05B9-4F9B-8CF3-54233064FB01}">
                  <a16:creationId xmlns:a16="http://schemas.microsoft.com/office/drawing/2010/main" id="{97F37685-1305-4F55-8693-F22DC5F37114}"/>
                </a:ext>
              </a:extLst>
            </p:cNvPr>
            <p:cNvSpPr/>
            <p:nvPr/>
          </p:nvSpPr>
          <p:spPr>
            <a:xfrm rot="0">
              <a:off x="-61688028" y="3460399"/>
              <a:ext cx="124450" cy="51225"/>
            </a:xfrm>
            <a:custGeom>
              <a:avLst/>
              <a:gdLst/>
              <a:ahLst/>
              <a:cxnLst/>
              <a:rect b="b" l="0" r="r" t="0"/>
              <a:pathLst>
                <a:path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432;p52">
              <a:extLst>
                <a:ext uri="{2A47C943-0431-4442-862C-83C9AA7371F0}">
                  <a16:creationId xmlns:a16="http://schemas.microsoft.com/office/drawing/2010/main" id="{B3D1E5C1-9BA0-4577-811B-C35ACFD62F7C}"/>
                </a:ext>
              </a:extLst>
            </p:cNvPr>
            <p:cNvSpPr/>
            <p:nvPr/>
          </p:nvSpPr>
          <p:spPr>
            <a:xfrm rot="0">
              <a:off x="-61677796" y="3518900"/>
              <a:ext cx="104775" cy="61850"/>
            </a:xfrm>
            <a:custGeom>
              <a:avLst/>
              <a:gdLst/>
              <a:ahLst/>
              <a:cxnLst/>
              <a:rect b="b" l="0" r="r" t="0"/>
              <a:pathLst>
                <a:path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433;p52">
              <a:extLst>
                <a:ext uri="{568E0999-8109-4D6A-BEA1-2D401854312B}">
                  <a16:creationId xmlns:a16="http://schemas.microsoft.com/office/drawing/2010/main" id="{238F5EC4-FE50-4E46-9D41-E9097F629AE9}"/>
                </a:ext>
              </a:extLst>
            </p:cNvPr>
            <p:cNvSpPr/>
            <p:nvPr/>
          </p:nvSpPr>
          <p:spPr>
            <a:xfrm rot="0">
              <a:off x="-61667548" y="3377700"/>
              <a:ext cx="82700" cy="82725"/>
            </a:xfrm>
            <a:custGeom>
              <a:avLst/>
              <a:gdLst/>
              <a:ahLst/>
              <a:cxnLst/>
              <a:rect b="b" l="0" r="r" t="0"/>
              <a:pathLst>
                <a:path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" name="Google Shape;434;p52">
              <a:extLst>
                <a:ext uri="{8D7340D1-0EFF-45C1-8EDD-11C6130D8956}">
                  <a16:creationId xmlns:a16="http://schemas.microsoft.com/office/drawing/2010/main" id="{80792D4B-790B-471E-A01F-4FB7971161FF}"/>
                </a:ext>
              </a:extLst>
            </p:cNvPr>
            <p:cNvSpPr/>
            <p:nvPr/>
          </p:nvSpPr>
          <p:spPr>
            <a:xfrm rot="0">
              <a:off x="-61591152" y="3643150"/>
              <a:ext cx="123675" cy="51200"/>
            </a:xfrm>
            <a:custGeom>
              <a:avLst/>
              <a:gdLst/>
              <a:ahLst/>
              <a:cxnLst/>
              <a:rect b="b" l="0" r="r" t="0"/>
              <a:pathLst>
                <a:path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" name="Google Shape;435;p52">
              <a:extLst>
                <a:ext uri="{FCD754BC-69E0-4CBA-A3FD-7143502D3C62}">
                  <a16:creationId xmlns:a16="http://schemas.microsoft.com/office/drawing/2010/main" id="{54EBE777-9984-410D-B936-F791223491F6}"/>
                </a:ext>
              </a:extLst>
            </p:cNvPr>
            <p:cNvSpPr/>
            <p:nvPr/>
          </p:nvSpPr>
          <p:spPr>
            <a:xfrm rot="0">
              <a:off x="-61570676" y="35604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436;p52">
              <a:extLst>
                <a:ext uri="{B8E0E856-9D23-4B26-B846-02534AAB9C12}">
                  <a16:creationId xmlns:a16="http://schemas.microsoft.com/office/drawing/2010/main" id="{9DC83193-4AB4-48F7-AC2F-499717BBE3B4}"/>
                </a:ext>
              </a:extLst>
            </p:cNvPr>
            <p:cNvSpPr/>
            <p:nvPr/>
          </p:nvSpPr>
          <p:spPr>
            <a:xfrm rot="0">
              <a:off x="-61784128" y="3643925"/>
              <a:ext cx="124450" cy="51225"/>
            </a:xfrm>
            <a:custGeom>
              <a:avLst/>
              <a:gdLst/>
              <a:ahLst/>
              <a:cxnLst/>
              <a:rect b="b" l="0" r="r" t="0"/>
              <a:pathLst>
                <a:path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437;p52">
              <a:extLst>
                <a:ext uri="{65900D1F-99B1-487F-B598-0BA02E338BF6}">
                  <a16:creationId xmlns:a16="http://schemas.microsoft.com/office/drawing/2010/main" id="{C0549D98-CB75-4C0F-B65D-FACAD16323E8}"/>
                </a:ext>
              </a:extLst>
            </p:cNvPr>
            <p:cNvSpPr/>
            <p:nvPr/>
          </p:nvSpPr>
          <p:spPr>
            <a:xfrm rot="0">
              <a:off x="-61763648" y="35604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97A34C31-1B81-44B7-AEFA-CA77888727AD}">
        <p14:creationId xmlns:p14="http://schemas.microsoft.com/office/powerpoint/2010/main" val="1673870475900"/>
      </p:ext>
    </p:extLst>
  </p:cSld>
  <p:clrMapOvr>
    <a:masterClrMapping/>
  </p:clrMapOvr>
</p:sld>
</file>

<file path=ppt/slides/slide11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42;p53">
            <a:extLst>
              <a:ext uri="{592E4CC7-8613-4C93-8DCC-47B0653DAE42}">
                <a16:creationId xmlns:a16="http://schemas.microsoft.com/office/drawing/2010/main" id="{B5286520-195D-4A43-9ECD-4AB00DB85A3B}"/>
              </a:ext>
            </a:extLst>
          </p:cNvPr>
          <p:cNvSpPr/>
          <p:nvPr>
            <p:ph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This Is a Table</a:t>
            </a:r>
            <a:endParaRPr dirty="0" lang="en-US"/>
          </a:p>
        </p:txBody>
      </p:sp>
      <p:graphicFrame>
        <p:nvGraphicFramePr>
          <p:cNvPr id="3" name="Google Shape;443;p53">
            <a:extLst>
              <a:ext uri="{CA3D056E-B673-4F0A-9917-6ADE8019AA5C}">
                <a16:creationId xmlns:a16="http://schemas.microsoft.com/office/drawing/2010/main" id="{CF8F017A-0B76-468A-B9B5-A4F21BA16DDC}"/>
              </a:ext>
            </a:extLst>
          </p:cNvPr>
          <p:cNvGraphicFramePr/>
          <p:nvPr/>
        </p:nvGraphicFramePr>
        <p:xfrm rot="0">
          <a:off x="952500" y="1634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{6F3DB001-6096-4BB7-AB35-06BA15F30643}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7154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>
                          <a:latin typeface="Montserrat Medium"/>
                        </a:rPr>
                        <a:t/>
                      </a:r>
                      <a:endParaRPr dirty="0" lang="en-US">
                        <a:latin typeface="Montserrat Medium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Mass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Diameter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Gravity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7154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Mars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100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355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370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7154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Mercury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490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150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890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7154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" sz="1800">
                          <a:solidFill>
                            <a:srgbClr val="595959"/>
                          </a:solidFill>
                          <a:latin typeface="Montserrat"/>
                        </a:rPr>
                        <a:t>Venus</a:t>
                      </a:r>
                      <a:endParaRPr b="1" dirty="0" lang="en" sz="1800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1,000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260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">
                          <a:solidFill>
                            <a:srgbClr val="595959"/>
                          </a:solidFill>
                          <a:latin typeface="Montserrat"/>
                        </a:rPr>
                        <a:t>245</a:t>
                      </a:r>
                      <a:endParaRPr dirty="0" lang="en">
                        <a:solidFill>
                          <a:srgbClr val="595959"/>
                        </a:solidFill>
                        <a:latin typeface="Montserrat"/>
                      </a:endParaRPr>
                    </a:p>
                  </a:txBody>
                  <a:tcPr anchor="ctr" horzOverflow="clip" marB="91425" marL="91425" marR="91425" marT="91425" vert="horz">
                    <a:lnL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38100">
                      <a:solidFill>
                        <a:srgbClr val="595959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595959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</a:tbl>
          </a:graphicData>
        </a:graphic>
      </p:graphicFrame>
    </p:spTree>
    <p:extLst>
      <p:ext uri="{8AE77335-3D13-4B79-8C53-E408214A6340}">
        <p14:creationId xmlns:p14="http://schemas.microsoft.com/office/powerpoint/2010/main" val="1673870475907"/>
      </p:ext>
    </p:extLst>
  </p:cSld>
  <p:clrMapOvr>
    <a:masterClrMapping/>
  </p:clrMapOvr>
</p:sld>
</file>

<file path=ppt/slides/slide12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23;p55">
            <a:extLst>
              <a:ext uri="{DD0AC3F3-1065-4238-A5B3-879ED086F5A0}">
                <a16:creationId xmlns:a16="http://schemas.microsoft.com/office/drawing/2010/main" id="{4BE61B4A-5846-4C29-BB94-E2F3A92743E3}"/>
              </a:ext>
            </a:extLst>
          </p:cNvPr>
          <p:cNvSpPr/>
          <p:nvPr/>
        </p:nvSpPr>
        <p:spPr>
          <a:xfrm flipH="true" rot="10800000">
            <a:off x="1867800" y="3609150"/>
            <a:ext cx="5372400" cy="16499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3" name="Google Shape;524;p55">
            <a:extLst>
              <a:ext uri="{36ED02E4-FF6C-4F22-8F12-E1CC598A4564}">
                <a16:creationId xmlns:a16="http://schemas.microsoft.com/office/drawing/2010/main" id="{C9AE5359-2619-43D3-A31A-CC873EC2F03D}"/>
              </a:ext>
            </a:extLst>
          </p:cNvPr>
          <p:cNvGrpSpPr/>
          <p:nvPr/>
        </p:nvGrpSpPr>
        <p:grpSpPr>
          <a:xfrm rot="0">
            <a:off x="2812672" y="3333900"/>
            <a:ext cx="567000" cy="567000"/>
            <a:chOff x="4723850" y="2687225"/>
            <a:chExt cx="567000" cy="567000"/>
          </a:xfrm>
        </p:grpSpPr>
        <p:sp>
          <p:nvSpPr>
            <p:cNvPr id="4" name="Google Shape;525;p55">
              <a:extLst>
                <a:ext uri="{37B5AF1D-9ECB-40CD-810F-E8AC8C0975AE}">
                  <a16:creationId xmlns:a16="http://schemas.microsoft.com/office/drawing/2010/main" id="{CA1FD314-3A6D-4328-A85A-6539AE32C504}"/>
                </a:ext>
              </a:extLst>
            </p:cNvPr>
            <p:cNvSpPr/>
            <p:nvPr/>
          </p:nvSpPr>
          <p:spPr>
            <a:xfrm rot="0">
              <a:off x="4723850" y="2687225"/>
              <a:ext cx="567000" cy="56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" name="Google Shape;526;p55">
              <a:extLst>
                <a:ext uri="{4DC14FB7-06D2-4ACD-B56D-97F13BFDCE48}">
                  <a16:creationId xmlns:a16="http://schemas.microsoft.com/office/drawing/2010/main" id="{3EDD3E2A-9DA3-430B-8AB2-814CC0C8482E}"/>
                </a:ext>
              </a:extLst>
            </p:cNvPr>
            <p:cNvSpPr txBox="1"/>
            <p:nvPr/>
          </p:nvSpPr>
          <p:spPr>
            <a:xfrm rot="0">
              <a:off x="4822248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" sz="2400">
                  <a:solidFill>
                    <a:srgbClr val="ffffff"/>
                  </a:solidFill>
                  <a:latin typeface="Montserrat Black"/>
                </a:rPr>
                <a:t>2</a:t>
              </a:r>
              <a:endParaRPr dirty="0" lang="en" sz="2400">
                <a:solidFill>
                  <a:srgbClr val="ffffff"/>
                </a:solidFill>
                <a:latin typeface="Montserrat Black"/>
              </a:endParaRPr>
            </a:p>
          </p:txBody>
        </p:sp>
      </p:grpSp>
      <p:grpSp>
        <p:nvGrpSpPr>
          <p:cNvPr id="6" name="Google Shape;527;p55">
            <a:extLst>
              <a:ext uri="{1290F272-DEE1-4F03-BD23-2FB5B419E441}">
                <a16:creationId xmlns:a16="http://schemas.microsoft.com/office/drawing/2010/main" id="{DE210C96-8229-4757-AD9D-8E5A536ED48F}"/>
              </a:ext>
            </a:extLst>
          </p:cNvPr>
          <p:cNvGrpSpPr/>
          <p:nvPr/>
        </p:nvGrpSpPr>
        <p:grpSpPr>
          <a:xfrm rot="0">
            <a:off x="7240220" y="3333900"/>
            <a:ext cx="567000" cy="567000"/>
            <a:chOff x="7184775" y="1873274"/>
            <a:chExt cx="567000" cy="567000"/>
          </a:xfrm>
        </p:grpSpPr>
        <p:sp>
          <p:nvSpPr>
            <p:cNvPr id="7" name="Google Shape;528;p55">
              <a:extLst>
                <a:ext uri="{7DF055A3-5276-47B8-8D14-21DFBF96773F}">
                  <a16:creationId xmlns:a16="http://schemas.microsoft.com/office/drawing/2010/main" id="{2466689D-0D13-4167-92C7-58AEF5EB5DC8}"/>
                </a:ext>
              </a:extLst>
            </p:cNvPr>
            <p:cNvSpPr/>
            <p:nvPr/>
          </p:nvSpPr>
          <p:spPr>
            <a:xfrm rot="0">
              <a:off x="7184775" y="1873274"/>
              <a:ext cx="567000" cy="56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" name="Google Shape;529;p55">
              <a:extLst>
                <a:ext uri="{B8C2A2C3-2A82-49E7-9785-8E0D9A51277A}">
                  <a16:creationId xmlns:a16="http://schemas.microsoft.com/office/drawing/2010/main" id="{231FB1E9-39B2-43B7-B0D6-7D17C8DC4BF6}"/>
                </a:ext>
              </a:extLst>
            </p:cNvPr>
            <p:cNvSpPr txBox="1"/>
            <p:nvPr/>
          </p:nvSpPr>
          <p:spPr>
            <a:xfrm rot="0">
              <a:off x="7287857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" sz="2400">
                  <a:solidFill>
                    <a:srgbClr val="ffffff"/>
                  </a:solidFill>
                  <a:latin typeface="Montserrat Black"/>
                </a:rPr>
                <a:t>5</a:t>
              </a:r>
              <a:endParaRPr dirty="0" lang="en" sz="2400">
                <a:solidFill>
                  <a:srgbClr val="ffffff"/>
                </a:solidFill>
                <a:latin typeface="Montserrat Black"/>
              </a:endParaRPr>
            </a:p>
          </p:txBody>
        </p:sp>
      </p:grpSp>
      <p:sp>
        <p:nvSpPr>
          <p:cNvPr id="9" name="Google Shape;530;p55">
            <a:extLst>
              <a:ext uri="{5160DEB6-C080-4AC0-ABC6-B10272919545}">
                <a16:creationId xmlns:a16="http://schemas.microsoft.com/office/drawing/2010/main" id="{12A61A34-CF11-4C4D-8F39-559951F4CECD}"/>
              </a:ext>
            </a:extLst>
          </p:cNvPr>
          <p:cNvSpPr/>
          <p:nvPr>
            <p:ph idx="10" type="title"/>
          </p:nvPr>
        </p:nvSpPr>
        <p:spPr>
          <a:xfrm rot="0">
            <a:off x="713225" y="539500"/>
            <a:ext cx="7473899" cy="432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A Timeline Always Works Well</a:t>
            </a:r>
            <a:endParaRPr dirty="0" lang="en-US"/>
          </a:p>
        </p:txBody>
      </p:sp>
      <p:grpSp>
        <p:nvGrpSpPr>
          <p:cNvPr id="10" name="Google Shape;531;p55">
            <a:extLst>
              <a:ext uri="{4DCFD034-1BFB-4A90-82E6-BE0A51E1E60C}">
                <a16:creationId xmlns:a16="http://schemas.microsoft.com/office/drawing/2010/main" id="{639277B3-10C3-428F-87F3-B34E950E6082}"/>
              </a:ext>
            </a:extLst>
          </p:cNvPr>
          <p:cNvGrpSpPr/>
          <p:nvPr/>
        </p:nvGrpSpPr>
        <p:grpSpPr>
          <a:xfrm rot="0">
            <a:off x="1336823" y="3333900"/>
            <a:ext cx="567000" cy="567000"/>
            <a:chOff x="3926050" y="1873274"/>
            <a:chExt cx="567000" cy="567000"/>
          </a:xfrm>
        </p:grpSpPr>
        <p:sp>
          <p:nvSpPr>
            <p:cNvPr id="11" name="Google Shape;532;p55">
              <a:extLst>
                <a:ext uri="{2E9A2532-3395-4C27-935C-50663AD29794}">
                  <a16:creationId xmlns:a16="http://schemas.microsoft.com/office/drawing/2010/main" id="{420CEB52-E33A-4B7E-93DD-9A2D75D7E88C}"/>
                </a:ext>
              </a:extLst>
            </p:cNvPr>
            <p:cNvSpPr/>
            <p:nvPr/>
          </p:nvSpPr>
          <p:spPr>
            <a:xfrm rot="0">
              <a:off x="3926050" y="1873274"/>
              <a:ext cx="567000" cy="56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" name="Google Shape;533;p55">
              <a:extLst>
                <a:ext uri="{C5130F03-F39D-4DA0-9717-7A28BD268CBB}">
                  <a16:creationId xmlns:a16="http://schemas.microsoft.com/office/drawing/2010/main" id="{B3C0C1BC-48AA-4FFE-8D08-2112218E22A6}"/>
                </a:ext>
              </a:extLst>
            </p:cNvPr>
            <p:cNvSpPr txBox="1"/>
            <p:nvPr/>
          </p:nvSpPr>
          <p:spPr>
            <a:xfrm rot="0">
              <a:off x="4034348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" sz="2400">
                  <a:solidFill>
                    <a:srgbClr val="ffffff"/>
                  </a:solidFill>
                  <a:latin typeface="Montserrat Black"/>
                </a:rPr>
                <a:t>1</a:t>
              </a:r>
              <a:endParaRPr dirty="0" lang="en" sz="2400">
                <a:solidFill>
                  <a:srgbClr val="ffffff"/>
                </a:solidFill>
                <a:latin typeface="Montserrat Black"/>
              </a:endParaRPr>
            </a:p>
          </p:txBody>
        </p:sp>
      </p:grpSp>
      <p:grpSp>
        <p:nvGrpSpPr>
          <p:cNvPr id="13" name="Google Shape;534;p55">
            <a:extLst>
              <a:ext uri="{04B8D896-8981-4567-B734-1CC81A86EA3B}">
                <a16:creationId xmlns:a16="http://schemas.microsoft.com/office/drawing/2010/main" id="{1D6F2CB5-413D-4C0E-8034-9559EEF85821}"/>
              </a:ext>
            </a:extLst>
          </p:cNvPr>
          <p:cNvGrpSpPr/>
          <p:nvPr/>
        </p:nvGrpSpPr>
        <p:grpSpPr>
          <a:xfrm rot="0">
            <a:off x="4288520" y="3333900"/>
            <a:ext cx="567000" cy="567000"/>
            <a:chOff x="5540700" y="1873274"/>
            <a:chExt cx="567000" cy="567000"/>
          </a:xfrm>
        </p:grpSpPr>
        <p:sp>
          <p:nvSpPr>
            <p:cNvPr id="14" name="Google Shape;535;p55">
              <a:extLst>
                <a:ext uri="{008FA198-30A2-41FC-80DB-AD106356E172}">
                  <a16:creationId xmlns:a16="http://schemas.microsoft.com/office/drawing/2010/main" id="{C55D25B8-42DD-4AC4-A958-C6F00BCB1202}"/>
                </a:ext>
              </a:extLst>
            </p:cNvPr>
            <p:cNvSpPr/>
            <p:nvPr/>
          </p:nvSpPr>
          <p:spPr>
            <a:xfrm rot="0">
              <a:off x="5540700" y="1873274"/>
              <a:ext cx="567000" cy="56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" name="Google Shape;536;p55">
              <a:extLst>
                <a:ext uri="{E392E8CA-9A2F-4466-849B-6EE673BAE643}">
                  <a16:creationId xmlns:a16="http://schemas.microsoft.com/office/drawing/2010/main" id="{DD9EC49B-1CEB-425F-BFBD-F21F393F96EF}"/>
                </a:ext>
              </a:extLst>
            </p:cNvPr>
            <p:cNvSpPr txBox="1"/>
            <p:nvPr/>
          </p:nvSpPr>
          <p:spPr>
            <a:xfrm rot="0">
              <a:off x="5648541" y="19815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" sz="2400">
                  <a:solidFill>
                    <a:srgbClr val="ffffff"/>
                  </a:solidFill>
                  <a:latin typeface="Montserrat Black"/>
                </a:rPr>
                <a:t>3</a:t>
              </a:r>
              <a:endParaRPr dirty="0" lang="en" sz="2400">
                <a:solidFill>
                  <a:srgbClr val="ffffff"/>
                </a:solidFill>
                <a:latin typeface="Montserrat Black"/>
              </a:endParaRPr>
            </a:p>
          </p:txBody>
        </p:sp>
      </p:grpSp>
      <p:grpSp>
        <p:nvGrpSpPr>
          <p:cNvPr id="16" name="Google Shape;537;p55">
            <a:extLst>
              <a:ext uri="{78291C03-2A63-4C82-AF82-6ACF1DA0C002}">
                <a16:creationId xmlns:a16="http://schemas.microsoft.com/office/drawing/2010/main" id="{1E0F79F9-0132-415C-9F25-4887F858D476}"/>
              </a:ext>
            </a:extLst>
          </p:cNvPr>
          <p:cNvGrpSpPr/>
          <p:nvPr/>
        </p:nvGrpSpPr>
        <p:grpSpPr>
          <a:xfrm rot="0">
            <a:off x="5764370" y="3333900"/>
            <a:ext cx="567000" cy="567000"/>
            <a:chOff x="6342600" y="2687225"/>
            <a:chExt cx="567000" cy="567000"/>
          </a:xfrm>
        </p:grpSpPr>
        <p:sp>
          <p:nvSpPr>
            <p:cNvPr id="17" name="Google Shape;538;p55">
              <a:extLst>
                <a:ext uri="{7588469F-4239-4B73-A2F4-056C90BC5833}">
                  <a16:creationId xmlns:a16="http://schemas.microsoft.com/office/drawing/2010/main" id="{1692DBA2-9F64-4336-B69E-0B2148707368}"/>
                </a:ext>
              </a:extLst>
            </p:cNvPr>
            <p:cNvSpPr/>
            <p:nvPr/>
          </p:nvSpPr>
          <p:spPr>
            <a:xfrm rot="0">
              <a:off x="6342600" y="2687225"/>
              <a:ext cx="567000" cy="56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539;p55">
              <a:extLst>
                <a:ext uri="{F99F5988-0221-4BF9-8001-66B39B1656DB}">
                  <a16:creationId xmlns:a16="http://schemas.microsoft.com/office/drawing/2010/main" id="{BC08F343-9F8B-4816-86B0-36756B085350}"/>
                </a:ext>
              </a:extLst>
            </p:cNvPr>
            <p:cNvSpPr txBox="1"/>
            <p:nvPr/>
          </p:nvSpPr>
          <p:spPr>
            <a:xfrm rot="0">
              <a:off x="6426640" y="2795664"/>
              <a:ext cx="351300" cy="350100"/>
            </a:xfrm>
            <a:prstGeom prst="rect">
              <a:avLst/>
            </a:prstGeom>
            <a:noFill/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" sz="2400">
                  <a:solidFill>
                    <a:srgbClr val="ffffff"/>
                  </a:solidFill>
                  <a:latin typeface="Montserrat Black"/>
                </a:rPr>
                <a:t>4</a:t>
              </a:r>
              <a:endParaRPr dirty="0" lang="en" sz="2400">
                <a:solidFill>
                  <a:srgbClr val="ffffff"/>
                </a:solidFill>
                <a:latin typeface="Montserrat Black"/>
              </a:endParaRPr>
            </a:p>
          </p:txBody>
        </p:sp>
      </p:grpSp>
      <p:sp>
        <p:nvSpPr>
          <p:cNvPr id="19" name="Google Shape;540;p55">
            <a:extLst>
              <a:ext uri="{DF1D7FE3-28E6-4C68-99CD-21ADB4B05D4D}">
                <a16:creationId xmlns:a16="http://schemas.microsoft.com/office/drawing/2010/main" id="{73D17E45-34CD-4913-B8EB-CCBFA0D32F04}"/>
              </a:ext>
            </a:extLst>
          </p:cNvPr>
          <p:cNvSpPr txBox="1"/>
          <p:nvPr/>
        </p:nvSpPr>
        <p:spPr>
          <a:xfrm rot="0">
            <a:off x="901523" y="1902856"/>
            <a:ext cx="1437600" cy="314099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Jupiter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20" name="Google Shape;541;p55">
            <a:extLst>
              <a:ext uri="{2F446F32-2EAE-4012-817B-8F1EED5BA4E2}">
                <a16:creationId xmlns:a16="http://schemas.microsoft.com/office/drawing/2010/main" id="{DDE41086-59FC-455D-980D-03708944B1B3}"/>
              </a:ext>
            </a:extLst>
          </p:cNvPr>
          <p:cNvSpPr txBox="1"/>
          <p:nvPr/>
        </p:nvSpPr>
        <p:spPr>
          <a:xfrm rot="0">
            <a:off x="2377364" y="2247589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chemeClr val="dk1"/>
                </a:solidFill>
                <a:latin typeface="Montserrat"/>
              </a:rPr>
              <a:t>Despite being red, is a very cold place</a:t>
            </a:r>
            <a:endParaRPr dirty="0" lang="en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21" name="Google Shape;542;p55">
            <a:extLst>
              <a:ext uri="{13CCFD97-F160-4C32-A268-71C5D6D3D4D8}">
                <a16:creationId xmlns:a16="http://schemas.microsoft.com/office/drawing/2010/main" id="{80E50975-09CA-47AE-A439-24E1BE68CD91}"/>
              </a:ext>
            </a:extLst>
          </p:cNvPr>
          <p:cNvSpPr txBox="1"/>
          <p:nvPr/>
        </p:nvSpPr>
        <p:spPr>
          <a:xfrm rot="0">
            <a:off x="2377364" y="1902856"/>
            <a:ext cx="1437600" cy="314099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Mars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22" name="Google Shape;543;p55">
            <a:extLst>
              <a:ext uri="{7595E175-9D5A-465B-85A5-2C59C3406510}">
                <a16:creationId xmlns:a16="http://schemas.microsoft.com/office/drawing/2010/main" id="{24E8CBF2-B31D-40ED-9FBE-E35AFFEE390D}"/>
              </a:ext>
            </a:extLst>
          </p:cNvPr>
          <p:cNvSpPr txBox="1"/>
          <p:nvPr/>
        </p:nvSpPr>
        <p:spPr>
          <a:xfrm rot="0">
            <a:off x="3853205" y="2247589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chemeClr val="dk1"/>
                </a:solidFill>
                <a:latin typeface="Montserrat"/>
              </a:rPr>
              <a:t>The smallest planet of them all</a:t>
            </a:r>
            <a:endParaRPr dirty="0" lang="en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23" name="Google Shape;544;p55">
            <a:extLst>
              <a:ext uri="{1646DF4E-9414-408F-9AC4-8535859D5A8C}">
                <a16:creationId xmlns:a16="http://schemas.microsoft.com/office/drawing/2010/main" id="{AD12BC8C-F250-4DF2-8791-00718A14CD4E}"/>
              </a:ext>
            </a:extLst>
          </p:cNvPr>
          <p:cNvSpPr txBox="1"/>
          <p:nvPr/>
        </p:nvSpPr>
        <p:spPr>
          <a:xfrm rot="0">
            <a:off x="3853205" y="1902856"/>
            <a:ext cx="1437600" cy="314099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Mercury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24" name="Google Shape;545;p55">
            <a:extLst>
              <a:ext uri="{5191E5D3-424A-4F1D-B57A-DCDE25D2591C}">
                <a16:creationId xmlns:a16="http://schemas.microsoft.com/office/drawing/2010/main" id="{CCDC80F3-13FA-4CED-ABC3-2C2A76499591}"/>
              </a:ext>
            </a:extLst>
          </p:cNvPr>
          <p:cNvSpPr txBox="1"/>
          <p:nvPr/>
        </p:nvSpPr>
        <p:spPr>
          <a:xfrm rot="0">
            <a:off x="5329045" y="2247589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chemeClr val="dk1"/>
                </a:solidFill>
                <a:latin typeface="Montserrat"/>
              </a:rPr>
              <a:t>The ringed one and a giant of gas</a:t>
            </a:r>
            <a:endParaRPr dirty="0" lang="en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25" name="Google Shape;546;p55">
            <a:extLst>
              <a:ext uri="{B562F513-FD17-4555-83E8-92A9138C8A2C}">
                <a16:creationId xmlns:a16="http://schemas.microsoft.com/office/drawing/2010/main" id="{FE4B22D4-F55F-46EB-9383-DA49B986CD98}"/>
              </a:ext>
            </a:extLst>
          </p:cNvPr>
          <p:cNvSpPr txBox="1"/>
          <p:nvPr/>
        </p:nvSpPr>
        <p:spPr>
          <a:xfrm rot="0">
            <a:off x="5329045" y="1902856"/>
            <a:ext cx="1437600" cy="314099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Saturn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26" name="Google Shape;547;p55">
            <a:extLst>
              <a:ext uri="{45947E07-02CE-41DA-9862-DE2494FB5FAE}">
                <a16:creationId xmlns:a16="http://schemas.microsoft.com/office/drawing/2010/main" id="{84333AA7-B8FB-49E8-8FC0-D57D9E1FC47C}"/>
              </a:ext>
            </a:extLst>
          </p:cNvPr>
          <p:cNvSpPr txBox="1"/>
          <p:nvPr/>
        </p:nvSpPr>
        <p:spPr>
          <a:xfrm rot="0">
            <a:off x="6804886" y="2247589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chemeClr val="dk1"/>
                </a:solidFill>
                <a:latin typeface="Montserrat"/>
              </a:rPr>
              <a:t>The farthest planet from the Sun</a:t>
            </a:r>
            <a:endParaRPr dirty="0" lang="en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27" name="Google Shape;548;p55">
            <a:extLst>
              <a:ext uri="{214077DF-4FB0-4C64-9D65-1A9CFB3B4D15}">
                <a16:creationId xmlns:a16="http://schemas.microsoft.com/office/drawing/2010/main" id="{86AD9760-0343-498F-ACCD-A13C5D65259E}"/>
              </a:ext>
            </a:extLst>
          </p:cNvPr>
          <p:cNvSpPr txBox="1"/>
          <p:nvPr/>
        </p:nvSpPr>
        <p:spPr>
          <a:xfrm rot="0">
            <a:off x="6804886" y="1902856"/>
            <a:ext cx="1437600" cy="314099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Neptune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28" name="Google Shape;549;p55">
            <a:extLst>
              <a:ext uri="{80943FA1-4389-400B-AED1-CA96B85DF0C5}">
                <a16:creationId xmlns:a16="http://schemas.microsoft.com/office/drawing/2010/main" id="{88E8A161-736C-4535-8C6D-77C571D64968}"/>
              </a:ext>
            </a:extLst>
          </p:cNvPr>
          <p:cNvSpPr txBox="1"/>
          <p:nvPr/>
        </p:nvSpPr>
        <p:spPr>
          <a:xfrm rot="0">
            <a:off x="901523" y="2247589"/>
            <a:ext cx="1437600" cy="8448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chemeClr val="dk1"/>
                </a:solidFill>
                <a:latin typeface="Montserrat"/>
              </a:rPr>
              <a:t>The biggest planet in the Solar System</a:t>
            </a:r>
            <a:endParaRPr dirty="0" lang="en">
              <a:solidFill>
                <a:schemeClr val="dk1"/>
              </a:solidFill>
              <a:latin typeface="Montserrat"/>
            </a:endParaRPr>
          </a:p>
        </p:txBody>
      </p:sp>
    </p:spTree>
    <p:extLst>
      <p:ext uri="{356E440B-6092-43D9-8DEC-F837760CF438}">
        <p14:creationId xmlns:p14="http://schemas.microsoft.com/office/powerpoint/2010/main" val="1673870475911"/>
      </p:ext>
    </p:extLst>
  </p:cSld>
  <p:clrMapOvr>
    <a:masterClrMapping/>
  </p:clrMapOvr>
</p:sld>
</file>

<file path=ppt/slides/slide13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27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36;p64">
            <a:extLst>
              <a:ext uri="{82E57200-380F-455F-BEBB-9CD05FA5A14F}">
                <a16:creationId xmlns:a16="http://schemas.microsoft.com/office/drawing/2010/main" id="{0C14BA5B-B88A-467E-AA29-01D73EB901CC}"/>
              </a:ext>
            </a:extLst>
          </p:cNvPr>
          <p:cNvSpPr/>
          <p:nvPr>
            <p:ph idx="10" type="title"/>
          </p:nvPr>
        </p:nvSpPr>
        <p:spPr>
          <a:xfrm rot="0">
            <a:off x="713225" y="881975"/>
            <a:ext cx="3858900" cy="978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The Slide Title</a:t>
            </a:r>
            <a:br>
              <a:rPr dirty="0" lang="en-US"/>
            </a:br>
            <a:r>
              <a:rPr dirty="0" lang="en-US"/>
              <a:t>Goes Here!</a:t>
            </a:r>
          </a:p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637;p64">
            <a:extLst>
              <a:ext uri="{4104CA6B-97F4-448B-95F4-26E9BB2F87EE}">
                <a16:creationId xmlns:a16="http://schemas.microsoft.com/office/drawing/2010/main" id="{794ECFA8-1EFC-47EC-BAB1-FEF0D6ADEEAB}"/>
              </a:ext>
            </a:extLst>
          </p:cNvPr>
          <p:cNvSpPr/>
          <p:nvPr>
            <p:ph idx="11" type="subTitle"/>
          </p:nvPr>
        </p:nvSpPr>
        <p:spPr>
          <a:xfrm rot="0">
            <a:off x="713225" y="1945371"/>
            <a:ext cx="3845400" cy="25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">
                <a:solidFill>
                  <a:schemeClr val="accent2"/>
                </a:solidFill>
              </a:rPr>
              <a:t>Do you know what helps you make your point clear? Lists like this one:</a:t>
            </a:r>
          </a:p>
          <a:p>
            <a:pPr algn="l" indent="-317499" lvl="0" marL="457200" rtl="false">
              <a:spcBef>
                <a:spcPts val="1600"/>
              </a:spcBef>
              <a:spcAft>
                <a:spcPts val="0"/>
              </a:spcAft>
              <a:buChar char="●"/>
            </a:pPr>
            <a:r>
              <a:rPr dirty="0" lang="en">
                <a:solidFill>
                  <a:schemeClr val="accent2"/>
                </a:solidFill>
              </a:rPr>
              <a:t>They’re simple 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solidFill>
                  <a:schemeClr val="accent2"/>
                </a:solidFill>
              </a:rPr>
              <a:t>You can organize your ideas clearly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solidFill>
                  <a:schemeClr val="accent2"/>
                </a:solidFill>
              </a:rPr>
              <a:t>You’ll never forget to buy milk!</a:t>
            </a:r>
          </a:p>
          <a:p>
            <a:pPr algn="l" indent="0" lvl="0" marL="0" rtl="false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">
                <a:solidFill>
                  <a:schemeClr val="accent2"/>
                </a:solidFill>
              </a:rPr>
              <a:t>And the most important thing: the audience won’t miss the point</a:t>
            </a:r>
          </a:p>
          <a:p>
            <a:pPr algn="l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638;p64">
            <a:extLst>
              <a:ext uri="{341A9FF7-EABB-46C6-93B7-44A3460520A1}">
                <a16:creationId xmlns:a16="http://schemas.microsoft.com/office/drawing/2010/main" id="{00EEA0FF-E8D8-4C49-B368-A1725B827851}"/>
              </a:ext>
            </a:extLst>
          </p:cNvPr>
          <p:cNvSpPr/>
          <p:nvPr/>
        </p:nvSpPr>
        <p:spPr>
          <a:xfrm rot="0">
            <a:off x="4572000" y="539496"/>
            <a:ext cx="4032599" cy="403259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5" name="Google Shape;639;p64">
            <a:extLst>
              <a:ext uri="{F29335F6-624E-4529-97F0-BCA2BA447FB7}">
                <a16:creationId xmlns:a16="http://schemas.microsoft.com/office/drawing/2010/main" id="{96141F8A-1285-4FBB-874C-802AF53D7902}"/>
              </a:ext>
            </a:extLst>
          </p:cNvPr>
          <p:cNvPicPr/>
          <p:nvPr/>
        </p:nvPicPr>
        <p:blipFill>
          <a:blip r:embed="rId2"/>
          <a:srcRect b="-8850" l="-8838" r="-8850" t="-8838"/>
          <a:stretch>
            <a:fillRect/>
          </a:stretch>
        </p:blipFill>
        <p:spPr>
          <a:xfrm rot="0">
            <a:off x="4876175" y="843675"/>
            <a:ext cx="3424200" cy="3424200"/>
          </a:xfrm>
          <a:prstGeom prst="ellipse">
            <a:avLst/>
          </a:prstGeom>
          <a:noFill/>
          <a:ln>
            <a:noFill/>
          </a:ln>
        </p:spPr>
      </p:pic>
    </p:spTree>
    <p:extLst>
      <p:ext uri="{44AC4077-2F59-474D-9A19-FA06AF9884B6}">
        <p14:creationId xmlns:p14="http://schemas.microsoft.com/office/powerpoint/2010/main" val="1673870475915"/>
      </p:ext>
    </p:extLst>
  </p:cSld>
  <p:clrMapOvr>
    <a:masterClrMapping/>
  </p:clrMapOvr>
</p:sld>
</file>

<file path=ppt/slides/slide14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44;p65">
            <a:extLst>
              <a:ext uri="{940D3F55-4265-4DCA-BADD-3EF7ED15A375}">
                <a16:creationId xmlns:a16="http://schemas.microsoft.com/office/drawing/2010/main" id="{5547D4D3-C82C-46E2-983E-B1F78234666E}"/>
              </a:ext>
            </a:extLst>
          </p:cNvPr>
          <p:cNvSpPr/>
          <p:nvPr>
            <p:ph idx="10" type="title"/>
          </p:nvPr>
        </p:nvSpPr>
        <p:spPr>
          <a:xfrm rot="0">
            <a:off x="713225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Have Four Columns</a:t>
            </a:r>
            <a:endParaRPr dirty="0" lang="en-US"/>
          </a:p>
        </p:txBody>
      </p:sp>
      <p:sp>
        <p:nvSpPr>
          <p:cNvPr id="3" name="Google Shape;645;p65">
            <a:extLst>
              <a:ext uri="{7CCD26AC-0386-440F-A10A-5BD66D551CE9}">
                <a16:creationId xmlns:a16="http://schemas.microsoft.com/office/drawing/2010/main" id="{97ECEA61-1CDD-464D-9962-62FA67520E82}"/>
              </a:ext>
            </a:extLst>
          </p:cNvPr>
          <p:cNvSpPr/>
          <p:nvPr>
            <p:ph idx="11" type="subTitle"/>
          </p:nvPr>
        </p:nvSpPr>
        <p:spPr>
          <a:xfrm rot="0">
            <a:off x="709487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</a:t>
            </a:r>
            <a:endParaRPr dirty="0" lang="en-US"/>
          </a:p>
        </p:txBody>
      </p:sp>
      <p:sp>
        <p:nvSpPr>
          <p:cNvPr id="4" name="Google Shape;646;p65">
            <a:extLst>
              <a:ext uri="{36B493B1-A70F-4C41-AF49-FBB1D254180A}">
                <a16:creationId xmlns:a16="http://schemas.microsoft.com/office/drawing/2010/main" id="{30226346-A079-41A3-8AF2-0B4A5DC1AE5D}"/>
              </a:ext>
            </a:extLst>
          </p:cNvPr>
          <p:cNvSpPr/>
          <p:nvPr>
            <p:ph idx="12" type="subTitle"/>
          </p:nvPr>
        </p:nvSpPr>
        <p:spPr>
          <a:xfrm rot="0">
            <a:off x="2728437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Mars</a:t>
            </a:r>
            <a:endParaRPr dirty="0" lang="en-US"/>
          </a:p>
        </p:txBody>
      </p:sp>
      <p:sp>
        <p:nvSpPr>
          <p:cNvPr id="5" name="Google Shape;647;p65">
            <a:extLst>
              <a:ext uri="{2EA78CBB-9EC5-47BD-A689-8039A5EF1B53}">
                <a16:creationId xmlns:a16="http://schemas.microsoft.com/office/drawing/2010/main" id="{35BFF5A0-68CE-408F-B2B0-1B783FF6AD33}"/>
              </a:ext>
            </a:extLst>
          </p:cNvPr>
          <p:cNvSpPr/>
          <p:nvPr>
            <p:ph idx="13" type="subTitle"/>
          </p:nvPr>
        </p:nvSpPr>
        <p:spPr>
          <a:xfrm rot="0">
            <a:off x="4755774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Saturn</a:t>
            </a:r>
            <a:endParaRPr dirty="0" lang="en-US"/>
          </a:p>
        </p:txBody>
      </p:sp>
      <p:sp>
        <p:nvSpPr>
          <p:cNvPr id="6" name="Google Shape;648;p65">
            <a:extLst>
              <a:ext uri="{F87DAC97-FF92-4426-8F43-09F459C38873}">
                <a16:creationId xmlns:a16="http://schemas.microsoft.com/office/drawing/2010/main" id="{A9462654-812D-4438-B955-AB25102E3D3A}"/>
              </a:ext>
            </a:extLst>
          </p:cNvPr>
          <p:cNvSpPr/>
          <p:nvPr>
            <p:ph idx="14" type="subTitle"/>
          </p:nvPr>
        </p:nvSpPr>
        <p:spPr>
          <a:xfrm rot="0">
            <a:off x="6779175" y="2812190"/>
            <a:ext cx="1647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Jupiter</a:t>
            </a:r>
            <a:endParaRPr dirty="0" lang="en-US"/>
          </a:p>
        </p:txBody>
      </p:sp>
      <p:sp>
        <p:nvSpPr>
          <p:cNvPr id="7" name="Google Shape;649;p65">
            <a:extLst>
              <a:ext uri="{B3791D47-341D-4306-9CEE-E376A07B6817}">
                <a16:creationId xmlns:a16="http://schemas.microsoft.com/office/drawing/2010/main" id="{F55683DD-E222-48C6-BD6E-5BB544192CB5}"/>
              </a:ext>
            </a:extLst>
          </p:cNvPr>
          <p:cNvSpPr/>
          <p:nvPr>
            <p:ph idx="15" type="subTitle"/>
          </p:nvPr>
        </p:nvSpPr>
        <p:spPr>
          <a:xfrm rot="0">
            <a:off x="710237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 is the second planet from the Sun</a:t>
            </a:r>
            <a:endParaRPr dirty="0" lang="en-US"/>
          </a:p>
        </p:txBody>
      </p:sp>
      <p:sp>
        <p:nvSpPr>
          <p:cNvPr id="8" name="Google Shape;650;p65">
            <a:extLst>
              <a:ext uri="{F3EE1DEC-E9BF-452A-BF85-45D1C70D8144}">
                <a16:creationId xmlns:a16="http://schemas.microsoft.com/office/drawing/2010/main" id="{090CEF72-E22A-45F0-8F0D-27DD64B51BEF}"/>
              </a:ext>
            </a:extLst>
          </p:cNvPr>
          <p:cNvSpPr/>
          <p:nvPr>
            <p:ph idx="16" type="subTitle"/>
          </p:nvPr>
        </p:nvSpPr>
        <p:spPr>
          <a:xfrm rot="0">
            <a:off x="2729186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Despite being red, Mars is actually cold</a:t>
            </a:r>
            <a:endParaRPr dirty="0" lang="en-US"/>
          </a:p>
        </p:txBody>
      </p:sp>
      <p:sp>
        <p:nvSpPr>
          <p:cNvPr id="9" name="Google Shape;651;p65">
            <a:extLst>
              <a:ext uri="{A0E781D2-C732-45D8-9F8E-712F43D8E757}">
                <a16:creationId xmlns:a16="http://schemas.microsoft.com/office/drawing/2010/main" id="{A4707013-11A9-4A16-8B6B-FAE9398EB185}"/>
              </a:ext>
            </a:extLst>
          </p:cNvPr>
          <p:cNvSpPr/>
          <p:nvPr>
            <p:ph idx="17" type="subTitle"/>
          </p:nvPr>
        </p:nvSpPr>
        <p:spPr>
          <a:xfrm rot="0">
            <a:off x="4756524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Saturn is made of hydrogen and helium</a:t>
            </a:r>
            <a:endParaRPr dirty="0" lang="en-US"/>
          </a:p>
        </p:txBody>
      </p:sp>
      <p:sp>
        <p:nvSpPr>
          <p:cNvPr id="10" name="Google Shape;652;p65">
            <a:extLst>
              <a:ext uri="{9AFB8C64-5B51-474A-9B08-586601D32FEE}">
                <a16:creationId xmlns:a16="http://schemas.microsoft.com/office/drawing/2010/main" id="{7579A8AD-64EF-4335-A590-057199ED488D}"/>
              </a:ext>
            </a:extLst>
          </p:cNvPr>
          <p:cNvSpPr/>
          <p:nvPr>
            <p:ph idx="18" type="subTitle"/>
          </p:nvPr>
        </p:nvSpPr>
        <p:spPr>
          <a:xfrm rot="0">
            <a:off x="6779925" y="3225986"/>
            <a:ext cx="1645800" cy="947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Jupiter is a gas giant and the biggest planet</a:t>
            </a:r>
            <a:endParaRPr dirty="0" lang="en-US"/>
          </a:p>
        </p:txBody>
      </p:sp>
      <p:sp>
        <p:nvSpPr>
          <p:cNvPr id="11" name="Google Shape;653;p65">
            <a:extLst>
              <a:ext uri="{07BDD0AE-4DEE-4DBC-B5AA-4E899175992F}">
                <a16:creationId xmlns:a16="http://schemas.microsoft.com/office/drawing/2010/main" id="{275875AF-7994-430D-98F4-F20AA9F5B3A9}"/>
              </a:ext>
            </a:extLst>
          </p:cNvPr>
          <p:cNvSpPr/>
          <p:nvPr/>
        </p:nvSpPr>
        <p:spPr>
          <a:xfrm rot="0">
            <a:off x="974525" y="1566777"/>
            <a:ext cx="1124700" cy="11247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2" name="Google Shape;654;p65">
            <a:extLst>
              <a:ext uri="{AE5C8A29-1EC0-46AC-B470-984C3AA39680}">
                <a16:creationId xmlns:a16="http://schemas.microsoft.com/office/drawing/2010/main" id="{F6862EB6-5346-441F-96FB-5CD620ADE31C}"/>
              </a:ext>
            </a:extLst>
          </p:cNvPr>
          <p:cNvSpPr/>
          <p:nvPr/>
        </p:nvSpPr>
        <p:spPr>
          <a:xfrm rot="0">
            <a:off x="2997908" y="1566777"/>
            <a:ext cx="1124700" cy="11247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3" name="Google Shape;655;p65">
            <a:extLst>
              <a:ext uri="{C5C731A2-407A-42EB-85F6-1E20F20E2EFF}">
                <a16:creationId xmlns:a16="http://schemas.microsoft.com/office/drawing/2010/main" id="{91715710-A288-4237-8250-BBB2A5977BEB}"/>
              </a:ext>
            </a:extLst>
          </p:cNvPr>
          <p:cNvSpPr/>
          <p:nvPr/>
        </p:nvSpPr>
        <p:spPr>
          <a:xfrm rot="0">
            <a:off x="5021291" y="1566777"/>
            <a:ext cx="1124700" cy="11247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4" name="Google Shape;656;p65">
            <a:extLst>
              <a:ext uri="{8492139A-DDA6-4BEB-A9AC-3A9ED4FD71E0}">
                <a16:creationId xmlns:a16="http://schemas.microsoft.com/office/drawing/2010/main" id="{2BBDFAE6-2733-4790-846C-812EB8715DBA}"/>
              </a:ext>
            </a:extLst>
          </p:cNvPr>
          <p:cNvSpPr/>
          <p:nvPr/>
        </p:nvSpPr>
        <p:spPr>
          <a:xfrm rot="0">
            <a:off x="7044674" y="1566777"/>
            <a:ext cx="1124700" cy="1124700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5" name="Google Shape;657;p65">
            <a:extLst>
              <a:ext uri="{93B3794B-6130-427F-BACE-F385D7FCF1E6}">
                <a16:creationId xmlns:a16="http://schemas.microsoft.com/office/drawing/2010/main" id="{FBFAA077-15C8-48DB-AD70-69731AB7BEC7}"/>
              </a:ext>
            </a:extLst>
          </p:cNvPr>
          <p:cNvSpPr/>
          <p:nvPr>
            <p:ph idx="19" type="title"/>
          </p:nvPr>
        </p:nvSpPr>
        <p:spPr>
          <a:xfrm rot="0">
            <a:off x="1272880" y="1864031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1</a:t>
            </a:r>
            <a:endParaRPr dirty="0" lang="en-US"/>
          </a:p>
        </p:txBody>
      </p:sp>
      <p:sp>
        <p:nvSpPr>
          <p:cNvPr id="16" name="Google Shape;658;p65">
            <a:extLst>
              <a:ext uri="{9E8D2848-0855-4800-80C4-6019CDF14263}">
                <a16:creationId xmlns:a16="http://schemas.microsoft.com/office/drawing/2010/main" id="{DB25D29A-A935-4D88-A596-C4DF21473D8B}"/>
              </a:ext>
            </a:extLst>
          </p:cNvPr>
          <p:cNvSpPr/>
          <p:nvPr>
            <p:ph idx="20" type="title"/>
          </p:nvPr>
        </p:nvSpPr>
        <p:spPr>
          <a:xfrm rot="0">
            <a:off x="5319184" y="1862518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3</a:t>
            </a:r>
            <a:endParaRPr dirty="0" lang="en-US"/>
          </a:p>
        </p:txBody>
      </p:sp>
      <p:sp>
        <p:nvSpPr>
          <p:cNvPr id="17" name="Google Shape;659;p65">
            <a:extLst>
              <a:ext uri="{16F15FF4-3706-4038-8359-74DEB6A37F58}">
                <a16:creationId xmlns:a16="http://schemas.microsoft.com/office/drawing/2010/main" id="{BD56C276-8B9A-41BF-9F3A-B5D74C570702}"/>
              </a:ext>
            </a:extLst>
          </p:cNvPr>
          <p:cNvSpPr/>
          <p:nvPr>
            <p:ph idx="21" type="title"/>
          </p:nvPr>
        </p:nvSpPr>
        <p:spPr>
          <a:xfrm rot="0">
            <a:off x="3296780" y="1864031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2</a:t>
            </a:r>
            <a:endParaRPr dirty="0" lang="en-US"/>
          </a:p>
        </p:txBody>
      </p:sp>
      <p:sp>
        <p:nvSpPr>
          <p:cNvPr id="18" name="Google Shape;660;p65">
            <a:extLst>
              <a:ext uri="{AA0C6DC4-58FA-48BF-8798-7948A3A4DBE8}">
                <a16:creationId xmlns:a16="http://schemas.microsoft.com/office/drawing/2010/main" id="{FE356DB3-8141-4401-ACE9-42A049CEAE53}"/>
              </a:ext>
            </a:extLst>
          </p:cNvPr>
          <p:cNvSpPr/>
          <p:nvPr>
            <p:ph idx="22" type="title"/>
          </p:nvPr>
        </p:nvSpPr>
        <p:spPr>
          <a:xfrm rot="0">
            <a:off x="7341582" y="1862518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4</a:t>
            </a:r>
            <a:endParaRPr dirty="0" lang="en-US"/>
          </a:p>
        </p:txBody>
      </p:sp>
    </p:spTree>
    <p:extLst>
      <p:ext uri="{142CFC64-FCDB-420D-BD96-5D93A745D2A9}">
        <p14:creationId xmlns:p14="http://schemas.microsoft.com/office/powerpoint/2010/main" val="1673870475918"/>
      </p:ext>
    </p:extLst>
  </p:cSld>
  <p:clrMapOvr>
    <a:masterClrMapping/>
  </p:clrMapOvr>
</p:sld>
</file>

<file path=ppt/slides/slide15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5;p66">
            <a:extLst>
              <a:ext uri="{CC1512C6-283E-46FC-8094-C6913F44CCC9}">
                <a16:creationId xmlns:a16="http://schemas.microsoft.com/office/drawing/2010/main" id="{9BEC4D5C-B6E7-44C9-90B2-08BC67A9C17F}"/>
              </a:ext>
            </a:extLst>
          </p:cNvPr>
          <p:cNvSpPr/>
          <p:nvPr/>
        </p:nvSpPr>
        <p:spPr>
          <a:xfrm rot="0">
            <a:off x="547125" y="557100"/>
            <a:ext cx="4029300" cy="40293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666;p66">
            <a:extLst>
              <a:ext uri="{B02BB851-2AF3-4C15-84CD-5E904B57E797}">
                <a16:creationId xmlns:a16="http://schemas.microsoft.com/office/drawing/2010/main" id="{76C53F9A-CE9C-446A-90AC-E589577FDD84}"/>
              </a:ext>
            </a:extLst>
          </p:cNvPr>
          <p:cNvSpPr/>
          <p:nvPr/>
        </p:nvSpPr>
        <p:spPr>
          <a:xfrm rot="0">
            <a:off x="7130400" y="858926"/>
            <a:ext cx="1192200" cy="11922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595959"/>
                </a:solidFill>
              </a:rPr>
              <a:t/>
            </a:r>
            <a:endParaRPr dirty="0" lang="en-US">
              <a:solidFill>
                <a:srgbClr val="595959"/>
              </a:solidFill>
            </a:endParaRPr>
          </a:p>
        </p:txBody>
      </p:sp>
      <p:sp>
        <p:nvSpPr>
          <p:cNvPr id="4" name="Google Shape;667;p66">
            <a:extLst>
              <a:ext uri="{B9591AC5-575A-4A65-BDE8-009581658EE2}">
                <a16:creationId xmlns:a16="http://schemas.microsoft.com/office/drawing/2010/main" id="{D1D3707A-90BD-48E0-A8CA-C4F38681C01B}"/>
              </a:ext>
            </a:extLst>
          </p:cNvPr>
          <p:cNvSpPr/>
          <p:nvPr/>
        </p:nvSpPr>
        <p:spPr>
          <a:xfrm rot="0">
            <a:off x="6488566" y="3018054"/>
            <a:ext cx="1820400" cy="3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668;p66">
            <a:extLst>
              <a:ext uri="{F2E9CD9D-FBDC-43E1-AC5A-E3A6566D3304}">
                <a16:creationId xmlns:a16="http://schemas.microsoft.com/office/drawing/2010/main" id="{91E74A27-C1B1-439E-A316-A4E8D3043141}"/>
              </a:ext>
            </a:extLst>
          </p:cNvPr>
          <p:cNvSpPr/>
          <p:nvPr>
            <p:ph idx="10" type="title"/>
          </p:nvPr>
        </p:nvSpPr>
        <p:spPr>
          <a:xfrm rot="0">
            <a:off x="4219225" y="1972943"/>
            <a:ext cx="4222799" cy="10332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Section Name</a:t>
            </a:r>
            <a:endParaRPr dirty="0" lang="en-US"/>
          </a:p>
        </p:txBody>
      </p:sp>
      <p:sp>
        <p:nvSpPr>
          <p:cNvPr id="6" name="Google Shape;669;p66">
            <a:extLst>
              <a:ext uri="{E43E2B18-2D92-4B26-84CA-36104809360E}">
                <a16:creationId xmlns:a16="http://schemas.microsoft.com/office/drawing/2010/main" id="{9959C9F1-FA67-4603-BD12-07B1090E9379}"/>
              </a:ext>
            </a:extLst>
          </p:cNvPr>
          <p:cNvSpPr/>
          <p:nvPr>
            <p:ph idx="11" type="subTitle"/>
          </p:nvPr>
        </p:nvSpPr>
        <p:spPr>
          <a:xfrm rot="0">
            <a:off x="5667974" y="3250063"/>
            <a:ext cx="2762700" cy="759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You could enter a subtitle here if you need it</a:t>
            </a:r>
            <a:endParaRPr dirty="0" lang="en-US"/>
          </a:p>
        </p:txBody>
      </p:sp>
      <p:sp>
        <p:nvSpPr>
          <p:cNvPr id="7" name="Google Shape;670;p66">
            <a:extLst>
              <a:ext uri="{C1CB3385-6A29-4415-8FA5-9CAF71906633}">
                <a16:creationId xmlns:a16="http://schemas.microsoft.com/office/drawing/2010/main" id="{C52185ED-86AC-4147-B464-2018ACC52FF9}"/>
              </a:ext>
            </a:extLst>
          </p:cNvPr>
          <p:cNvSpPr/>
          <p:nvPr>
            <p:ph idx="12" type="title"/>
          </p:nvPr>
        </p:nvSpPr>
        <p:spPr>
          <a:xfrm rot="0">
            <a:off x="7209904" y="1143000"/>
            <a:ext cx="1033200" cy="630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2</a:t>
            </a:r>
            <a:endParaRPr dirty="0" lang="en-US"/>
          </a:p>
        </p:txBody>
      </p:sp>
      <p:pic>
        <p:nvPicPr>
          <p:cNvPr id="8" name="Google Shape;671;p66">
            <a:extLst>
              <a:ext uri="{9ACD36F6-135E-4A7C-9CA5-2C24B5A35468}">
                <a16:creationId xmlns:a16="http://schemas.microsoft.com/office/drawing/2010/main" id="{8EF1FADE-740A-4CB9-9DDE-8348F589D029}"/>
              </a:ext>
            </a:extLst>
          </p:cNvPr>
          <p:cNvPicPr/>
          <p:nvPr/>
        </p:nvPicPr>
        <p:blipFill>
          <a:blip r:embed="rId2"/>
          <a:srcRect b="-7856" l="-7856" r="-7856" t="-7856"/>
          <a:stretch>
            <a:fillRect/>
          </a:stretch>
        </p:blipFill>
        <p:spPr>
          <a:xfrm rot="0">
            <a:off x="744500" y="785550"/>
            <a:ext cx="3572400" cy="3572400"/>
          </a:xfrm>
          <a:prstGeom prst="ellipse">
            <a:avLst/>
          </a:prstGeom>
          <a:noFill/>
          <a:ln>
            <a:noFill/>
          </a:ln>
        </p:spPr>
      </p:pic>
    </p:spTree>
    <p:extLst>
      <p:ext uri="{D62A03EB-EB35-4A5B-B216-49F01527772A}">
        <p14:creationId xmlns:p14="http://schemas.microsoft.com/office/powerpoint/2010/main" val="1673870475921"/>
      </p:ext>
    </p:extLst>
  </p:cSld>
  <p:clrMapOvr>
    <a:masterClrMapping/>
  </p:clrMapOvr>
</p:sld>
</file>

<file path=ppt/slides/slide16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0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6;p67">
            <a:extLst>
              <a:ext uri="{AF12ADD4-A6DF-4BA7-8E71-1A9E89059B13}">
                <a16:creationId xmlns:a16="http://schemas.microsoft.com/office/drawing/2010/main" id="{EF6F1D43-3E22-49DE-903F-C291A2EFB715}"/>
              </a:ext>
            </a:extLst>
          </p:cNvPr>
          <p:cNvSpPr/>
          <p:nvPr>
            <p:ph idx="10" type="title"/>
          </p:nvPr>
        </p:nvSpPr>
        <p:spPr>
          <a:xfrm rot="0">
            <a:off x="714675" y="1030550"/>
            <a:ext cx="3858900" cy="1032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Big Title</a:t>
            </a:r>
            <a:endParaRPr dirty="0" lang="en-US"/>
          </a:p>
        </p:txBody>
      </p:sp>
      <p:sp>
        <p:nvSpPr>
          <p:cNvPr id="3" name="Google Shape;677;p67">
            <a:extLst>
              <a:ext uri="{BF98ADE9-960F-4A18-80A0-7BEEEF8F40BA}">
                <a16:creationId xmlns:a16="http://schemas.microsoft.com/office/drawing/2010/main" id="{4A04296D-DC4F-4B3A-AF77-B95DFA18CC82}"/>
              </a:ext>
            </a:extLst>
          </p:cNvPr>
          <p:cNvSpPr/>
          <p:nvPr>
            <p:ph idx="11" type="subTitle"/>
          </p:nvPr>
        </p:nvSpPr>
        <p:spPr>
          <a:xfrm rot="0">
            <a:off x="714675" y="2445774"/>
            <a:ext cx="3858900" cy="21260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">
                <a:solidFill>
                  <a:schemeClr val="accent2"/>
                </a:solidFill>
              </a:rPr>
              <a:t>Just in case you need a checklist...</a:t>
            </a:r>
          </a:p>
          <a:p>
            <a:pPr algn="l" indent="-317499" lvl="0" marL="457200" rtl="false">
              <a:spcBef>
                <a:spcPts val="1600"/>
              </a:spcBef>
              <a:spcAft>
                <a:spcPts val="0"/>
              </a:spcAft>
              <a:buFont typeface="Montserrat"/>
              <a:buChar char="●"/>
            </a:pPr>
            <a:r>
              <a:rPr dirty="0" lang="en">
                <a:solidFill>
                  <a:schemeClr val="accent2"/>
                </a:solidFill>
              </a:rPr>
              <a:t>This is a checklist item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Font typeface="Montserrat"/>
              <a:buChar char="●"/>
            </a:pPr>
            <a:r>
              <a:rPr dirty="0" lang="en">
                <a:solidFill>
                  <a:schemeClr val="accent2"/>
                </a:solidFill>
              </a:rPr>
              <a:t>This is a checklist item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Font typeface="Montserrat"/>
              <a:buChar char="●"/>
            </a:pPr>
            <a:r>
              <a:rPr dirty="0" lang="en">
                <a:solidFill>
                  <a:schemeClr val="accent2"/>
                </a:solidFill>
              </a:rPr>
              <a:t>This is a checklist item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Font typeface="Montserrat"/>
              <a:buChar char="●"/>
            </a:pPr>
            <a:r>
              <a:rPr dirty="0" lang="en">
                <a:solidFill>
                  <a:schemeClr val="accent2"/>
                </a:solidFill>
              </a:rPr>
              <a:t>This is a checklist item</a:t>
            </a:r>
            <a:endParaRPr dirty="0" lang="en">
              <a:solidFill>
                <a:schemeClr val="accent2"/>
              </a:solidFill>
            </a:endParaRPr>
          </a:p>
        </p:txBody>
      </p:sp>
      <p:sp>
        <p:nvSpPr>
          <p:cNvPr id="4" name="Google Shape;678;p67">
            <a:extLst>
              <a:ext uri="{F06F4E00-9AD2-437B-832B-9B2354C33DF5}">
                <a16:creationId xmlns:a16="http://schemas.microsoft.com/office/drawing/2010/main" id="{C9CB0DC5-FEC1-42FA-BFB9-1B5D865894FD}"/>
              </a:ext>
            </a:extLst>
          </p:cNvPr>
          <p:cNvSpPr/>
          <p:nvPr/>
        </p:nvSpPr>
        <p:spPr>
          <a:xfrm rot="0">
            <a:off x="835025" y="2216847"/>
            <a:ext cx="1820400" cy="366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ffffff"/>
                </a:solidFill>
              </a:rPr>
              <a:t/>
            </a:r>
            <a:endParaRPr dirty="0" lang="en-US">
              <a:solidFill>
                <a:srgbClr val="ffffff"/>
              </a:solidFill>
            </a:endParaRPr>
          </a:p>
        </p:txBody>
      </p:sp>
      <p:sp>
        <p:nvSpPr>
          <p:cNvPr id="5" name="Google Shape;679;p67">
            <a:extLst>
              <a:ext uri="{0577C423-1649-4FF5-987A-904F6B387224}">
                <a16:creationId xmlns:a16="http://schemas.microsoft.com/office/drawing/2010/main" id="{963801EE-BFFE-4456-9E82-94D52B32E147}"/>
              </a:ext>
            </a:extLst>
          </p:cNvPr>
          <p:cNvSpPr/>
          <p:nvPr/>
        </p:nvSpPr>
        <p:spPr>
          <a:xfrm rot="0">
            <a:off x="4533200" y="555446"/>
            <a:ext cx="4032599" cy="403259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6" name="Google Shape;680;p67">
            <a:extLst>
              <a:ext uri="{9D2E1770-FAFD-4CF6-9203-FE5818E1E2AB}">
                <a16:creationId xmlns:a16="http://schemas.microsoft.com/office/drawing/2010/main" id="{7C0FBF9B-18ED-4A69-976C-9EE9B83DE7AF}"/>
              </a:ext>
            </a:extLst>
          </p:cNvPr>
          <p:cNvPicPr/>
          <p:nvPr/>
        </p:nvPicPr>
        <p:blipFill>
          <a:blip r:embed="rId2"/>
          <a:srcRect b="-6934" l="-6934" r="-6934" t="-6934"/>
          <a:stretch>
            <a:fillRect/>
          </a:stretch>
        </p:blipFill>
        <p:spPr>
          <a:xfrm rot="0">
            <a:off x="4889574" y="801150"/>
            <a:ext cx="3541200" cy="3541200"/>
          </a:xfrm>
          <a:prstGeom prst="ellipse">
            <a:avLst/>
          </a:prstGeom>
          <a:noFill/>
          <a:ln>
            <a:noFill/>
          </a:ln>
        </p:spPr>
      </p:pic>
    </p:spTree>
    <p:extLst>
      <p:ext uri="{9D8F7F10-E0AE-4E56-87B0-D3C331139007}">
        <p14:creationId xmlns:p14="http://schemas.microsoft.com/office/powerpoint/2010/main" val="1673870475924"/>
      </p:ext>
    </p:extLst>
  </p:cSld>
  <p:clrMapOvr>
    <a:masterClrMapping/>
  </p:clrMapOvr>
</p:sld>
</file>

<file path=ppt/slides/slide17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85;p68">
            <a:extLst>
              <a:ext uri="{FBAF66D3-453E-4B74-8CB1-F6A56E59B739}">
                <a16:creationId xmlns:a16="http://schemas.microsoft.com/office/drawing/2010/main" id="{D161DCC6-8ACC-4516-8623-68CD5AF6F670}"/>
              </a:ext>
            </a:extLst>
          </p:cNvPr>
          <p:cNvSpPr/>
          <p:nvPr/>
        </p:nvSpPr>
        <p:spPr>
          <a:xfrm flipH="true" rot="0">
            <a:off x="539350" y="539496"/>
            <a:ext cx="4032599" cy="403259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686;p68">
            <a:extLst>
              <a:ext uri="{59B751A6-2D80-4441-B875-ECCCA70C53E5}">
                <a16:creationId xmlns:a16="http://schemas.microsoft.com/office/drawing/2010/main" id="{EE816328-D0F3-4094-A589-71FA22576067}"/>
              </a:ext>
            </a:extLst>
          </p:cNvPr>
          <p:cNvSpPr/>
          <p:nvPr>
            <p:ph idx="10" type="title"/>
          </p:nvPr>
        </p:nvSpPr>
        <p:spPr>
          <a:xfrm rot="0">
            <a:off x="4571900" y="444250"/>
            <a:ext cx="3858900" cy="5211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Maybe You Need to Divide the Content</a:t>
            </a:r>
            <a:endParaRPr dirty="0" lang="en-US"/>
          </a:p>
        </p:txBody>
      </p:sp>
      <p:sp>
        <p:nvSpPr>
          <p:cNvPr id="4" name="Google Shape;687;p68">
            <a:extLst>
              <a:ext uri="{D40F713A-D170-4916-9F7B-E3B9CD077CD1}">
                <a16:creationId xmlns:a16="http://schemas.microsoft.com/office/drawing/2010/main" id="{3C668800-1548-43D9-9945-D678D3C684C0}"/>
              </a:ext>
            </a:extLst>
          </p:cNvPr>
          <p:cNvSpPr/>
          <p:nvPr>
            <p:ph idx="11" type="subTitle"/>
          </p:nvPr>
        </p:nvSpPr>
        <p:spPr>
          <a:xfrm rot="0">
            <a:off x="4572006" y="2219924"/>
            <a:ext cx="3858900" cy="10973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Mercury is the closest planet to the Sun and the smallest one</a:t>
            </a:r>
            <a:r>
              <a:rPr dirty="0" lang="en-US"/>
              <a:t> in the Solar System</a:t>
            </a:r>
          </a:p>
          <a:p>
            <a:pPr algn="l" indent="0" lvl="0" marL="0" rtl="false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dirty="0" lang="en-US"/>
              <a:t/>
            </a:r>
          </a:p>
          <a:p>
            <a:pPr algn="l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688;p68">
            <a:extLst>
              <a:ext uri="{BC201F15-1853-4524-9740-2423C12C1D2A}">
                <a16:creationId xmlns:a16="http://schemas.microsoft.com/office/drawing/2010/main" id="{CD80181E-0B2B-468A-B05B-86381202BB2F}"/>
              </a:ext>
            </a:extLst>
          </p:cNvPr>
          <p:cNvSpPr/>
          <p:nvPr>
            <p:ph idx="12" type="subTitle"/>
          </p:nvPr>
        </p:nvSpPr>
        <p:spPr>
          <a:xfrm rot="0">
            <a:off x="4572006" y="3581500"/>
            <a:ext cx="3858900" cy="10973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Venus has a beautiful name and is the second planet from the Sun</a:t>
            </a:r>
          </a:p>
          <a:p>
            <a:pPr algn="l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6" name="Google Shape;689;p68">
            <a:extLst>
              <a:ext uri="{493645FE-4910-440B-BACE-180DCE8DA049}">
                <a16:creationId xmlns:a16="http://schemas.microsoft.com/office/drawing/2010/main" id="{4EFDF681-C5C5-4636-B178-E1C2F1254959}"/>
              </a:ext>
            </a:extLst>
          </p:cNvPr>
          <p:cNvSpPr/>
          <p:nvPr>
            <p:ph idx="13" type="subTitle"/>
          </p:nvPr>
        </p:nvSpPr>
        <p:spPr>
          <a:xfrm rot="0">
            <a:off x="4572006" y="1799300"/>
            <a:ext cx="3858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Mercury</a:t>
            </a:r>
            <a:endParaRPr dirty="0" lang="en-US"/>
          </a:p>
        </p:txBody>
      </p:sp>
      <p:sp>
        <p:nvSpPr>
          <p:cNvPr id="7" name="Google Shape;690;p68">
            <a:extLst>
              <a:ext uri="{869DD743-948C-43B9-907C-D20FDC48C52D}">
                <a16:creationId xmlns:a16="http://schemas.microsoft.com/office/drawing/2010/main" id="{DA84F8B0-7B57-495D-A5B0-6EB983D8D73B}"/>
              </a:ext>
            </a:extLst>
          </p:cNvPr>
          <p:cNvSpPr/>
          <p:nvPr>
            <p:ph idx="14" type="subTitle"/>
          </p:nvPr>
        </p:nvSpPr>
        <p:spPr>
          <a:xfrm rot="0">
            <a:off x="4572006" y="3160876"/>
            <a:ext cx="3858900" cy="576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</a:t>
            </a:r>
            <a:endParaRPr dirty="0" lang="en-US"/>
          </a:p>
        </p:txBody>
      </p:sp>
      <p:pic>
        <p:nvPicPr>
          <p:cNvPr id="8" name="Google Shape;691;p68">
            <a:extLst>
              <a:ext uri="{6F94615B-275F-40E2-806E-1A103DE9820F}">
                <a16:creationId xmlns:a16="http://schemas.microsoft.com/office/drawing/2010/main" id="{BF174BE1-682D-499F-8C6F-D9FD4D1CE724}"/>
              </a:ext>
            </a:extLst>
          </p:cNvPr>
          <p:cNvPicPr/>
          <p:nvPr/>
        </p:nvPicPr>
        <p:blipFill>
          <a:blip r:embed="rId2"/>
          <a:srcRect b="5139" l="0" r="0" t="-5140"/>
          <a:stretch>
            <a:fillRect/>
          </a:stretch>
        </p:blipFill>
        <p:spPr>
          <a:xfrm rot="0">
            <a:off x="1054100" y="1041550"/>
            <a:ext cx="2966399" cy="2966399"/>
          </a:xfrm>
          <a:prstGeom prst="ellipse">
            <a:avLst/>
          </a:prstGeom>
          <a:noFill/>
          <a:ln>
            <a:noFill/>
          </a:ln>
        </p:spPr>
      </p:pic>
    </p:spTree>
    <p:extLst>
      <p:ext uri="{89059551-6203-4FC3-A10F-59B6DC03726E}">
        <p14:creationId xmlns:p14="http://schemas.microsoft.com/office/powerpoint/2010/main" val="1673870475927"/>
      </p:ext>
    </p:extLst>
  </p:cSld>
  <p:clrMapOvr>
    <a:masterClrMapping/>
  </p:clrMapOvr>
</p:sld>
</file>

<file path=ppt/slides/slide18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98;p73">
            <a:extLst>
              <a:ext uri="{ACB8CFF1-1310-47DA-A9FD-684690B8C48C}">
                <a16:creationId xmlns:a16="http://schemas.microsoft.com/office/drawing/2010/main" id="{B155AF63-D053-43A6-8378-5C4CA3769C4E}"/>
              </a:ext>
            </a:extLst>
          </p:cNvPr>
          <p:cNvSpPr/>
          <p:nvPr>
            <p:ph idx="10" type="title"/>
          </p:nvPr>
        </p:nvSpPr>
        <p:spPr>
          <a:xfrm rot="0">
            <a:off x="722625" y="448056"/>
            <a:ext cx="3858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Resources</a:t>
            </a:r>
            <a:endParaRPr dirty="0" lang="en-US"/>
          </a:p>
        </p:txBody>
      </p:sp>
      <p:sp>
        <p:nvSpPr>
          <p:cNvPr id="3" name="Google Shape;799;p73">
            <a:extLst>
              <a:ext uri="{C14453BA-CC4C-447B-87AC-0D23C2CC97DA}">
                <a16:creationId xmlns:a16="http://schemas.microsoft.com/office/drawing/2010/main" id="{3841E679-9B3A-4BBD-A077-F8B14DE48EF1}"/>
              </a:ext>
            </a:extLst>
          </p:cNvPr>
          <p:cNvSpPr/>
          <p:nvPr>
            <p:ph idx="11" type="subTitle"/>
          </p:nvPr>
        </p:nvSpPr>
        <p:spPr>
          <a:xfrm rot="0">
            <a:off x="5024125" y="1674047"/>
            <a:ext cx="3406500" cy="3017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2"/>
              </a:rPr>
              <a:t>Front view of businesswoman outdoors with tablet and notepad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noFill/>
                <a:hlinkClick r:id="rId3"/>
              </a:rPr>
              <a:t>Woman on the phone at home while working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noFill/>
                <a:hlinkClick r:id="rId4"/>
              </a:rPr>
              <a:t>Guy at an office desk looking at his phone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noFill/>
                <a:hlinkClick r:id="rId5"/>
              </a:rPr>
              <a:t>Front view coworkers on break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har char="●"/>
            </a:pPr>
            <a:r>
              <a:rPr dirty="0" lang="en">
                <a:noFill/>
                <a:hlinkClick r:id="rId6"/>
              </a:rPr>
              <a:t>Blonde with glasses writing on clipboard</a:t>
            </a:r>
            <a:endParaRPr dirty="0" lang="en">
              <a:noFill/>
              <a:hlinkClick r:id="rId7"/>
            </a:endParaRPr>
          </a:p>
        </p:txBody>
      </p:sp>
      <p:sp>
        <p:nvSpPr>
          <p:cNvPr id="4" name="Google Shape;800;p73">
            <a:extLst>
              <a:ext uri="{686EBC3D-C775-43BA-B3D9-AED24A1D3EDC}">
                <a16:creationId xmlns:a16="http://schemas.microsoft.com/office/drawing/2010/main" id="{1AA3EEA8-3105-47C7-955E-5BD79874F34E}"/>
              </a:ext>
            </a:extLst>
          </p:cNvPr>
          <p:cNvSpPr/>
          <p:nvPr>
            <p:ph idx="12" type="subTitle"/>
          </p:nvPr>
        </p:nvSpPr>
        <p:spPr>
          <a:xfrm rot="0">
            <a:off x="713225" y="1674047"/>
            <a:ext cx="3406500" cy="3017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8"/>
              </a:rPr>
              <a:t>Startup life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9"/>
              </a:rPr>
              <a:t>Sharing Ideas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0"/>
              </a:rPr>
              <a:t>Checklist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1"/>
              </a:rPr>
              <a:t>www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2"/>
              </a:rPr>
              <a:t>Market launch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3"/>
              </a:rPr>
              <a:t>Business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4"/>
              </a:rPr>
              <a:t>Calculator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5"/>
              </a:rPr>
              <a:t>Reading list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6"/>
              </a:rPr>
              <a:t>At work</a:t>
            </a:r>
          </a:p>
          <a:p>
            <a:pPr algn="l" indent="-317499" lvl="0" marL="45720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Roboto"/>
              <a:buChar char="●"/>
            </a:pPr>
            <a:r>
              <a:rPr dirty="0" lang="en">
                <a:noFill/>
                <a:hlinkClick r:id="rId17"/>
              </a:rPr>
              <a:t>To the stars</a:t>
            </a:r>
            <a:r>
              <a:rPr dirty="0" lang="en">
                <a:noFill/>
                <a:hlinkClick r:id="rId18"/>
              </a:rPr>
              <a:t> </a:t>
            </a:r>
            <a:endParaRPr dirty="0" lang="en">
              <a:noFill/>
              <a:hlinkClick r:id="rId19"/>
            </a:endParaRPr>
          </a:p>
        </p:txBody>
      </p:sp>
      <p:sp>
        <p:nvSpPr>
          <p:cNvPr id="5" name="Google Shape;801;p73">
            <a:extLst>
              <a:ext uri="{04CB91DB-99C2-468D-8677-172367F3333B}">
                <a16:creationId xmlns:a16="http://schemas.microsoft.com/office/drawing/2010/main" id="{2344FBAC-5077-444B-9161-8DCFBD631CB6}"/>
              </a:ext>
            </a:extLst>
          </p:cNvPr>
          <p:cNvSpPr/>
          <p:nvPr>
            <p:ph idx="13" type="subTitle"/>
          </p:nvPr>
        </p:nvSpPr>
        <p:spPr>
          <a:xfrm rot="0">
            <a:off x="722625" y="1435725"/>
            <a:ext cx="1607400" cy="343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Vectors</a:t>
            </a:r>
            <a:endParaRPr dirty="0" lang="en-US"/>
          </a:p>
        </p:txBody>
      </p:sp>
      <p:sp>
        <p:nvSpPr>
          <p:cNvPr id="6" name="Google Shape;802;p73">
            <a:extLst>
              <a:ext uri="{1238B5E9-A392-4300-B10D-A3685B27FA15}">
                <a16:creationId xmlns:a16="http://schemas.microsoft.com/office/drawing/2010/main" id="{E151A2F6-E9C1-4D67-A3C0-4409767A8429}"/>
              </a:ext>
            </a:extLst>
          </p:cNvPr>
          <p:cNvSpPr/>
          <p:nvPr>
            <p:ph idx="14" type="subTitle"/>
          </p:nvPr>
        </p:nvSpPr>
        <p:spPr>
          <a:xfrm rot="0">
            <a:off x="5021300" y="1437510"/>
            <a:ext cx="1607400" cy="347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Pictures</a:t>
            </a:r>
            <a:endParaRPr dirty="0" lang="en-US"/>
          </a:p>
        </p:txBody>
      </p:sp>
    </p:spTree>
    <p:extLst>
      <p:ext uri="{98A65155-4993-4B95-BE82-F73DF18E087C}">
        <p14:creationId xmlns:p14="http://schemas.microsoft.com/office/powerpoint/2010/main" val="1673870475930"/>
      </p:ext>
    </p:extLst>
  </p:cSld>
  <p:clrMapOvr>
    <a:masterClrMapping/>
  </p:clrMapOvr>
</p:sld>
</file>

<file path=ppt/slides/slide19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7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07;p74">
            <a:extLst>
              <a:ext uri="{D52CB4A5-E25D-4E67-9093-6A6CD94F4207}">
                <a16:creationId xmlns:a16="http://schemas.microsoft.com/office/drawing/2010/main" id="{F4141EFD-9A3E-4107-B67C-0EF549AEDF91}"/>
              </a:ext>
            </a:extLst>
          </p:cNvPr>
          <p:cNvSpPr/>
          <p:nvPr>
            <p:ph type="title"/>
          </p:nvPr>
        </p:nvSpPr>
        <p:spPr>
          <a:xfrm rot="0">
            <a:off x="1048350" y="323850"/>
            <a:ext cx="70473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Instructions for use (</a:t>
            </a:r>
            <a:r>
              <a:rPr dirty="0" lang="en">
                <a:latin typeface="Arial"/>
              </a:rPr>
              <a:t>free users)</a:t>
            </a:r>
            <a:endParaRPr dirty="0" lang="en">
              <a:latin typeface="Arial"/>
            </a:endParaRPr>
          </a:p>
        </p:txBody>
      </p:sp>
      <p:sp>
        <p:nvSpPr>
          <p:cNvPr id="3" name="Google Shape;808;p74">
            <a:extLst>
              <a:ext uri="{4C677749-B8E7-4DF3-8406-E0CB31F08513}">
                <a16:creationId xmlns:a16="http://schemas.microsoft.com/office/drawing/2010/main" id="{9F0BA9FE-CF67-4544-B467-7C5398A24118}"/>
              </a:ext>
            </a:extLst>
          </p:cNvPr>
          <p:cNvSpPr/>
          <p:nvPr>
            <p:ph type="body"/>
          </p:nvPr>
        </p:nvSpPr>
        <p:spPr>
          <a:xfrm rot="0">
            <a:off x="1048350" y="690275"/>
            <a:ext cx="7047300" cy="4401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marR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In order to use this template, you must credit </a:t>
            </a:r>
            <a:r>
              <a:rPr b="1" dirty="0" lang="en" sz="1000" u="sng">
                <a:solidFill>
                  <a:srgbClr val="869fb2"/>
                </a:solidFill>
                <a:latin typeface="Arial"/>
              </a:rPr>
              <a:t>S</a:t>
            </a:r>
            <a:r>
              <a:rPr b="1" dirty="0" lang="en" u="sng">
                <a:solidFill>
                  <a:srgbClr val="869fb2"/>
                </a:solidFill>
                <a:latin typeface="Arial"/>
                <a:hlinkClick r:id="rId2"/>
              </a:rPr>
              <a:t>lidesgo</a:t>
            </a:r>
            <a:r>
              <a:rPr dirty="0" lang="en">
                <a:solidFill>
                  <a:srgbClr val="435d74"/>
                </a:solidFill>
                <a:latin typeface="Arial"/>
              </a:rPr>
              <a:t> </a:t>
            </a:r>
            <a:r>
              <a:rPr dirty="0" lang="en">
                <a:solidFill>
                  <a:srgbClr val="ffffff"/>
                </a:solidFill>
                <a:latin typeface="Arial"/>
              </a:rPr>
              <a:t>by keeping the Thanks slide.</a:t>
            </a:r>
          </a:p>
          <a:p>
            <a:pPr algn="l" indent="0" lvl="0" marL="0" marR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dirty="0" lang="en" sz="1000">
                <a:solidFill>
                  <a:srgbClr val="869fb2"/>
                </a:solidFill>
                <a:latin typeface="Arial"/>
              </a:rPr>
              <a:t>You are allowed to: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Modify this template.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Use it for both personal and commercial purposes.</a:t>
            </a:r>
          </a:p>
          <a:p>
            <a:pPr algn="l" indent="0" lvl="0" marL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dirty="0" lang="en" sz="1000">
                <a:solidFill>
                  <a:srgbClr val="869fb2"/>
                </a:solidFill>
                <a:latin typeface="Arial"/>
              </a:rPr>
              <a:t>You are not allowed to: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Sublicense, sell or rent any of Slidesgo Content (or a modified version of Slidesgo Content).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Use any of the elements that are part of this Slidesgo Template in an isolated and separated way from this Template.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Delete the “Thanks” or “Credits” slide.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Register any of the elements that are part of this template as a trademark or logo, or register it as a work in an intellectual property registry or similar.</a:t>
            </a:r>
          </a:p>
          <a:p>
            <a:pPr algn="l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000">
                <a:solidFill>
                  <a:srgbClr val="ffffff"/>
                </a:solidFill>
                <a:latin typeface="Arial"/>
              </a:rPr>
              <a:t/>
            </a:r>
          </a:p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000">
                <a:solidFill>
                  <a:srgbClr val="435d74"/>
                </a:solidFill>
                <a:latin typeface="Arial"/>
              </a:rPr>
              <a:t/>
            </a:r>
          </a:p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300">
                <a:solidFill>
                  <a:srgbClr val="435d74"/>
                </a:solidFill>
                <a:latin typeface="Arial"/>
              </a:rPr>
              <a:t/>
            </a:r>
          </a:p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300">
                <a:solidFill>
                  <a:srgbClr val="435d74"/>
                </a:solidFill>
                <a:latin typeface="Arial"/>
              </a:rPr>
              <a:t/>
            </a:r>
            <a:endParaRPr dirty="0" lang="en-US" sz="1300">
              <a:solidFill>
                <a:srgbClr val="435d74"/>
              </a:solidFill>
              <a:latin typeface="Arial"/>
            </a:endParaRPr>
          </a:p>
        </p:txBody>
      </p:sp>
      <p:sp>
        <p:nvSpPr>
          <p:cNvPr id="4" name="Google Shape;809;p74">
            <a:extLst>
              <a:ext uri="{CEECAA74-BA0D-4CDE-873A-5B624B24462E}">
                <a16:creationId xmlns:a16="http://schemas.microsoft.com/office/drawing/2010/main" id="{8E8E7364-F0EF-4C34-A4F9-2543E9A40A64}"/>
              </a:ext>
            </a:extLst>
          </p:cNvPr>
          <p:cNvSpPr txBox="1"/>
          <p:nvPr/>
        </p:nvSpPr>
        <p:spPr>
          <a:xfrm rot="0"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z="1000">
                <a:solidFill>
                  <a:srgbClr val="ffffff"/>
                </a:solidFill>
              </a:rPr>
              <a:t>For more information about editing slides, please </a:t>
            </a:r>
            <a:r>
              <a:rPr dirty="0" lang="en" sz="900">
                <a:solidFill>
                  <a:srgbClr val="ffffff"/>
                </a:solidFill>
              </a:rPr>
              <a:t>read </a:t>
            </a:r>
            <a:r>
              <a:rPr dirty="0" lang="en" sz="1000">
                <a:solidFill>
                  <a:srgbClr val="ffffff"/>
                </a:solidFill>
              </a:rPr>
              <a:t>our FAQs or visit Slidesgo School:</a:t>
            </a:r>
          </a:p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z="1000" u="sng">
                <a:solidFill>
                  <a:srgbClr val="869fb2"/>
                </a:solidFill>
                <a:hlinkClick r:id="rId3"/>
              </a:rPr>
              <a:t>https://slidesgo.com/faqs</a:t>
            </a:r>
            <a:r>
              <a:rPr dirty="0" lang="en" sz="1200">
                <a:solidFill>
                  <a:srgbClr val="ffffff"/>
                </a:solidFill>
              </a:rPr>
              <a:t> </a:t>
            </a:r>
            <a:r>
              <a:rPr dirty="0" lang="en" sz="1000">
                <a:solidFill>
                  <a:srgbClr val="ffffff"/>
                </a:solidFill>
              </a:rPr>
              <a:t>and</a:t>
            </a:r>
            <a:r>
              <a:rPr dirty="0" lang="en" sz="1200">
                <a:solidFill>
                  <a:srgbClr val="ffffff"/>
                </a:solidFill>
              </a:rPr>
              <a:t> </a:t>
            </a:r>
            <a:r>
              <a:rPr dirty="0" lang="en" sz="1000" u="sng">
                <a:solidFill>
                  <a:srgbClr val="869fb2"/>
                </a:solidFill>
                <a:hlinkClick r:id="rId4"/>
              </a:rPr>
              <a:t>https://slidesgo.com/slidesgo-school</a:t>
            </a:r>
            <a:endParaRPr dirty="0" lang="en" sz="1000" u="sng">
              <a:solidFill>
                <a:srgbClr val="869fb2"/>
              </a:solidFill>
              <a:hlinkClick r:id="rId5"/>
            </a:endParaRPr>
          </a:p>
        </p:txBody>
      </p:sp>
    </p:spTree>
    <p:extLst>
      <p:ext uri="{EA7D8E24-7B0D-46C4-8760-80E51CC8B63E}">
        <p14:creationId xmlns:p14="http://schemas.microsoft.com/office/powerpoint/2010/main" val="1673870475934"/>
      </p:ext>
    </p:extLst>
  </p:cSld>
  <p:clrMapOvr>
    <a:masterClrMapping/>
  </p:clrMapOvr>
</p:sld>
</file>

<file path=ppt/slides/slide2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9;p40">
            <a:extLst>
              <a:ext uri="{D595BCBE-8553-456B-A049-F84E6B263C3F}">
                <a16:creationId xmlns:a16="http://schemas.microsoft.com/office/drawing/2010/main" id="{A4F159E5-E3C6-42C5-A852-22A4F0A6204F}"/>
              </a:ext>
            </a:extLst>
          </p:cNvPr>
          <p:cNvSpPr/>
          <p:nvPr>
            <p:ph idx="10" type="title"/>
          </p:nvPr>
        </p:nvSpPr>
        <p:spPr>
          <a:xfrm rot="0">
            <a:off x="713225" y="1538700"/>
            <a:ext cx="3858900" cy="1032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Whoa!</a:t>
            </a:r>
            <a:endParaRPr dirty="0" lang="en-US"/>
          </a:p>
        </p:txBody>
      </p:sp>
      <p:sp>
        <p:nvSpPr>
          <p:cNvPr id="3" name="Google Shape;210;p40">
            <a:extLst>
              <a:ext uri="{66A85CBD-1129-4C46-BEF8-E9B119120E3A}">
                <a16:creationId xmlns:a16="http://schemas.microsoft.com/office/drawing/2010/main" id="{4374F6FA-A89C-429A-9B3E-F0723FB9C81D}"/>
              </a:ext>
            </a:extLst>
          </p:cNvPr>
          <p:cNvSpPr/>
          <p:nvPr>
            <p:ph idx="11" type="subTitle"/>
          </p:nvPr>
        </p:nvSpPr>
        <p:spPr>
          <a:xfrm rot="0">
            <a:off x="714675" y="2703964"/>
            <a:ext cx="3534000" cy="1234499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This could be the part of the presentation where you can introduce yourself, write your email…</a:t>
            </a:r>
          </a:p>
          <a:p>
            <a:pPr algn="l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4" name="Google Shape;211;p40">
            <a:extLst>
              <a:ext uri="{8CC3DED1-5CE5-425A-BCAF-DC508BDB2BD1}">
                <a16:creationId xmlns:a16="http://schemas.microsoft.com/office/drawing/2010/main" id="{376DED0E-2B5B-48A3-8C84-0374803C17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 rot="0">
            <a:off x="4817550" y="810925"/>
            <a:ext cx="3613224" cy="3613224"/>
          </a:xfrm>
          <a:prstGeom prst="rect">
            <a:avLst/>
          </a:prstGeom>
          <a:noFill/>
          <a:ln>
            <a:noFill/>
          </a:ln>
        </p:spPr>
      </p:pic>
    </p:spTree>
    <p:extLst>
      <p:ext uri="{C6C73FC5-A40F-427F-8136-2EE03F6BC329}">
        <p14:creationId xmlns:p14="http://schemas.microsoft.com/office/powerpoint/2010/main" val="1673870475867"/>
      </p:ext>
    </p:extLst>
  </p:cSld>
  <p:clrMapOvr>
    <a:masterClrMapping/>
  </p:clrMapOvr>
</p:sld>
</file>

<file path=ppt/slides/slide20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38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14;p75">
            <a:extLst>
              <a:ext uri="{51983570-FB7F-4918-AF55-11177D128D27}">
                <a16:creationId xmlns:a16="http://schemas.microsoft.com/office/drawing/2010/main" id="{180C5E64-E637-483B-8E6E-5FF50085CC9B}"/>
              </a:ext>
            </a:extLst>
          </p:cNvPr>
          <p:cNvSpPr/>
          <p:nvPr>
            <p:ph type="title"/>
          </p:nvPr>
        </p:nvSpPr>
        <p:spPr>
          <a:xfrm rot="0">
            <a:off x="1048350" y="323850"/>
            <a:ext cx="70473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Instructions for use (premium users)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815;p75">
            <a:extLst>
              <a:ext uri="{EEAAC869-247D-4CA7-9046-2B511B10DC2F}">
                <a16:creationId xmlns:a16="http://schemas.microsoft.com/office/drawing/2010/main" id="{90075FDA-1CC0-4485-AE58-836D29F6C9A2}"/>
              </a:ext>
            </a:extLst>
          </p:cNvPr>
          <p:cNvSpPr/>
          <p:nvPr>
            <p:ph type="body"/>
          </p:nvPr>
        </p:nvSpPr>
        <p:spPr>
          <a:xfrm rot="0">
            <a:off x="1048350" y="690275"/>
            <a:ext cx="7047300" cy="4401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marR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In order to use this template, you must be a Premium user on </a:t>
            </a:r>
            <a:r>
              <a:rPr b="1" dirty="0" lang="en" sz="1000" u="sng">
                <a:solidFill>
                  <a:srgbClr val="869fb2"/>
                </a:solidFill>
                <a:latin typeface="Arial"/>
              </a:rPr>
              <a:t>S</a:t>
            </a:r>
            <a:r>
              <a:rPr b="1" dirty="0" lang="en" u="sng">
                <a:solidFill>
                  <a:srgbClr val="869fb2"/>
                </a:solidFill>
                <a:latin typeface="Arial"/>
                <a:hlinkClick r:id="rId2"/>
              </a:rPr>
              <a:t>lidesgo</a:t>
            </a:r>
            <a:r>
              <a:rPr dirty="0" lang="en">
                <a:solidFill>
                  <a:srgbClr val="ffffff"/>
                </a:solidFill>
                <a:latin typeface="Arial"/>
              </a:rPr>
              <a:t>.</a:t>
            </a:r>
          </a:p>
          <a:p>
            <a:pPr algn="l" indent="0" lvl="0" marL="0" marR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dirty="0" lang="en" sz="1000">
                <a:solidFill>
                  <a:srgbClr val="869fb2"/>
                </a:solidFill>
                <a:latin typeface="Arial"/>
              </a:rPr>
              <a:t>You are allowed to: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Modify this template.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Use it for both personal and commercial purposes.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Hide or delete the “Thanks” slide and the mention to Slidesgo in the credits.</a:t>
            </a:r>
          </a:p>
          <a:p>
            <a:pPr algn="l" indent="-292100" lvl="0" marL="45720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Share this template in an editable format with people who are not part of your team.</a:t>
            </a:r>
          </a:p>
          <a:p>
            <a:pPr algn="l" indent="0" lvl="0" marL="0" rtl="false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dirty="0" lang="en" sz="1000">
                <a:solidFill>
                  <a:srgbClr val="869fb2"/>
                </a:solidFill>
                <a:latin typeface="Arial"/>
              </a:rPr>
              <a:t>You are not allowed to:</a:t>
            </a:r>
          </a:p>
          <a:p>
            <a:pPr algn="l" indent="-292100" lvl="0" marL="457200" rtl="false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Sublicense, sell or rent this Slidesgo Template (or a modified version of this Slidesgo Template).</a:t>
            </a:r>
          </a:p>
          <a:p>
            <a:pPr algn="l" indent="-292100" lvl="0" marL="457200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</a:p>
          <a:p>
            <a:pPr algn="l" indent="-292100" lvl="0" marL="457200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Use any of the elements that are part of this Slidesgo Template in an isolated and separated way from this Template.</a:t>
            </a:r>
          </a:p>
          <a:p>
            <a:pPr algn="l" indent="-292100" lvl="0" marL="457200" rtl="false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Register any of the elements that are part of this template as a trademark or logo, or register it as a work in an intellectual property registry or similar.</a:t>
            </a:r>
          </a:p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000">
                <a:solidFill>
                  <a:srgbClr val="ffffff"/>
                </a:solidFill>
                <a:latin typeface="Arial"/>
              </a:rPr>
              <a:t/>
            </a:r>
          </a:p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 sz="1000">
                <a:solidFill>
                  <a:srgbClr val="ffffff"/>
                </a:solidFill>
                <a:latin typeface="Arial"/>
              </a:rPr>
              <a:t/>
            </a:r>
            <a:endParaRPr dirty="0" lang="en-US" sz="1000">
              <a:solidFill>
                <a:srgbClr val="ffffff"/>
              </a:solidFill>
              <a:latin typeface="Arial"/>
            </a:endParaRPr>
          </a:p>
        </p:txBody>
      </p:sp>
      <p:sp>
        <p:nvSpPr>
          <p:cNvPr id="4" name="Google Shape;816;p75">
            <a:extLst>
              <a:ext uri="{85770E0B-12F1-46B8-A8DB-74E88B9B8491}">
                <a16:creationId xmlns:a16="http://schemas.microsoft.com/office/drawing/2010/main" id="{C635A5A6-AFC8-436A-8238-82E9342F1939}"/>
              </a:ext>
            </a:extLst>
          </p:cNvPr>
          <p:cNvSpPr/>
          <p:nvPr>
            <p:ph type="body"/>
          </p:nvPr>
        </p:nvSpPr>
        <p:spPr>
          <a:xfrm rot="0">
            <a:off x="1048350" y="4314290"/>
            <a:ext cx="7047300" cy="4401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z="1000">
                <a:solidFill>
                  <a:srgbClr val="ffffff"/>
                </a:solidFill>
                <a:latin typeface="Arial"/>
              </a:rPr>
              <a:t>For more information about editing slides, please </a:t>
            </a:r>
            <a:r>
              <a:rPr dirty="0" lang="en" sz="900">
                <a:solidFill>
                  <a:srgbClr val="ffffff"/>
                </a:solidFill>
                <a:latin typeface="Arial"/>
              </a:rPr>
              <a:t>read </a:t>
            </a:r>
            <a:r>
              <a:rPr dirty="0" lang="en" sz="1000">
                <a:solidFill>
                  <a:srgbClr val="ffffff"/>
                </a:solidFill>
                <a:latin typeface="Arial"/>
              </a:rPr>
              <a:t>our FAQs or visit Slidesgo School:</a:t>
            </a:r>
          </a:p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z="1000" u="sng">
                <a:solidFill>
                  <a:srgbClr val="869fb2"/>
                </a:solidFill>
                <a:latin typeface="Arial"/>
                <a:hlinkClick r:id="rId3"/>
              </a:rPr>
              <a:t>https://slidesgo.com/faqs</a:t>
            </a:r>
            <a:r>
              <a:rPr dirty="0" lang="en" sz="1200">
                <a:solidFill>
                  <a:srgbClr val="ffffff"/>
                </a:solidFill>
                <a:latin typeface="Arial"/>
              </a:rPr>
              <a:t> </a:t>
            </a:r>
            <a:r>
              <a:rPr dirty="0" lang="en" sz="1000">
                <a:solidFill>
                  <a:srgbClr val="ffffff"/>
                </a:solidFill>
                <a:latin typeface="Arial"/>
              </a:rPr>
              <a:t>and</a:t>
            </a:r>
            <a:r>
              <a:rPr dirty="0" lang="en" sz="1200">
                <a:solidFill>
                  <a:srgbClr val="ffffff"/>
                </a:solidFill>
                <a:latin typeface="Arial"/>
              </a:rPr>
              <a:t> </a:t>
            </a:r>
            <a:r>
              <a:rPr dirty="0" lang="en" sz="1000" u="sng">
                <a:solidFill>
                  <a:srgbClr val="869fb2"/>
                </a:solidFill>
                <a:latin typeface="Arial"/>
                <a:hlinkClick r:id="rId4"/>
              </a:rPr>
              <a:t>https://slidesgo.com/slidesgo-school</a:t>
            </a:r>
            <a:endParaRPr dirty="0" lang="en" sz="1000" u="sng">
              <a:solidFill>
                <a:srgbClr val="869fb2"/>
              </a:solidFill>
              <a:latin typeface="Arial"/>
              <a:hlinkClick r:id="rId5"/>
            </a:endParaRPr>
          </a:p>
        </p:txBody>
      </p:sp>
    </p:spTree>
    <p:extLst>
      <p:ext uri="{5DCBD235-6339-440E-BCB9-AF5BD9BE90F1}">
        <p14:creationId xmlns:p14="http://schemas.microsoft.com/office/powerpoint/2010/main" val="1673870475938"/>
      </p:ext>
    </p:extLst>
  </p:cSld>
  <p:clrMapOvr>
    <a:masterClrMapping/>
  </p:clrMapOvr>
</p:sld>
</file>

<file path=ppt/slides/slide21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1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60;p78">
            <a:extLst>
              <a:ext uri="{F81FF3D2-EDF7-4BF3-B845-481EC695C1BB}">
                <a16:creationId xmlns:a16="http://schemas.microsoft.com/office/drawing/2010/main" id="{840A36CE-1303-41DD-B600-CD607D87E887}"/>
              </a:ext>
            </a:extLst>
          </p:cNvPr>
          <p:cNvSpPr/>
          <p:nvPr>
            <p:ph type="title"/>
          </p:nvPr>
        </p:nvSpPr>
        <p:spPr>
          <a:xfrm rot="0">
            <a:off x="1068099" y="933450"/>
            <a:ext cx="70473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Use our editable graphic resources...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861;p78">
            <a:extLst>
              <a:ext uri="{38B27885-A3E3-4F54-95AC-66E9BA73F78B}">
                <a16:creationId xmlns:a16="http://schemas.microsoft.com/office/drawing/2010/main" id="{4C6C44B7-4B1D-4017-8218-F8185618F222}"/>
              </a:ext>
            </a:extLst>
          </p:cNvPr>
          <p:cNvSpPr/>
          <p:nvPr>
            <p:ph type="body"/>
          </p:nvPr>
        </p:nvSpPr>
        <p:spPr>
          <a:xfrm rot="0">
            <a:off x="1068099" y="1534076"/>
            <a:ext cx="7047300" cy="482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z="1100">
                <a:solidFill>
                  <a:srgbClr val="ffffff"/>
                </a:solidFill>
                <a:latin typeface="Arial"/>
              </a:rPr>
              <a:t>You can easily</a:t>
            </a:r>
            <a:r>
              <a:rPr dirty="0" lang="en" sz="1100">
                <a:solidFill>
                  <a:srgbClr val="435d74"/>
                </a:solidFill>
                <a:latin typeface="Arial"/>
              </a:rPr>
              <a:t> </a:t>
            </a:r>
            <a:r>
              <a:rPr dirty="0" lang="en" sz="1100">
                <a:solidFill>
                  <a:srgbClr val="869fb2"/>
                </a:solidFill>
                <a:latin typeface="Arial"/>
              </a:rPr>
              <a:t>resize</a:t>
            </a:r>
            <a:r>
              <a:rPr dirty="0" lang="en" sz="1100">
                <a:solidFill>
                  <a:srgbClr val="435d74"/>
                </a:solidFill>
                <a:latin typeface="Arial"/>
              </a:rPr>
              <a:t> </a:t>
            </a:r>
            <a:r>
              <a:rPr dirty="0" lang="en" sz="1100">
                <a:solidFill>
                  <a:srgbClr val="ffffff"/>
                </a:solidFill>
                <a:latin typeface="Arial"/>
              </a:rPr>
              <a:t>these resources </a:t>
            </a:r>
            <a:r>
              <a:rPr dirty="0" lang="en">
                <a:solidFill>
                  <a:srgbClr val="ffffff"/>
                </a:solidFill>
                <a:latin typeface="Arial"/>
              </a:rPr>
              <a:t>without losing</a:t>
            </a:r>
            <a:r>
              <a:rPr dirty="0" lang="en" sz="1100">
                <a:solidFill>
                  <a:srgbClr val="ffffff"/>
                </a:solidFill>
                <a:latin typeface="Arial"/>
              </a:rPr>
              <a:t> quality. To</a:t>
            </a:r>
            <a:r>
              <a:rPr dirty="0" lang="en" sz="1100">
                <a:solidFill>
                  <a:srgbClr val="435d74"/>
                </a:solidFill>
                <a:latin typeface="Arial"/>
              </a:rPr>
              <a:t> </a:t>
            </a:r>
            <a:r>
              <a:rPr dirty="0" lang="en" sz="1100">
                <a:solidFill>
                  <a:srgbClr val="869fb2"/>
                </a:solidFill>
                <a:latin typeface="Arial"/>
              </a:rPr>
              <a:t>change the color</a:t>
            </a:r>
            <a:r>
              <a:rPr dirty="0" lang="en" sz="1100">
                <a:solidFill>
                  <a:srgbClr val="ffffff"/>
                </a:solidFill>
                <a:latin typeface="Arial"/>
              </a:rPr>
              <a:t>, just ungroup the resource and click on the object you want to change. Then, click on the paint bucket and select the color you want. </a:t>
            </a:r>
            <a:r>
              <a:rPr dirty="0" lang="en">
                <a:solidFill>
                  <a:srgbClr val="ffffff"/>
                </a:solidFill>
                <a:latin typeface="Arial"/>
              </a:rPr>
              <a:t>G</a:t>
            </a:r>
            <a:r>
              <a:rPr dirty="0" lang="en" sz="1100">
                <a:solidFill>
                  <a:srgbClr val="ffffff"/>
                </a:solidFill>
                <a:latin typeface="Arial"/>
              </a:rPr>
              <a:t>roup the resource again when you’re done.</a:t>
            </a:r>
            <a:endParaRPr dirty="0" lang="en" sz="110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4" name="Google Shape;862;p78">
            <a:extLst>
              <a:ext uri="{B3B13E31-54FD-4EFB-998E-730FACB98B5B}">
                <a16:creationId xmlns:a16="http://schemas.microsoft.com/office/drawing/2010/main" id="{7C6F33F7-4AED-42C1-B78E-006F3B5C810E}"/>
              </a:ext>
            </a:extLst>
          </p:cNvPr>
          <p:cNvGrpSpPr/>
          <p:nvPr/>
        </p:nvGrpSpPr>
        <p:grpSpPr>
          <a:xfrm rot="0">
            <a:off x="5082707" y="3095784"/>
            <a:ext cx="442841" cy="514271"/>
            <a:chOff x="4727025" y="1332775"/>
            <a:chExt cx="59899" cy="69625"/>
          </a:xfrm>
        </p:grpSpPr>
        <p:sp>
          <p:nvSpPr>
            <p:cNvPr id="5" name="Google Shape;863;p78">
              <a:extLst>
                <a:ext uri="{92C08FC4-FF96-4F1D-84B4-47206A2488FE}">
                  <a16:creationId xmlns:a16="http://schemas.microsoft.com/office/drawing/2010/main" id="{D98B4E96-51DD-4706-B6B0-A115599C46CC}"/>
                </a:ext>
              </a:extLst>
            </p:cNvPr>
            <p:cNvSpPr/>
            <p:nvPr/>
          </p:nvSpPr>
          <p:spPr>
            <a:xfrm rot="0">
              <a:off x="4727025" y="1332775"/>
              <a:ext cx="36450" cy="33200"/>
            </a:xfrm>
            <a:custGeom>
              <a:avLst/>
              <a:gdLst/>
              <a:ahLst/>
              <a:cxnLst/>
              <a:rect b="b" l="0" r="r" t="0"/>
              <a:pathLst>
                <a:path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" name="Google Shape;864;p78">
              <a:extLst>
                <a:ext uri="{EB4D8992-8F86-44A3-9B88-11D3DAAD3197}">
                  <a16:creationId xmlns:a16="http://schemas.microsoft.com/office/drawing/2010/main" id="{AB718EAD-BF74-4134-8C84-9DA01521A3E0}"/>
                </a:ext>
              </a:extLst>
            </p:cNvPr>
            <p:cNvSpPr/>
            <p:nvPr/>
          </p:nvSpPr>
          <p:spPr>
            <a:xfrm rot="0">
              <a:off x="4750475" y="1369025"/>
              <a:ext cx="36450" cy="33375"/>
            </a:xfrm>
            <a:custGeom>
              <a:avLst/>
              <a:gdLst/>
              <a:ahLst/>
              <a:cxnLst/>
              <a:rect b="b" l="0" r="r" t="0"/>
              <a:pathLst>
                <a:path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" name="Google Shape;865;p78">
            <a:extLst>
              <a:ext uri="{FBB4BAB7-932F-4319-9A8B-A24D9FB981EE}">
                <a16:creationId xmlns:a16="http://schemas.microsoft.com/office/drawing/2010/main" id="{339842BD-6899-466E-8744-15A0AD350659}"/>
              </a:ext>
            </a:extLst>
          </p:cNvPr>
          <p:cNvGrpSpPr/>
          <p:nvPr/>
        </p:nvGrpSpPr>
        <p:grpSpPr>
          <a:xfrm rot="0">
            <a:off x="5758025" y="2343272"/>
            <a:ext cx="500908" cy="500899"/>
            <a:chOff x="4820425" y="1329900"/>
            <a:chExt cx="70174" cy="70350"/>
          </a:xfrm>
        </p:grpSpPr>
        <p:sp>
          <p:nvSpPr>
            <p:cNvPr id="8" name="Google Shape;866;p78">
              <a:extLst>
                <a:ext uri="{C8535B2F-7FCF-444B-AE8E-DD468104FC07}">
                  <a16:creationId xmlns:a16="http://schemas.microsoft.com/office/drawing/2010/main" id="{565409BE-790C-4E80-857D-58BF340EE284}"/>
                </a:ext>
              </a:extLst>
            </p:cNvPr>
            <p:cNvSpPr/>
            <p:nvPr/>
          </p:nvSpPr>
          <p:spPr>
            <a:xfrm rot="0">
              <a:off x="4862974" y="1335475"/>
              <a:ext cx="27625" cy="34650"/>
            </a:xfrm>
            <a:custGeom>
              <a:avLst/>
              <a:gdLst/>
              <a:ahLst/>
              <a:cxnLst/>
              <a:rect b="b" l="0" r="r" t="0"/>
              <a:pathLst>
                <a:path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" name="Google Shape;867;p78">
              <a:extLst>
                <a:ext uri="{6BFED583-CC99-4847-9056-864362640A5A}">
                  <a16:creationId xmlns:a16="http://schemas.microsoft.com/office/drawing/2010/main" id="{2B19A5B0-3A9E-4B3E-9976-522DCBE6A337}"/>
                </a:ext>
              </a:extLst>
            </p:cNvPr>
            <p:cNvSpPr/>
            <p:nvPr/>
          </p:nvSpPr>
          <p:spPr>
            <a:xfrm rot="0">
              <a:off x="4820425" y="1360000"/>
              <a:ext cx="27625" cy="34650"/>
            </a:xfrm>
            <a:custGeom>
              <a:avLst/>
              <a:gdLst/>
              <a:ahLst/>
              <a:cxnLst/>
              <a:rect b="b" l="0" r="r" t="0"/>
              <a:pathLst>
                <a:path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" name="Google Shape;868;p78">
              <a:extLst>
                <a:ext uri="{1C095F14-F138-4D4A-B8F1-3887F52F5D30}">
                  <a16:creationId xmlns:a16="http://schemas.microsoft.com/office/drawing/2010/main" id="{760E248A-6AD6-4565-8256-91B298987ED8}"/>
                </a:ext>
              </a:extLst>
            </p:cNvPr>
            <p:cNvSpPr/>
            <p:nvPr/>
          </p:nvSpPr>
          <p:spPr>
            <a:xfrm rot="0">
              <a:off x="4850375" y="1372800"/>
              <a:ext cx="34625" cy="27450"/>
            </a:xfrm>
            <a:custGeom>
              <a:avLst/>
              <a:gdLst/>
              <a:ahLst/>
              <a:cxnLst/>
              <a:rect b="b" l="0" r="r" t="0"/>
              <a:pathLst>
                <a:path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" name="Google Shape;869;p78">
              <a:extLst>
                <a:ext uri="{6F8B2312-6588-4193-AC11-DF6C2D05CAFC}">
                  <a16:creationId xmlns:a16="http://schemas.microsoft.com/office/drawing/2010/main" id="{0716E011-0F09-40DD-B1E0-ED27E91D840D}"/>
                </a:ext>
              </a:extLst>
            </p:cNvPr>
            <p:cNvSpPr/>
            <p:nvPr/>
          </p:nvSpPr>
          <p:spPr>
            <a:xfrm rot="0">
              <a:off x="4825850" y="1329900"/>
              <a:ext cx="34625" cy="27975"/>
            </a:xfrm>
            <a:custGeom>
              <a:avLst/>
              <a:gdLst/>
              <a:ahLst/>
              <a:cxnLst/>
              <a:rect b="b" l="0" r="r" t="0"/>
              <a:pathLst>
                <a:path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" name="Google Shape;870;p78">
            <a:extLst>
              <a:ext uri="{646E5AC2-B957-45F3-B0BF-D922B7CB9631}">
                <a16:creationId xmlns:a16="http://schemas.microsoft.com/office/drawing/2010/main" id="{FB119157-32BC-4EE0-9E2E-F38E8AE9D29F}"/>
              </a:ext>
            </a:extLst>
          </p:cNvPr>
          <p:cNvGrpSpPr/>
          <p:nvPr/>
        </p:nvGrpSpPr>
        <p:grpSpPr>
          <a:xfrm rot="0">
            <a:off x="6410648" y="2355062"/>
            <a:ext cx="538135" cy="493119"/>
            <a:chOff x="4903199" y="1331525"/>
            <a:chExt cx="73574" cy="67425"/>
          </a:xfrm>
        </p:grpSpPr>
        <p:sp>
          <p:nvSpPr>
            <p:cNvPr id="13" name="Google Shape;871;p78">
              <a:extLst>
                <a:ext uri="{628177CD-63DE-4A1C-9C7D-76CB82A40CDF}">
                  <a16:creationId xmlns:a16="http://schemas.microsoft.com/office/drawing/2010/main" id="{A9FEE132-812D-475A-A909-8A50E243BC3D}"/>
                </a:ext>
              </a:extLst>
            </p:cNvPr>
            <p:cNvSpPr/>
            <p:nvPr/>
          </p:nvSpPr>
          <p:spPr>
            <a:xfrm rot="0">
              <a:off x="4903199" y="1331525"/>
              <a:ext cx="73574" cy="67425"/>
            </a:xfrm>
            <a:custGeom>
              <a:avLst/>
              <a:gdLst/>
              <a:ahLst/>
              <a:cxnLst/>
              <a:rect b="b" l="0" r="r" t="0"/>
              <a:pathLst>
                <a:path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0" lIns="0" rIns="0" rtlCol="0" spcFirstLastPara="true" tIns="0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" name="Google Shape;872;p78">
              <a:extLst>
                <a:ext uri="{2C53872A-9279-4150-AB64-930983B7C18C}">
                  <a16:creationId xmlns:a16="http://schemas.microsoft.com/office/drawing/2010/main" id="{581723BE-8B08-43AD-A260-11EA4CCE1B38}"/>
                </a:ext>
              </a:extLst>
            </p:cNvPr>
            <p:cNvSpPr/>
            <p:nvPr/>
          </p:nvSpPr>
          <p:spPr>
            <a:xfrm rot="0">
              <a:off x="4930250" y="1353150"/>
              <a:ext cx="29775" cy="32475"/>
            </a:xfrm>
            <a:custGeom>
              <a:avLst/>
              <a:gdLst/>
              <a:ahLst/>
              <a:cxnLst/>
              <a:rect b="b" l="0" r="r" t="0"/>
              <a:pathLst>
                <a:path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" name="Google Shape;873;p78">
            <a:extLst>
              <a:ext uri="{9E9485D0-91E5-4977-BA5D-803CD6CDB035}">
                <a16:creationId xmlns:a16="http://schemas.microsoft.com/office/drawing/2010/main" id="{C5D1B8C0-58DE-4F91-94F3-76A69F445ABA}"/>
              </a:ext>
            </a:extLst>
          </p:cNvPr>
          <p:cNvGrpSpPr/>
          <p:nvPr/>
        </p:nvGrpSpPr>
        <p:grpSpPr>
          <a:xfrm rot="0">
            <a:off x="5670598" y="3097040"/>
            <a:ext cx="544563" cy="511895"/>
            <a:chOff x="4815575" y="1416800"/>
            <a:chExt cx="73750" cy="71400"/>
          </a:xfrm>
        </p:grpSpPr>
        <p:sp>
          <p:nvSpPr>
            <p:cNvPr id="16" name="Google Shape;874;p78">
              <a:extLst>
                <a:ext uri="{5AF8F7BD-7126-4EC3-A7AC-0B855E028A3F}">
                  <a16:creationId xmlns:a16="http://schemas.microsoft.com/office/drawing/2010/main" id="{894D7D08-E007-4482-9AE0-CC00CA3AAC7B}"/>
                </a:ext>
              </a:extLst>
            </p:cNvPr>
            <p:cNvSpPr/>
            <p:nvPr/>
          </p:nvSpPr>
          <p:spPr>
            <a:xfrm rot="0">
              <a:off x="4815575" y="1416800"/>
              <a:ext cx="43100" cy="52150"/>
            </a:xfrm>
            <a:custGeom>
              <a:avLst/>
              <a:gdLst/>
              <a:ahLst/>
              <a:cxnLst/>
              <a:rect b="b" l="0" r="r" t="0"/>
              <a:pathLst>
                <a:path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" name="Google Shape;875;p78">
              <a:extLst>
                <a:ext uri="{A897DEDC-8D77-4417-8B49-F922B11F7113}">
                  <a16:creationId xmlns:a16="http://schemas.microsoft.com/office/drawing/2010/main" id="{4A254F8F-45DC-4086-89B7-9832EC47FD5A}"/>
                </a:ext>
              </a:extLst>
            </p:cNvPr>
            <p:cNvSpPr/>
            <p:nvPr/>
          </p:nvSpPr>
          <p:spPr>
            <a:xfrm rot="0">
              <a:off x="4861725" y="1421125"/>
              <a:ext cx="27600" cy="51250"/>
            </a:xfrm>
            <a:custGeom>
              <a:avLst/>
              <a:gdLst/>
              <a:ahLst/>
              <a:cxnLst/>
              <a:rect b="b" l="0" r="r" t="0"/>
              <a:pathLst>
                <a:path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876;p78">
              <a:extLst>
                <a:ext uri="{F966FE38-F0AE-47D3-961A-86D55C4BFA93}">
                  <a16:creationId xmlns:a16="http://schemas.microsoft.com/office/drawing/2010/main" id="{38B1C77F-DE8C-4220-8CAB-DBADB7DE9A7F}"/>
                </a:ext>
              </a:extLst>
            </p:cNvPr>
            <p:cNvSpPr/>
            <p:nvPr/>
          </p:nvSpPr>
          <p:spPr>
            <a:xfrm rot="0">
              <a:off x="4829450" y="1467825"/>
              <a:ext cx="49250" cy="20375"/>
            </a:xfrm>
            <a:custGeom>
              <a:avLst/>
              <a:gdLst/>
              <a:ahLst/>
              <a:cxnLst/>
              <a:rect b="b" l="0" r="r" t="0"/>
              <a:pathLst>
                <a:path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" name="Google Shape;877;p78">
            <a:extLst>
              <a:ext uri="{CF858A2E-0643-4B32-A32E-F013B8689C84}">
                <a16:creationId xmlns:a16="http://schemas.microsoft.com/office/drawing/2010/main" id="{707CAC17-0519-4779-A9A9-1AA0AF9FF3C4}"/>
              </a:ext>
            </a:extLst>
          </p:cNvPr>
          <p:cNvGrpSpPr/>
          <p:nvPr/>
        </p:nvGrpSpPr>
        <p:grpSpPr>
          <a:xfrm rot="0">
            <a:off x="6367224" y="3096746"/>
            <a:ext cx="602914" cy="512477"/>
            <a:chOff x="4902475" y="1418875"/>
            <a:chExt cx="74500" cy="63775"/>
          </a:xfrm>
        </p:grpSpPr>
        <p:sp>
          <p:nvSpPr>
            <p:cNvPr id="20" name="Google Shape;878;p78">
              <a:extLst>
                <a:ext uri="{858F85BC-1E87-4190-A6CA-1031FD68E1A3}">
                  <a16:creationId xmlns:a16="http://schemas.microsoft.com/office/drawing/2010/main" id="{E85CE113-6868-42BB-B7DA-243DECD3451B}"/>
                </a:ext>
              </a:extLst>
            </p:cNvPr>
            <p:cNvSpPr/>
            <p:nvPr/>
          </p:nvSpPr>
          <p:spPr>
            <a:xfrm rot="0">
              <a:off x="4902475" y="1418875"/>
              <a:ext cx="74500" cy="63775"/>
            </a:xfrm>
            <a:custGeom>
              <a:avLst/>
              <a:gdLst/>
              <a:ahLst/>
              <a:cxnLst/>
              <a:rect b="b" l="0" r="r" t="0"/>
              <a:pathLst>
                <a:path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879;p78">
              <a:extLst>
                <a:ext uri="{AE4B8704-4730-4536-B5D8-29DA6AAE59AF}">
                  <a16:creationId xmlns:a16="http://schemas.microsoft.com/office/drawing/2010/main" id="{15F678E6-4D82-4CC7-A4A1-EBABD1A2C5BC}"/>
                </a:ext>
              </a:extLst>
            </p:cNvPr>
            <p:cNvSpPr/>
            <p:nvPr/>
          </p:nvSpPr>
          <p:spPr>
            <a:xfrm rot="0">
              <a:off x="4916811" y="1418975"/>
              <a:ext cx="59724" cy="63674"/>
            </a:xfrm>
            <a:custGeom>
              <a:avLst/>
              <a:gdLst/>
              <a:ahLst/>
              <a:cxnLst/>
              <a:rect b="b" l="0" r="r" t="0"/>
              <a:pathLst>
                <a:path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" name="Google Shape;880;p78">
            <a:extLst>
              <a:ext uri="{80736FE1-AAA8-4D3A-A437-170277DD864D}">
                <a16:creationId xmlns:a16="http://schemas.microsoft.com/office/drawing/2010/main" id="{C34137E2-2CB2-412B-A9E0-7B3FB8AAD738}"/>
              </a:ext>
            </a:extLst>
          </p:cNvPr>
          <p:cNvGrpSpPr/>
          <p:nvPr/>
        </p:nvGrpSpPr>
        <p:grpSpPr>
          <a:xfrm rot="0">
            <a:off x="5783096" y="3835985"/>
            <a:ext cx="515391" cy="525699"/>
            <a:chOff x="4818100" y="1507675"/>
            <a:chExt cx="71225" cy="71625"/>
          </a:xfrm>
        </p:grpSpPr>
        <p:sp>
          <p:nvSpPr>
            <p:cNvPr id="23" name="Google Shape;881;p78">
              <a:extLst>
                <a:ext uri="{A062256F-1C93-4A99-9792-AF63D4E6322B}">
                  <a16:creationId xmlns:a16="http://schemas.microsoft.com/office/drawing/2010/main" id="{8AD8807F-B763-4AA1-B252-C2B27FAB8184}"/>
                </a:ext>
              </a:extLst>
            </p:cNvPr>
            <p:cNvSpPr/>
            <p:nvPr/>
          </p:nvSpPr>
          <p:spPr>
            <a:xfrm rot="0">
              <a:off x="4818100" y="1507675"/>
              <a:ext cx="46000" cy="56299"/>
            </a:xfrm>
            <a:custGeom>
              <a:avLst/>
              <a:gdLst/>
              <a:ahLst/>
              <a:cxnLst/>
              <a:rect b="b" l="0" r="r" t="0"/>
              <a:pathLst>
                <a:path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882;p78">
              <a:extLst>
                <a:ext uri="{DB9F7085-2B90-4670-AF8F-AA91A0A9274F}">
                  <a16:creationId xmlns:a16="http://schemas.microsoft.com/office/drawing/2010/main" id="{B516DA5C-1BEB-4D91-8321-314B0E9699DC}"/>
                </a:ext>
              </a:extLst>
            </p:cNvPr>
            <p:cNvSpPr/>
            <p:nvPr/>
          </p:nvSpPr>
          <p:spPr>
            <a:xfrm rot="0">
              <a:off x="4869825" y="1519575"/>
              <a:ext cx="19500" cy="23825"/>
            </a:xfrm>
            <a:custGeom>
              <a:avLst/>
              <a:gdLst/>
              <a:ahLst/>
              <a:cxnLst/>
              <a:rect b="b" l="0" r="r" t="0"/>
              <a:pathLst>
                <a:path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" name="Google Shape;883;p78">
              <a:extLst>
                <a:ext uri="{E7D8B57F-DF58-41DE-98EF-15BC4B488C78}">
                  <a16:creationId xmlns:a16="http://schemas.microsoft.com/office/drawing/2010/main" id="{41A3FDB5-5360-4468-A692-88887903ACEE}"/>
                </a:ext>
              </a:extLst>
            </p:cNvPr>
            <p:cNvSpPr/>
            <p:nvPr/>
          </p:nvSpPr>
          <p:spPr>
            <a:xfrm rot="0">
              <a:off x="4857575" y="1547700"/>
              <a:ext cx="31575" cy="31600"/>
            </a:xfrm>
            <a:custGeom>
              <a:avLst/>
              <a:gdLst/>
              <a:ahLst/>
              <a:cxnLst/>
              <a:rect b="b" l="0" r="r" t="0"/>
              <a:pathLst>
                <a:path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" name="Google Shape;884;p78">
              <a:extLst>
                <a:ext uri="{3ECD02C6-90A5-469B-9DC5-644E909B001E}">
                  <a16:creationId xmlns:a16="http://schemas.microsoft.com/office/drawing/2010/main" id="{92B0EBB9-CE81-4B62-B7C8-EF85B9994AFB}"/>
                </a:ext>
              </a:extLst>
            </p:cNvPr>
            <p:cNvSpPr/>
            <p:nvPr/>
          </p:nvSpPr>
          <p:spPr>
            <a:xfrm rot="0">
              <a:off x="4829800" y="1560150"/>
              <a:ext cx="23650" cy="18950"/>
            </a:xfrm>
            <a:custGeom>
              <a:avLst/>
              <a:gdLst/>
              <a:ahLst/>
              <a:cxnLst/>
              <a:rect b="b" l="0" r="r" t="0"/>
              <a:pathLst>
                <a:path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" name="Google Shape;885;p78">
            <a:extLst>
              <a:ext uri="{5CF09060-110F-4E40-9484-4D6464DC5F20}">
                <a16:creationId xmlns:a16="http://schemas.microsoft.com/office/drawing/2010/main" id="{DF2E10B4-16D8-4AC2-AC75-061D1940E2CA}"/>
              </a:ext>
            </a:extLst>
          </p:cNvPr>
          <p:cNvGrpSpPr/>
          <p:nvPr/>
        </p:nvGrpSpPr>
        <p:grpSpPr>
          <a:xfrm rot="0">
            <a:off x="5121199" y="3857517"/>
            <a:ext cx="522956" cy="489869"/>
            <a:chOff x="4721450" y="1509475"/>
            <a:chExt cx="79350" cy="74325"/>
          </a:xfrm>
        </p:grpSpPr>
        <p:sp>
          <p:nvSpPr>
            <p:cNvPr id="28" name="Google Shape;886;p78">
              <a:extLst>
                <a:ext uri="{271F2AF2-02F7-4B59-BBC2-E0C0A0568ED7}">
                  <a16:creationId xmlns:a16="http://schemas.microsoft.com/office/drawing/2010/main" id="{08414C4E-58B7-4A66-9067-5A9A7CF02385}"/>
                </a:ext>
              </a:extLst>
            </p:cNvPr>
            <p:cNvSpPr/>
            <p:nvPr/>
          </p:nvSpPr>
          <p:spPr>
            <a:xfrm rot="0">
              <a:off x="4729025" y="1509475"/>
              <a:ext cx="27050" cy="26725"/>
            </a:xfrm>
            <a:custGeom>
              <a:avLst/>
              <a:gdLst/>
              <a:ahLst/>
              <a:cxnLst/>
              <a:rect b="b" l="0" r="r" t="0"/>
              <a:pathLst>
                <a:path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887;p78">
              <a:extLst>
                <a:ext uri="{B6726185-F22B-420B-A4DF-9963CA5E000C}">
                  <a16:creationId xmlns:a16="http://schemas.microsoft.com/office/drawing/2010/main" id="{569894B1-21EC-419B-9608-1763313C5CA8}"/>
                </a:ext>
              </a:extLst>
            </p:cNvPr>
            <p:cNvSpPr/>
            <p:nvPr/>
          </p:nvSpPr>
          <p:spPr>
            <a:xfrm rot="0">
              <a:off x="4721450" y="1533275"/>
              <a:ext cx="32300" cy="42599"/>
            </a:xfrm>
            <a:custGeom>
              <a:avLst/>
              <a:gdLst/>
              <a:ahLst/>
              <a:cxnLst/>
              <a:rect b="b" l="0" r="r" t="0"/>
              <a:pathLst>
                <a:path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888;p78">
              <a:extLst>
                <a:ext uri="{11673467-64DF-4ED4-9A16-34D8E3593EFA}">
                  <a16:creationId xmlns:a16="http://schemas.microsoft.com/office/drawing/2010/main" id="{8EAADFE8-F074-4AF7-B7B7-74AD2C6E1E3C}"/>
                </a:ext>
              </a:extLst>
            </p:cNvPr>
            <p:cNvSpPr/>
            <p:nvPr/>
          </p:nvSpPr>
          <p:spPr>
            <a:xfrm rot="0">
              <a:off x="4750650" y="1551675"/>
              <a:ext cx="42950" cy="32125"/>
            </a:xfrm>
            <a:custGeom>
              <a:avLst/>
              <a:gdLst/>
              <a:ahLst/>
              <a:cxnLst/>
              <a:rect b="b" l="0" r="r" t="0"/>
              <a:pathLst>
                <a:path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889;p78">
              <a:extLst>
                <a:ext uri="{5A183B3A-0D3A-41A5-9CCA-E4D84622FF5C}">
                  <a16:creationId xmlns:a16="http://schemas.microsoft.com/office/drawing/2010/main" id="{F4F54688-1DF9-4F66-B009-F08285217E8A}"/>
                </a:ext>
              </a:extLst>
            </p:cNvPr>
            <p:cNvSpPr/>
            <p:nvPr/>
          </p:nvSpPr>
          <p:spPr>
            <a:xfrm rot="0">
              <a:off x="4761299" y="1510025"/>
              <a:ext cx="39500" cy="44375"/>
            </a:xfrm>
            <a:custGeom>
              <a:avLst/>
              <a:gdLst/>
              <a:ahLst/>
              <a:cxnLst/>
              <a:rect b="b" l="0" r="r" t="0"/>
              <a:pathLst>
                <a:path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" name="Google Shape;890;p78">
            <a:extLst>
              <a:ext uri="{99D64670-8449-4CC1-AD16-8D38937B4CB2}">
                <a16:creationId xmlns:a16="http://schemas.microsoft.com/office/drawing/2010/main" id="{942EB368-A64F-4CB4-9CD5-DD0CFF40E75C}"/>
              </a:ext>
            </a:extLst>
          </p:cNvPr>
          <p:cNvGrpSpPr/>
          <p:nvPr/>
        </p:nvGrpSpPr>
        <p:grpSpPr>
          <a:xfrm rot="0">
            <a:off x="6444440" y="3837269"/>
            <a:ext cx="525704" cy="535436"/>
            <a:chOff x="4906800" y="1507500"/>
            <a:chExt cx="70350" cy="71074"/>
          </a:xfrm>
        </p:grpSpPr>
        <p:sp>
          <p:nvSpPr>
            <p:cNvPr id="33" name="Google Shape;891;p78">
              <a:extLst>
                <a:ext uri="{D74E35D8-C13C-40EE-A332-2C7A3B4CE514}">
                  <a16:creationId xmlns:a16="http://schemas.microsoft.com/office/drawing/2010/main" id="{B04449C9-F7AC-4831-801C-F63CC9A25A01}"/>
                </a:ext>
              </a:extLst>
            </p:cNvPr>
            <p:cNvSpPr/>
            <p:nvPr/>
          </p:nvSpPr>
          <p:spPr>
            <a:xfrm rot="0">
              <a:off x="4916000" y="1507500"/>
              <a:ext cx="30849" cy="24000"/>
            </a:xfrm>
            <a:custGeom>
              <a:avLst/>
              <a:gdLst/>
              <a:ahLst/>
              <a:cxnLst/>
              <a:rect b="b" l="0" r="r" t="0"/>
              <a:pathLst>
                <a:path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" name="Google Shape;892;p78">
              <a:extLst>
                <a:ext uri="{F0E79DCD-ED81-4676-9F57-21B753FA92A8}">
                  <a16:creationId xmlns:a16="http://schemas.microsoft.com/office/drawing/2010/main" id="{480D39AA-540D-4DEE-91E9-760B0C977927}"/>
                </a:ext>
              </a:extLst>
            </p:cNvPr>
            <p:cNvSpPr/>
            <p:nvPr/>
          </p:nvSpPr>
          <p:spPr>
            <a:xfrm rot="0">
              <a:off x="4906800" y="1533825"/>
              <a:ext cx="19674" cy="32475"/>
            </a:xfrm>
            <a:custGeom>
              <a:avLst/>
              <a:gdLst/>
              <a:ahLst/>
              <a:cxnLst/>
              <a:rect b="b" l="0" r="r" t="0"/>
              <a:pathLst>
                <a:path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893;p78">
              <a:extLst>
                <a:ext uri="{81521800-2AE0-48F7-AB62-0B90BC0588FD}">
                  <a16:creationId xmlns:a16="http://schemas.microsoft.com/office/drawing/2010/main" id="{21085406-86F6-45F0-9608-AC2D5CF63B65}"/>
                </a:ext>
              </a:extLst>
            </p:cNvPr>
            <p:cNvSpPr/>
            <p:nvPr/>
          </p:nvSpPr>
          <p:spPr>
            <a:xfrm rot="0">
              <a:off x="4926625" y="1561950"/>
              <a:ext cx="30675" cy="16624"/>
            </a:xfrm>
            <a:custGeom>
              <a:avLst/>
              <a:gdLst/>
              <a:ahLst/>
              <a:cxnLst/>
              <a:rect b="b" l="0" r="r" t="0"/>
              <a:pathLst>
                <a:path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894;p78">
              <a:extLst>
                <a:ext uri="{B3C1A594-44FD-4DAE-8498-B39897939A50}">
                  <a16:creationId xmlns:a16="http://schemas.microsoft.com/office/drawing/2010/main" id="{BBD0FF8B-16B6-475A-B691-F3EA07D28C9B}"/>
                </a:ext>
              </a:extLst>
            </p:cNvPr>
            <p:cNvSpPr/>
            <p:nvPr/>
          </p:nvSpPr>
          <p:spPr>
            <a:xfrm rot="0">
              <a:off x="4957475" y="1541400"/>
              <a:ext cx="19674" cy="27800"/>
            </a:xfrm>
            <a:custGeom>
              <a:avLst/>
              <a:gdLst/>
              <a:ahLst/>
              <a:cxnLst/>
              <a:rect b="b" l="0" r="r" t="0"/>
              <a:pathLst>
                <a:path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" name="Google Shape;895;p78">
              <a:extLst>
                <a:ext uri="{850070B6-8B30-4B26-BB38-34B91847CAD9}">
                  <a16:creationId xmlns:a16="http://schemas.microsoft.com/office/drawing/2010/main" id="{E5944F77-5944-4A19-9AAB-00E8927229A2}"/>
                </a:ext>
              </a:extLst>
            </p:cNvPr>
            <p:cNvSpPr/>
            <p:nvPr/>
          </p:nvSpPr>
          <p:spPr>
            <a:xfrm rot="0">
              <a:off x="4951325" y="1512550"/>
              <a:ext cx="24925" cy="26350"/>
            </a:xfrm>
            <a:custGeom>
              <a:avLst/>
              <a:gdLst/>
              <a:ahLst/>
              <a:cxnLst/>
              <a:rect b="b" l="0" r="r" t="0"/>
              <a:pathLst>
                <a:path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" name="Google Shape;896;p78">
            <a:extLst>
              <a:ext uri="{22B61CB9-6D56-4859-BDA6-BE91BB29ADAA}">
                <a16:creationId xmlns:a16="http://schemas.microsoft.com/office/drawing/2010/main" id="{87CD52C8-56A9-4379-9D59-373F95A5F623}"/>
              </a:ext>
            </a:extLst>
          </p:cNvPr>
          <p:cNvGrpSpPr/>
          <p:nvPr/>
        </p:nvGrpSpPr>
        <p:grpSpPr>
          <a:xfrm rot="0">
            <a:off x="4477262" y="2343250"/>
            <a:ext cx="508054" cy="508095"/>
            <a:chOff x="3736598" y="2170606"/>
            <a:chExt cx="404889" cy="404889"/>
          </a:xfrm>
        </p:grpSpPr>
        <p:sp>
          <p:nvSpPr>
            <p:cNvPr id="39" name="Google Shape;897;p78">
              <a:extLst>
                <a:ext uri="{A928D627-F9CC-44FD-AAD4-3AD48B6627AC}">
                  <a16:creationId xmlns:a16="http://schemas.microsoft.com/office/drawing/2010/main" id="{541B5FF6-C01D-4872-8F7C-6F255D44CD78}"/>
                </a:ext>
              </a:extLst>
            </p:cNvPr>
            <p:cNvSpPr/>
            <p:nvPr/>
          </p:nvSpPr>
          <p:spPr>
            <a:xfrm rot="0">
              <a:off x="3950281" y="2170846"/>
              <a:ext cx="191205" cy="231947"/>
            </a:xfrm>
            <a:custGeom>
              <a:avLst/>
              <a:gdLst/>
              <a:ahLst/>
              <a:cxnLst/>
              <a:rect b="b" l="0" r="r" t="0"/>
              <a:pathLst>
                <a:path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898;p78">
              <a:extLst>
                <a:ext uri="{4BD68308-9230-4539-8362-709AA7030938}">
                  <a16:creationId xmlns:a16="http://schemas.microsoft.com/office/drawing/2010/main" id="{208ED0A8-DBDC-4A68-B11B-647E1C9B35B4}"/>
                </a:ext>
              </a:extLst>
            </p:cNvPr>
            <p:cNvSpPr/>
            <p:nvPr/>
          </p:nvSpPr>
          <p:spPr>
            <a:xfrm rot="0">
              <a:off x="3737099" y="2170606"/>
              <a:ext cx="231947" cy="191446"/>
            </a:xfrm>
            <a:custGeom>
              <a:avLst/>
              <a:gdLst/>
              <a:ahLst/>
              <a:cxnLst/>
              <a:rect b="b" l="0" r="r" t="0"/>
              <a:pathLst>
                <a:path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899;p78">
              <a:extLst>
                <a:ext uri="{D6CE156B-A107-43A6-BA0E-AD1EBAD66D51}">
                  <a16:creationId xmlns:a16="http://schemas.microsoft.com/office/drawing/2010/main" id="{167A6F8B-5683-4A13-BAFA-B88F9283F3B1}"/>
                </a:ext>
              </a:extLst>
            </p:cNvPr>
            <p:cNvSpPr/>
            <p:nvPr/>
          </p:nvSpPr>
          <p:spPr>
            <a:xfrm rot="0">
              <a:off x="3909538" y="2384027"/>
              <a:ext cx="231686" cy="191468"/>
            </a:xfrm>
            <a:custGeom>
              <a:avLst/>
              <a:gdLst/>
              <a:ahLst/>
              <a:cxnLst/>
              <a:rect b="b" l="0" r="r" t="0"/>
              <a:pathLst>
                <a:path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900;p78">
              <a:extLst>
                <a:ext uri="{DB9CD434-C73C-49D9-9B41-2E46BF0AAE43}">
                  <a16:creationId xmlns:a16="http://schemas.microsoft.com/office/drawing/2010/main" id="{8BB8E71C-F91F-405B-851F-7123C6BAB608}"/>
                </a:ext>
              </a:extLst>
            </p:cNvPr>
            <p:cNvSpPr/>
            <p:nvPr/>
          </p:nvSpPr>
          <p:spPr>
            <a:xfrm rot="0">
              <a:off x="3736598" y="2343307"/>
              <a:ext cx="191707" cy="231686"/>
            </a:xfrm>
            <a:custGeom>
              <a:avLst/>
              <a:gdLst/>
              <a:ahLst/>
              <a:cxnLst/>
              <a:rect b="b" l="0" r="r" t="0"/>
              <a:pathLst>
                <a:path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3" name="Google Shape;901;p78">
            <a:extLst>
              <a:ext uri="{B284E85C-3D39-431C-B94C-9120BE5F8295}">
                <a16:creationId xmlns:a16="http://schemas.microsoft.com/office/drawing/2010/main" id="{05703465-4B84-4E53-BD1A-31E249498C9E}"/>
              </a:ext>
            </a:extLst>
          </p:cNvPr>
          <p:cNvGrpSpPr/>
          <p:nvPr/>
        </p:nvGrpSpPr>
        <p:grpSpPr>
          <a:xfrm rot="0">
            <a:off x="3765303" y="2343344"/>
            <a:ext cx="575790" cy="507904"/>
            <a:chOff x="3161917" y="2170681"/>
            <a:chExt cx="458870" cy="404737"/>
          </a:xfrm>
        </p:grpSpPr>
        <p:sp>
          <p:nvSpPr>
            <p:cNvPr id="44" name="Google Shape;902;p78">
              <a:extLst>
                <a:ext uri="{64586583-F8BC-4125-A72C-D3A1B1340C30}">
                  <a16:creationId xmlns:a16="http://schemas.microsoft.com/office/drawing/2010/main" id="{D90B66A1-E221-47D8-96FE-31BDDB359CB5}"/>
                </a:ext>
              </a:extLst>
            </p:cNvPr>
            <p:cNvSpPr/>
            <p:nvPr/>
          </p:nvSpPr>
          <p:spPr>
            <a:xfrm rot="0">
              <a:off x="3161917" y="2170681"/>
              <a:ext cx="277174" cy="291676"/>
            </a:xfrm>
            <a:custGeom>
              <a:avLst/>
              <a:gdLst/>
              <a:ahLst/>
              <a:cxnLst/>
              <a:rect b="b" l="0" r="r" t="0"/>
              <a:pathLst>
                <a:path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0" lIns="0" rIns="0" rtlCol="0" spcFirstLastPara="true" tIns="0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" name="Google Shape;903;p78">
              <a:extLst>
                <a:ext uri="{5C021780-FB5C-42F9-A2B1-995EB7D71627}">
                  <a16:creationId xmlns:a16="http://schemas.microsoft.com/office/drawing/2010/main" id="{25DF8E79-1AFC-4E54-BEDF-D13A5850B42B}"/>
                </a:ext>
              </a:extLst>
            </p:cNvPr>
            <p:cNvSpPr/>
            <p:nvPr/>
          </p:nvSpPr>
          <p:spPr>
            <a:xfrm rot="0">
              <a:off x="3420326" y="2170921"/>
              <a:ext cx="200461" cy="302934"/>
            </a:xfrm>
            <a:custGeom>
              <a:avLst/>
              <a:gdLst/>
              <a:ahLst/>
              <a:cxnLst/>
              <a:rect b="b" l="0" r="r" t="0"/>
              <a:pathLst>
                <a:path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904;p78">
              <a:extLst>
                <a:ext uri="{82E0B32B-F8FD-4C21-959E-9FC9807DCAFC}">
                  <a16:creationId xmlns:a16="http://schemas.microsoft.com/office/drawing/2010/main" id="{63BADCA0-9886-4560-A8DB-AED8076977AA}"/>
                </a:ext>
              </a:extLst>
            </p:cNvPr>
            <p:cNvSpPr/>
            <p:nvPr/>
          </p:nvSpPr>
          <p:spPr>
            <a:xfrm rot="0">
              <a:off x="3233645" y="2417594"/>
              <a:ext cx="344393" cy="157825"/>
            </a:xfrm>
            <a:custGeom>
              <a:avLst/>
              <a:gdLst/>
              <a:ahLst/>
              <a:cxnLst/>
              <a:rect b="b" l="0" r="r" t="0"/>
              <a:pathLst>
                <a:path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" name="Google Shape;905;p78">
            <a:extLst>
              <a:ext uri="{BE0D25E8-F176-4EE1-9B4F-7F118FA043EB}">
                <a16:creationId xmlns:a16="http://schemas.microsoft.com/office/drawing/2010/main" id="{EE803398-ABC8-4AA2-9764-C675A4C66F47}"/>
              </a:ext>
            </a:extLst>
          </p:cNvPr>
          <p:cNvGrpSpPr/>
          <p:nvPr/>
        </p:nvGrpSpPr>
        <p:grpSpPr>
          <a:xfrm rot="0">
            <a:off x="3792833" y="3103717"/>
            <a:ext cx="520730" cy="498567"/>
            <a:chOff x="3179914" y="2889488"/>
            <a:chExt cx="422876" cy="404911"/>
          </a:xfrm>
        </p:grpSpPr>
        <p:sp>
          <p:nvSpPr>
            <p:cNvPr id="48" name="Google Shape;906;p78">
              <a:extLst>
                <a:ext uri="{1576C27C-6F01-44F7-BF0B-1C4F250437FB}">
                  <a16:creationId xmlns:a16="http://schemas.microsoft.com/office/drawing/2010/main" id="{DF460A48-DCDF-4241-B137-EF12D9C6F48D}"/>
                </a:ext>
              </a:extLst>
            </p:cNvPr>
            <p:cNvSpPr/>
            <p:nvPr/>
          </p:nvSpPr>
          <p:spPr>
            <a:xfrm rot="0">
              <a:off x="3402328" y="2889749"/>
              <a:ext cx="163726" cy="157477"/>
            </a:xfrm>
            <a:custGeom>
              <a:avLst/>
              <a:gdLst/>
              <a:ahLst/>
              <a:cxnLst/>
              <a:rect b="b" l="0" r="r" t="0"/>
              <a:pathLst>
                <a:path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" name="Google Shape;907;p78">
              <a:extLst>
                <a:ext uri="{CCDCA22C-6CF7-4161-98CA-2C41DB7FE9DB}">
                  <a16:creationId xmlns:a16="http://schemas.microsoft.com/office/drawing/2010/main" id="{0C9D258D-320F-45E0-AB4F-0F4222D72409}"/>
                </a:ext>
              </a:extLst>
            </p:cNvPr>
            <p:cNvSpPr/>
            <p:nvPr/>
          </p:nvSpPr>
          <p:spPr>
            <a:xfrm rot="0">
              <a:off x="3467807" y="3000956"/>
              <a:ext cx="134983" cy="191707"/>
            </a:xfrm>
            <a:custGeom>
              <a:avLst/>
              <a:gdLst/>
              <a:ahLst/>
              <a:cxnLst/>
              <a:rect b="b" l="0" r="r" t="0"/>
              <a:pathLst>
                <a:path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" name="Google Shape;908;p78">
              <a:extLst>
                <a:ext uri="{C5D48263-2A40-4276-A1B4-39EA9184E276}">
                  <a16:creationId xmlns:a16="http://schemas.microsoft.com/office/drawing/2010/main" id="{1582A585-7B55-4EDD-9D90-47F194A5D480}"/>
                </a:ext>
              </a:extLst>
            </p:cNvPr>
            <p:cNvSpPr/>
            <p:nvPr/>
          </p:nvSpPr>
          <p:spPr>
            <a:xfrm rot="0">
              <a:off x="3222637" y="2889488"/>
              <a:ext cx="198457" cy="149223"/>
            </a:xfrm>
            <a:custGeom>
              <a:avLst/>
              <a:gdLst/>
              <a:ahLst/>
              <a:cxnLst/>
              <a:rect b="b" l="0" r="r" t="0"/>
              <a:pathLst>
                <a:path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" name="Google Shape;909;p78">
              <a:extLst>
                <a:ext uri="{9961C780-0700-4149-B4CF-41B500DEE59D}">
                  <a16:creationId xmlns:a16="http://schemas.microsoft.com/office/drawing/2010/main" id="{36DB419B-6F8C-4124-BEF9-CECA38B16364}"/>
                </a:ext>
              </a:extLst>
            </p:cNvPr>
            <p:cNvSpPr/>
            <p:nvPr/>
          </p:nvSpPr>
          <p:spPr>
            <a:xfrm rot="0">
              <a:off x="3179914" y="2991462"/>
              <a:ext cx="133960" cy="190205"/>
            </a:xfrm>
            <a:custGeom>
              <a:avLst/>
              <a:gdLst/>
              <a:ahLst/>
              <a:cxnLst/>
              <a:rect b="b" l="0" r="r" t="0"/>
              <a:pathLst>
                <a:path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910;p78">
              <a:extLst>
                <a:ext uri="{FB311A2E-6830-4976-B3E9-72F1A9715BE3}">
                  <a16:creationId xmlns:a16="http://schemas.microsoft.com/office/drawing/2010/main" id="{6D186D91-D92D-4AFB-B428-CAF3A1CCDFE7}"/>
                </a:ext>
              </a:extLst>
            </p:cNvPr>
            <p:cNvSpPr/>
            <p:nvPr/>
          </p:nvSpPr>
          <p:spPr>
            <a:xfrm rot="0">
              <a:off x="3215887" y="3136661"/>
              <a:ext cx="162724" cy="157477"/>
            </a:xfrm>
            <a:custGeom>
              <a:avLst/>
              <a:gdLst/>
              <a:ahLst/>
              <a:cxnLst/>
              <a:rect b="b" l="0" r="r" t="0"/>
              <a:pathLst>
                <a:path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" name="Google Shape;911;p78">
              <a:extLst>
                <a:ext uri="{5A443F9B-14F1-4462-B08F-65CD00E08612}">
                  <a16:creationId xmlns:a16="http://schemas.microsoft.com/office/drawing/2010/main" id="{770E40EE-A66F-496F-9442-635ECB7122E1}"/>
                </a:ext>
              </a:extLst>
            </p:cNvPr>
            <p:cNvSpPr/>
            <p:nvPr/>
          </p:nvSpPr>
          <p:spPr>
            <a:xfrm rot="0">
              <a:off x="3359605" y="3146676"/>
              <a:ext cx="200439" cy="147722"/>
            </a:xfrm>
            <a:custGeom>
              <a:avLst/>
              <a:gdLst/>
              <a:ahLst/>
              <a:cxnLst/>
              <a:rect b="b" l="0" r="r" t="0"/>
              <a:pathLst>
                <a:path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4" name="Google Shape;912;p78">
            <a:extLst>
              <a:ext uri="{965ABE79-8828-4A96-84EF-2B60F68F0E2A}">
                <a16:creationId xmlns:a16="http://schemas.microsoft.com/office/drawing/2010/main" id="{BDFBFB20-49A6-4CDD-B39C-EBA0F1034F55}"/>
              </a:ext>
            </a:extLst>
          </p:cNvPr>
          <p:cNvGrpSpPr/>
          <p:nvPr/>
        </p:nvGrpSpPr>
        <p:grpSpPr>
          <a:xfrm rot="0">
            <a:off x="4421513" y="3103677"/>
            <a:ext cx="516145" cy="498647"/>
            <a:chOff x="3729467" y="2889422"/>
            <a:chExt cx="419153" cy="404977"/>
          </a:xfrm>
        </p:grpSpPr>
        <p:sp>
          <p:nvSpPr>
            <p:cNvPr id="55" name="Google Shape;913;p78">
              <a:extLst>
                <a:ext uri="{2C097427-0EFE-456D-9CF3-3FD0CEE2EA47}">
                  <a16:creationId xmlns:a16="http://schemas.microsoft.com/office/drawing/2010/main" id="{7B5871BB-FA93-4F2D-85E3-A732560AFE32}"/>
                </a:ext>
              </a:extLst>
            </p:cNvPr>
            <p:cNvSpPr/>
            <p:nvPr/>
          </p:nvSpPr>
          <p:spPr>
            <a:xfrm rot="0">
              <a:off x="4014137" y="2974913"/>
              <a:ext cx="134482" cy="178707"/>
            </a:xfrm>
            <a:custGeom>
              <a:avLst/>
              <a:gdLst/>
              <a:ahLst/>
              <a:cxnLst/>
              <a:rect b="b" l="0" r="r" t="0"/>
              <a:pathLst>
                <a:path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" name="Google Shape;914;p78">
              <a:extLst>
                <a:ext uri="{D367D8D3-B28E-470D-BA47-162182671D9C}">
                  <a16:creationId xmlns:a16="http://schemas.microsoft.com/office/drawing/2010/main" id="{EC2A77F4-B12D-4991-B4D4-3193C707CC8F}"/>
                </a:ext>
              </a:extLst>
            </p:cNvPr>
            <p:cNvSpPr/>
            <p:nvPr/>
          </p:nvSpPr>
          <p:spPr>
            <a:xfrm rot="0">
              <a:off x="3741225" y="3095375"/>
              <a:ext cx="148963" cy="173460"/>
            </a:xfrm>
            <a:custGeom>
              <a:avLst/>
              <a:gdLst/>
              <a:ahLst/>
              <a:cxnLst/>
              <a:rect b="b" l="0" r="r" t="0"/>
              <a:pathLst>
                <a:path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" name="Google Shape;915;p78">
              <a:extLst>
                <a:ext uri="{2AA36E25-5228-4528-A3F4-9ACB6DCC1354}">
                  <a16:creationId xmlns:a16="http://schemas.microsoft.com/office/drawing/2010/main" id="{684BC265-68E1-4B7B-93CE-2C1D102173BD}"/>
                </a:ext>
              </a:extLst>
            </p:cNvPr>
            <p:cNvSpPr/>
            <p:nvPr/>
          </p:nvSpPr>
          <p:spPr>
            <a:xfrm rot="0">
              <a:off x="3949660" y="2889684"/>
              <a:ext cx="146219" cy="145980"/>
            </a:xfrm>
            <a:custGeom>
              <a:avLst/>
              <a:gdLst/>
              <a:ahLst/>
              <a:cxnLst/>
              <a:rect b="b" l="0" r="r" t="0"/>
              <a:pathLst>
                <a:path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" name="Google Shape;916;p78">
              <a:extLst>
                <a:ext uri="{C60E1D56-BF96-444B-B982-BB823C22AD17}">
                  <a16:creationId xmlns:a16="http://schemas.microsoft.com/office/drawing/2010/main" id="{CC0ED056-F7FD-4770-B255-CF991F658CB4}"/>
                </a:ext>
              </a:extLst>
            </p:cNvPr>
            <p:cNvSpPr/>
            <p:nvPr/>
          </p:nvSpPr>
          <p:spPr>
            <a:xfrm rot="0">
              <a:off x="3847947" y="3172089"/>
              <a:ext cx="167210" cy="122309"/>
            </a:xfrm>
            <a:custGeom>
              <a:avLst/>
              <a:gdLst/>
              <a:ahLst/>
              <a:cxnLst/>
              <a:rect b="b" l="0" r="r" t="0"/>
              <a:pathLst>
                <a:path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" name="Google Shape;917;p78">
              <a:extLst>
                <a:ext uri="{FFE02690-B68C-4AC6-B4AA-59FC6CE54610}">
                  <a16:creationId xmlns:a16="http://schemas.microsoft.com/office/drawing/2010/main" id="{69AF68EF-7ADE-4AEC-8731-AAC1D717DAC3}"/>
                </a:ext>
              </a:extLst>
            </p:cNvPr>
            <p:cNvSpPr/>
            <p:nvPr/>
          </p:nvSpPr>
          <p:spPr>
            <a:xfrm rot="0">
              <a:off x="3974658" y="3122616"/>
              <a:ext cx="158457" cy="151206"/>
            </a:xfrm>
            <a:custGeom>
              <a:avLst/>
              <a:gdLst/>
              <a:ahLst/>
              <a:cxnLst/>
              <a:rect b="b" l="0" r="r" t="0"/>
              <a:pathLst>
                <a:path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" name="Google Shape;918;p78">
              <a:extLst>
                <a:ext uri="{71E86E15-247B-4ADD-AA72-3C8D43A57930}">
                  <a16:creationId xmlns:a16="http://schemas.microsoft.com/office/drawing/2010/main" id="{F4EC1B8E-F75B-4E18-B2D4-F12D161FBE0F}"/>
                </a:ext>
              </a:extLst>
            </p:cNvPr>
            <p:cNvSpPr/>
            <p:nvPr/>
          </p:nvSpPr>
          <p:spPr>
            <a:xfrm rot="0">
              <a:off x="3729467" y="2966660"/>
              <a:ext cx="138989" cy="158718"/>
            </a:xfrm>
            <a:custGeom>
              <a:avLst/>
              <a:gdLst/>
              <a:ahLst/>
              <a:cxnLst/>
              <a:rect b="b" l="0" r="r" t="0"/>
              <a:pathLst>
                <a:path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919;p78">
              <a:extLst>
                <a:ext uri="{2FCF8655-BCD0-4F05-94E4-743237D45570}">
                  <a16:creationId xmlns:a16="http://schemas.microsoft.com/office/drawing/2010/main" id="{340D1AA2-0953-4240-85FE-D047608BC4DE}"/>
                </a:ext>
              </a:extLst>
            </p:cNvPr>
            <p:cNvSpPr/>
            <p:nvPr/>
          </p:nvSpPr>
          <p:spPr>
            <a:xfrm rot="0">
              <a:off x="3787716" y="2889422"/>
              <a:ext cx="180449" cy="139229"/>
            </a:xfrm>
            <a:custGeom>
              <a:avLst/>
              <a:gdLst/>
              <a:ahLst/>
              <a:cxnLst/>
              <a:rect b="b" l="0" r="r" t="0"/>
              <a:pathLst>
                <a:path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62" name="Google Shape;920;p78">
            <a:extLst>
              <a:ext uri="{8E8C16BC-3613-4F1D-AEE2-5B743203ECE9}">
                <a16:creationId xmlns:a16="http://schemas.microsoft.com/office/drawing/2010/main" id="{8B61A0AF-F258-4832-A287-5540C12B9F6F}"/>
              </a:ext>
            </a:extLst>
          </p:cNvPr>
          <p:cNvSpPr/>
          <p:nvPr/>
        </p:nvSpPr>
        <p:spPr>
          <a:xfrm rot="0">
            <a:off x="7439738" y="2350672"/>
            <a:ext cx="185410" cy="94006"/>
          </a:xfrm>
          <a:custGeom>
            <a:avLst/>
            <a:gdLst/>
            <a:ahLst/>
            <a:cxnLst/>
            <a:rect b="b" l="0" r="r" t="0"/>
            <a:pathLst>
              <a:path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63" name="Google Shape;921;p78">
            <a:extLst>
              <a:ext uri="{D0496E98-15B2-4F7C-A967-C11DF95857E1}">
                <a16:creationId xmlns:a16="http://schemas.microsoft.com/office/drawing/2010/main" id="{6BB7EF1F-1F62-4168-ADE9-1345D0A956B2}"/>
              </a:ext>
            </a:extLst>
          </p:cNvPr>
          <p:cNvSpPr/>
          <p:nvPr/>
        </p:nvSpPr>
        <p:spPr>
          <a:xfrm rot="0">
            <a:off x="7139193" y="2333075"/>
            <a:ext cx="171771" cy="129198"/>
          </a:xfrm>
          <a:custGeom>
            <a:avLst/>
            <a:gdLst/>
            <a:ahLst/>
            <a:cxnLst/>
            <a:rect b="b" l="0" r="r" t="0"/>
            <a:pathLst>
              <a:path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64" name="Google Shape;922;p78">
            <a:extLst>
              <a:ext uri="{D2EDAC70-C18C-40FA-833A-97E2960248CF}">
                <a16:creationId xmlns:a16="http://schemas.microsoft.com/office/drawing/2010/main" id="{B157244B-604B-427D-B135-1860F993B60E}"/>
              </a:ext>
            </a:extLst>
          </p:cNvPr>
          <p:cNvSpPr/>
          <p:nvPr/>
        </p:nvSpPr>
        <p:spPr>
          <a:xfrm rot="0">
            <a:off x="7761482" y="2339529"/>
            <a:ext cx="167812" cy="116777"/>
          </a:xfrm>
          <a:custGeom>
            <a:avLst/>
            <a:gdLst/>
            <a:ahLst/>
            <a:cxnLst/>
            <a:rect b="b" l="0" r="r" t="0"/>
            <a:pathLst>
              <a:path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65" name="Google Shape;923;p78">
            <a:extLst>
              <a:ext uri="{01E8AC6B-2678-483D-BE91-4954A4368290}">
                <a16:creationId xmlns:a16="http://schemas.microsoft.com/office/drawing/2010/main" id="{50914CA0-5F26-49B1-8022-8396E804E1F4}"/>
              </a:ext>
            </a:extLst>
          </p:cNvPr>
          <p:cNvSpPr/>
          <p:nvPr/>
        </p:nvSpPr>
        <p:spPr>
          <a:xfrm rot="0">
            <a:off x="8056187" y="2333075"/>
            <a:ext cx="163855" cy="129198"/>
          </a:xfrm>
          <a:custGeom>
            <a:avLst/>
            <a:gdLst/>
            <a:ahLst/>
            <a:cxnLst/>
            <a:rect b="b" l="0" r="r" t="0"/>
            <a:pathLst>
              <a:path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66" name="Google Shape;924;p78">
            <a:extLst>
              <a:ext uri="{2E5A2077-FEA0-4244-A65B-E3ACDC194069}">
                <a16:creationId xmlns:a16="http://schemas.microsoft.com/office/drawing/2010/main" id="{BD2784CB-BF16-4698-9E3E-9DBE26785D39}"/>
              </a:ext>
            </a:extLst>
          </p:cNvPr>
          <p:cNvGrpSpPr/>
          <p:nvPr/>
        </p:nvGrpSpPr>
        <p:grpSpPr>
          <a:xfrm rot="0">
            <a:off x="7141840" y="2550562"/>
            <a:ext cx="166473" cy="141497"/>
            <a:chOff x="4660325" y="1866850"/>
            <a:chExt cx="68350" cy="58099"/>
          </a:xfrm>
        </p:grpSpPr>
        <p:sp>
          <p:nvSpPr>
            <p:cNvPr id="67" name="Google Shape;925;p78">
              <a:extLst>
                <a:ext uri="{B58EF324-40B8-4F47-B499-DE6CC0057116}">
                  <a16:creationId xmlns:a16="http://schemas.microsoft.com/office/drawing/2010/main" id="{201B8ECE-7E14-40A9-8DF8-1686A4BF4902}"/>
                </a:ext>
              </a:extLst>
            </p:cNvPr>
            <p:cNvSpPr/>
            <p:nvPr/>
          </p:nvSpPr>
          <p:spPr>
            <a:xfrm rot="0">
              <a:off x="4660325" y="1866850"/>
              <a:ext cx="37700" cy="58099"/>
            </a:xfrm>
            <a:custGeom>
              <a:avLst/>
              <a:gdLst/>
              <a:ahLst/>
              <a:cxnLst/>
              <a:rect b="b" l="0" r="r" t="0"/>
              <a:pathLst>
                <a:path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" name="Google Shape;926;p78">
              <a:extLst>
                <a:ext uri="{48AEE407-D61F-4963-8176-47C08C2A4688}">
                  <a16:creationId xmlns:a16="http://schemas.microsoft.com/office/drawing/2010/main" id="{80CAEC4B-3997-412F-89B5-2E3E54FFB6C5}"/>
                </a:ext>
              </a:extLst>
            </p:cNvPr>
            <p:cNvSpPr/>
            <p:nvPr/>
          </p:nvSpPr>
          <p:spPr>
            <a:xfrm rot="0">
              <a:off x="4690975" y="1866850"/>
              <a:ext cx="37700" cy="58099"/>
            </a:xfrm>
            <a:custGeom>
              <a:avLst/>
              <a:gdLst/>
              <a:ahLst/>
              <a:cxnLst/>
              <a:rect b="b" l="0" r="r" t="0"/>
              <a:pathLst>
                <a:path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9" name="Google Shape;927;p78">
            <a:extLst>
              <a:ext uri="{90455CCF-7525-4AAF-AB86-71B5CC92B8C5}">
                <a16:creationId xmlns:a16="http://schemas.microsoft.com/office/drawing/2010/main" id="{012F643B-5025-4BD8-93CC-D4CA1AADC13E}"/>
              </a:ext>
            </a:extLst>
          </p:cNvPr>
          <p:cNvGrpSpPr/>
          <p:nvPr/>
        </p:nvGrpSpPr>
        <p:grpSpPr>
          <a:xfrm rot="0">
            <a:off x="7451186" y="2576285"/>
            <a:ext cx="162515" cy="90049"/>
            <a:chOff x="4791775" y="1877500"/>
            <a:chExt cx="66724" cy="36975"/>
          </a:xfrm>
        </p:grpSpPr>
        <p:sp>
          <p:nvSpPr>
            <p:cNvPr id="70" name="Google Shape;928;p78">
              <a:extLst>
                <a:ext uri="{3E076984-B8CE-419C-9942-0F88BBDC05F6}">
                  <a16:creationId xmlns:a16="http://schemas.microsoft.com/office/drawing/2010/main" id="{BD3EB5DA-A898-420A-B196-ED1A235B7972}"/>
                </a:ext>
              </a:extLst>
            </p:cNvPr>
            <p:cNvSpPr/>
            <p:nvPr/>
          </p:nvSpPr>
          <p:spPr>
            <a:xfrm rot="0">
              <a:off x="4791775" y="1877500"/>
              <a:ext cx="36074" cy="36975"/>
            </a:xfrm>
            <a:custGeom>
              <a:avLst/>
              <a:gdLst/>
              <a:ahLst/>
              <a:cxnLst/>
              <a:rect b="b" l="0" r="r" t="0"/>
              <a:pathLst>
                <a:path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" name="Google Shape;929;p78">
              <a:extLst>
                <a:ext uri="{2CCB162F-92BB-434C-8FC6-115A430D49B5}">
                  <a16:creationId xmlns:a16="http://schemas.microsoft.com/office/drawing/2010/main" id="{4DB4F60D-F9F2-44C9-B8DA-F67A7EB1BE85}"/>
                </a:ext>
              </a:extLst>
            </p:cNvPr>
            <p:cNvSpPr/>
            <p:nvPr/>
          </p:nvSpPr>
          <p:spPr>
            <a:xfrm rot="0">
              <a:off x="4822424" y="1877500"/>
              <a:ext cx="36074" cy="36975"/>
            </a:xfrm>
            <a:custGeom>
              <a:avLst/>
              <a:gdLst/>
              <a:ahLst/>
              <a:cxnLst/>
              <a:rect b="b" l="0" r="r" t="0"/>
              <a:pathLst>
                <a:path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2" name="Google Shape;930;p78">
            <a:extLst>
              <a:ext uri="{AD5D16AB-3D14-47E5-AE17-30985DAD2B0F}">
                <a16:creationId xmlns:a16="http://schemas.microsoft.com/office/drawing/2010/main" id="{8F23C7B1-8BE1-43B8-86CA-B0E9A79BF9C0}"/>
              </a:ext>
            </a:extLst>
          </p:cNvPr>
          <p:cNvGrpSpPr/>
          <p:nvPr/>
        </p:nvGrpSpPr>
        <p:grpSpPr>
          <a:xfrm rot="0">
            <a:off x="7772898" y="2576285"/>
            <a:ext cx="144979" cy="90049"/>
            <a:chOff x="4923925" y="1877500"/>
            <a:chExt cx="59525" cy="36975"/>
          </a:xfrm>
        </p:grpSpPr>
        <p:sp>
          <p:nvSpPr>
            <p:cNvPr id="73" name="Google Shape;931;p78">
              <a:extLst>
                <a:ext uri="{31949A5C-B9BF-4464-ADB6-E6792A92F955}">
                  <a16:creationId xmlns:a16="http://schemas.microsoft.com/office/drawing/2010/main" id="{E6A51E91-38EB-4643-BD9F-091A164C8D3E}"/>
                </a:ext>
              </a:extLst>
            </p:cNvPr>
            <p:cNvSpPr/>
            <p:nvPr/>
          </p:nvSpPr>
          <p:spPr>
            <a:xfrm rot="0">
              <a:off x="4923925" y="1877500"/>
              <a:ext cx="28875" cy="36975"/>
            </a:xfrm>
            <a:custGeom>
              <a:avLst/>
              <a:gdLst/>
              <a:ahLst/>
              <a:cxnLst/>
              <a:rect b="b" l="0" r="r" t="0"/>
              <a:pathLst>
                <a:path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" name="Google Shape;932;p78">
              <a:extLst>
                <a:ext uri="{0A6167FC-C9B1-4425-9683-9F35D18073B6}">
                  <a16:creationId xmlns:a16="http://schemas.microsoft.com/office/drawing/2010/main" id="{236B284A-8A04-473F-8338-2A922D8D07B0}"/>
                </a:ext>
              </a:extLst>
            </p:cNvPr>
            <p:cNvSpPr/>
            <p:nvPr/>
          </p:nvSpPr>
          <p:spPr>
            <a:xfrm rot="0">
              <a:off x="4954575" y="1877500"/>
              <a:ext cx="28875" cy="36975"/>
            </a:xfrm>
            <a:custGeom>
              <a:avLst/>
              <a:gdLst/>
              <a:ahLst/>
              <a:cxnLst/>
              <a:rect b="b" l="0" r="r" t="0"/>
              <a:pathLst>
                <a:path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5" name="Google Shape;933;p78">
            <a:extLst>
              <a:ext uri="{ACB41424-1743-4313-94EE-E2AE4A3CC053}">
                <a16:creationId xmlns:a16="http://schemas.microsoft.com/office/drawing/2010/main" id="{FE647B7B-9677-46BF-B70E-354734EC51AA}"/>
              </a:ext>
            </a:extLst>
          </p:cNvPr>
          <p:cNvGrpSpPr/>
          <p:nvPr/>
        </p:nvGrpSpPr>
        <p:grpSpPr>
          <a:xfrm rot="0"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76" name="Google Shape;934;p78">
              <a:extLst>
                <a:ext uri="{CCDBEFF4-CBA9-49B6-83C2-4516A765F0ED}">
                  <a16:creationId xmlns:a16="http://schemas.microsoft.com/office/drawing/2010/main" id="{D11FC101-FC92-4F0A-872F-31D7C1309B2D}"/>
                </a:ext>
              </a:extLst>
            </p:cNvPr>
            <p:cNvSpPr/>
            <p:nvPr/>
          </p:nvSpPr>
          <p:spPr>
            <a:xfrm rot="0">
              <a:off x="5058450" y="1870100"/>
              <a:ext cx="25800" cy="51600"/>
            </a:xfrm>
            <a:custGeom>
              <a:avLst/>
              <a:gdLst/>
              <a:ahLst/>
              <a:cxnLst/>
              <a:rect b="b" l="0" r="r" t="0"/>
              <a:pathLst>
                <a:path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" name="Google Shape;935;p78">
              <a:extLst>
                <a:ext uri="{C3B3727F-77DF-4D77-8EE6-0ED3262303E8}">
                  <a16:creationId xmlns:a16="http://schemas.microsoft.com/office/drawing/2010/main" id="{DD066EBB-7672-48A7-BE60-068547B97822}"/>
                </a:ext>
              </a:extLst>
            </p:cNvPr>
            <p:cNvSpPr/>
            <p:nvPr/>
          </p:nvSpPr>
          <p:spPr>
            <a:xfrm rot="0">
              <a:off x="5090725" y="1870100"/>
              <a:ext cx="25800" cy="51600"/>
            </a:xfrm>
            <a:custGeom>
              <a:avLst/>
              <a:gdLst/>
              <a:ahLst/>
              <a:cxnLst/>
              <a:rect b="b" l="0" r="r" t="0"/>
              <a:pathLst>
                <a:path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8" name="Google Shape;936;p78">
            <a:extLst>
              <a:ext uri="{99F7BCC9-23FE-4A0C-BBD7-4F3030897069}">
                <a16:creationId xmlns:a16="http://schemas.microsoft.com/office/drawing/2010/main" id="{8A65FB75-BE3B-4941-8A51-D210B021F13F}"/>
              </a:ext>
            </a:extLst>
          </p:cNvPr>
          <p:cNvGrpSpPr/>
          <p:nvPr/>
        </p:nvGrpSpPr>
        <p:grpSpPr>
          <a:xfrm rot="0">
            <a:off x="7481904" y="2980885"/>
            <a:ext cx="101077" cy="107645"/>
            <a:chOff x="4811425" y="2065024"/>
            <a:chExt cx="41500" cy="44200"/>
          </a:xfrm>
        </p:grpSpPr>
        <p:sp>
          <p:nvSpPr>
            <p:cNvPr id="79" name="Google Shape;937;p78">
              <a:extLst>
                <a:ext uri="{1EF3FDDC-45C5-48E1-9293-2C5884B09E34}">
                  <a16:creationId xmlns:a16="http://schemas.microsoft.com/office/drawing/2010/main" id="{5C412098-6780-4DB5-9202-F7C5BEDDB8B9}"/>
                </a:ext>
              </a:extLst>
            </p:cNvPr>
            <p:cNvSpPr/>
            <p:nvPr/>
          </p:nvSpPr>
          <p:spPr>
            <a:xfrm rot="0">
              <a:off x="4825300" y="2065024"/>
              <a:ext cx="27625" cy="44200"/>
            </a:xfrm>
            <a:custGeom>
              <a:avLst/>
              <a:gdLst/>
              <a:ahLst/>
              <a:cxnLst/>
              <a:rect b="b" l="0" r="r" t="0"/>
              <a:pathLst>
                <a:path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" name="Google Shape;938;p78">
              <a:extLst>
                <a:ext uri="{E2FD0D3C-06BC-4874-8CEC-E402DFD8FDBB}">
                  <a16:creationId xmlns:a16="http://schemas.microsoft.com/office/drawing/2010/main" id="{EBA3D570-3E6A-4E4C-83C9-154699E5069A}"/>
                </a:ext>
              </a:extLst>
            </p:cNvPr>
            <p:cNvSpPr/>
            <p:nvPr/>
          </p:nvSpPr>
          <p:spPr>
            <a:xfrm rot="0">
              <a:off x="4811425" y="2072950"/>
              <a:ext cx="19850" cy="28350"/>
            </a:xfrm>
            <a:custGeom>
              <a:avLst/>
              <a:gdLst/>
              <a:ahLst/>
              <a:cxnLst/>
              <a:rect b="b" l="0" r="r" t="0"/>
              <a:pathLst>
                <a:path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1" name="Google Shape;939;p78">
            <a:extLst>
              <a:ext uri="{7CF4B308-4949-473A-A891-7B0B0C727AD3}">
                <a16:creationId xmlns:a16="http://schemas.microsoft.com/office/drawing/2010/main" id="{1CD02CB0-A711-4BDA-B50C-4942C25EE207}"/>
              </a:ext>
            </a:extLst>
          </p:cNvPr>
          <p:cNvGrpSpPr/>
          <p:nvPr/>
        </p:nvGrpSpPr>
        <p:grpSpPr>
          <a:xfrm rot="0">
            <a:off x="7774342" y="2981098"/>
            <a:ext cx="120867" cy="107218"/>
            <a:chOff x="4929875" y="2065024"/>
            <a:chExt cx="49625" cy="44025"/>
          </a:xfrm>
        </p:grpSpPr>
        <p:sp>
          <p:nvSpPr>
            <p:cNvPr id="82" name="Google Shape;940;p78">
              <a:extLst>
                <a:ext uri="{16A17834-491B-46D1-922E-C0470273F187}">
                  <a16:creationId xmlns:a16="http://schemas.microsoft.com/office/drawing/2010/main" id="{0D7C023C-9F6C-41A2-8119-D4CDA7693B92}"/>
                </a:ext>
              </a:extLst>
            </p:cNvPr>
            <p:cNvSpPr/>
            <p:nvPr/>
          </p:nvSpPr>
          <p:spPr>
            <a:xfrm rot="0">
              <a:off x="4950075" y="2065024"/>
              <a:ext cx="29425" cy="44025"/>
            </a:xfrm>
            <a:custGeom>
              <a:avLst/>
              <a:gdLst/>
              <a:ahLst/>
              <a:cxnLst/>
              <a:rect b="b" l="0" r="r" t="0"/>
              <a:pathLst>
                <a:path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" name="Google Shape;941;p78">
              <a:extLst>
                <a:ext uri="{32C50681-EB35-44F5-B8C5-BAD566150C54}">
                  <a16:creationId xmlns:a16="http://schemas.microsoft.com/office/drawing/2010/main" id="{87FB2E12-9210-43D0-A6A2-7D473F75E11D}"/>
                </a:ext>
              </a:extLst>
            </p:cNvPr>
            <p:cNvSpPr/>
            <p:nvPr/>
          </p:nvSpPr>
          <p:spPr>
            <a:xfrm rot="0">
              <a:off x="4929875" y="2065024"/>
              <a:ext cx="29425" cy="44025"/>
            </a:xfrm>
            <a:custGeom>
              <a:avLst/>
              <a:gdLst/>
              <a:ahLst/>
              <a:cxnLst/>
              <a:rect b="b" l="0" r="r" t="0"/>
              <a:pathLst>
                <a:path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4" name="Google Shape;942;p78">
            <a:extLst>
              <a:ext uri="{FDA5E4E2-2C23-40CC-A009-D908B17BAEB8}">
                <a16:creationId xmlns:a16="http://schemas.microsoft.com/office/drawing/2010/main" id="{9884B822-B9F4-498F-8615-D2E149445350}"/>
              </a:ext>
            </a:extLst>
          </p:cNvPr>
          <p:cNvGrpSpPr/>
          <p:nvPr/>
        </p:nvGrpSpPr>
        <p:grpSpPr>
          <a:xfrm rot="0">
            <a:off x="8103011" y="2984112"/>
            <a:ext cx="70206" cy="101191"/>
            <a:chOff x="5083924" y="2066350"/>
            <a:chExt cx="28824" cy="41549"/>
          </a:xfrm>
        </p:grpSpPr>
        <p:sp>
          <p:nvSpPr>
            <p:cNvPr id="85" name="Google Shape;943;p78">
              <a:extLst>
                <a:ext uri="{5A1EBCE4-DAAF-4F10-8ECE-FBAB1D0B20DA}">
                  <a16:creationId xmlns:a16="http://schemas.microsoft.com/office/drawing/2010/main" id="{B3FF081B-9379-473B-9E02-1F62A272E215}"/>
                </a:ext>
              </a:extLst>
            </p:cNvPr>
            <p:cNvSpPr/>
            <p:nvPr/>
          </p:nvSpPr>
          <p:spPr>
            <a:xfrm rot="0">
              <a:off x="5084050" y="2066350"/>
              <a:ext cx="28700" cy="41549"/>
            </a:xfrm>
            <a:custGeom>
              <a:avLst/>
              <a:gdLst/>
              <a:ahLst/>
              <a:cxnLst/>
              <a:rect b="b" l="0" r="r" t="0"/>
              <a:pathLst>
                <a:path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944;p78">
              <a:extLst>
                <a:ext uri="{53DD8900-091C-4806-8512-0D8D75A53555}">
                  <a16:creationId xmlns:a16="http://schemas.microsoft.com/office/drawing/2010/main" id="{AF173BE3-DA7C-4CA8-ADFD-5E444F350EFB}"/>
                </a:ext>
              </a:extLst>
            </p:cNvPr>
            <p:cNvSpPr/>
            <p:nvPr/>
          </p:nvSpPr>
          <p:spPr>
            <a:xfrm rot="0">
              <a:off x="5083924" y="2081325"/>
              <a:ext cx="8800" cy="11600"/>
            </a:xfrm>
            <a:custGeom>
              <a:avLst/>
              <a:gdLst/>
              <a:ahLst/>
              <a:cxnLst/>
              <a:rect b="b" l="0" r="r" t="0"/>
              <a:pathLst>
                <a:path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7" name="Google Shape;945;p78">
            <a:extLst>
              <a:ext uri="{C6AF61C6-61F1-4619-9FC4-191732A5E33E}">
                <a16:creationId xmlns:a16="http://schemas.microsoft.com/office/drawing/2010/main" id="{EB1286DE-0FFD-4C1B-BBDB-08E6CA4E5C86}"/>
              </a:ext>
            </a:extLst>
          </p:cNvPr>
          <p:cNvGrpSpPr/>
          <p:nvPr/>
        </p:nvGrpSpPr>
        <p:grpSpPr>
          <a:xfrm rot="0">
            <a:off x="7134564" y="2999758"/>
            <a:ext cx="181026" cy="69895"/>
            <a:chOff x="4659775" y="2072775"/>
            <a:chExt cx="74325" cy="28700"/>
          </a:xfrm>
        </p:grpSpPr>
        <p:sp>
          <p:nvSpPr>
            <p:cNvPr id="88" name="Google Shape;946;p78">
              <a:extLst>
                <a:ext uri="{932DF019-4FE6-4239-91B1-8EDA83FED2BD}">
                  <a16:creationId xmlns:a16="http://schemas.microsoft.com/office/drawing/2010/main" id="{F7378D19-F0BB-4F39-A5DE-4A8444FCE519}"/>
                </a:ext>
              </a:extLst>
            </p:cNvPr>
            <p:cNvSpPr/>
            <p:nvPr/>
          </p:nvSpPr>
          <p:spPr>
            <a:xfrm rot="0">
              <a:off x="4659775" y="2072775"/>
              <a:ext cx="38075" cy="28700"/>
            </a:xfrm>
            <a:custGeom>
              <a:avLst/>
              <a:gdLst/>
              <a:ahLst/>
              <a:cxnLst/>
              <a:rect b="b" l="0" r="r" t="0"/>
              <a:pathLst>
                <a:path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" name="Google Shape;947;p78">
              <a:extLst>
                <a:ext uri="{D1CEE038-507C-4153-8800-023D06A91FAF}">
                  <a16:creationId xmlns:a16="http://schemas.microsoft.com/office/drawing/2010/main" id="{8E17DD21-66CC-485B-AE1D-1ECECBCD95E8}"/>
                </a:ext>
              </a:extLst>
            </p:cNvPr>
            <p:cNvSpPr/>
            <p:nvPr/>
          </p:nvSpPr>
          <p:spPr>
            <a:xfrm rot="0">
              <a:off x="4691875" y="2072775"/>
              <a:ext cx="24550" cy="28700"/>
            </a:xfrm>
            <a:custGeom>
              <a:avLst/>
              <a:gdLst/>
              <a:ahLst/>
              <a:cxnLst/>
              <a:rect b="b" l="0" r="r" t="0"/>
              <a:pathLst>
                <a:path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948;p78">
              <a:extLst>
                <a:ext uri="{3C652602-7CF5-4699-AE58-0AF7D3DD1834}">
                  <a16:creationId xmlns:a16="http://schemas.microsoft.com/office/drawing/2010/main" id="{BF38640C-F111-46EC-8891-44FF4FBB0391}"/>
                </a:ext>
              </a:extLst>
            </p:cNvPr>
            <p:cNvSpPr/>
            <p:nvPr/>
          </p:nvSpPr>
          <p:spPr>
            <a:xfrm rot="0">
              <a:off x="4709350" y="2072775"/>
              <a:ext cx="24750" cy="28700"/>
            </a:xfrm>
            <a:custGeom>
              <a:avLst/>
              <a:gdLst/>
              <a:ahLst/>
              <a:cxnLst/>
              <a:rect b="b" l="0" r="r" t="0"/>
              <a:pathLst>
                <a:path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1" name="Google Shape;949;p78">
            <a:extLst>
              <a:ext uri="{EAC65CF6-E6F8-4496-B619-0E554F580A8B}">
                <a16:creationId xmlns:a16="http://schemas.microsoft.com/office/drawing/2010/main" id="{BC12E21E-9AE8-41B0-9E07-20EF344513C8}"/>
              </a:ext>
            </a:extLst>
          </p:cNvPr>
          <p:cNvGrpSpPr/>
          <p:nvPr/>
        </p:nvGrpSpPr>
        <p:grpSpPr>
          <a:xfrm rot="0">
            <a:off x="8054421" y="2790323"/>
            <a:ext cx="167387" cy="89197"/>
            <a:chOff x="4662475" y="1976500"/>
            <a:chExt cx="68725" cy="36625"/>
          </a:xfrm>
        </p:grpSpPr>
        <p:sp>
          <p:nvSpPr>
            <p:cNvPr id="92" name="Google Shape;950;p78">
              <a:extLst>
                <a:ext uri="{989C7A1E-D428-4828-9F77-C38D19B7BFB5}">
                  <a16:creationId xmlns:a16="http://schemas.microsoft.com/office/drawing/2010/main" id="{1E706C9E-74E2-417C-91F4-B551A8BCE2C5}"/>
                </a:ext>
              </a:extLst>
            </p:cNvPr>
            <p:cNvSpPr/>
            <p:nvPr/>
          </p:nvSpPr>
          <p:spPr>
            <a:xfrm rot="0">
              <a:off x="4690800" y="1976500"/>
              <a:ext cx="40400" cy="36625"/>
            </a:xfrm>
            <a:custGeom>
              <a:avLst/>
              <a:gdLst/>
              <a:ahLst/>
              <a:cxnLst/>
              <a:rect b="b" l="0" r="r" t="0"/>
              <a:pathLst>
                <a:path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" name="Google Shape;951;p78">
              <a:extLst>
                <a:ext uri="{C80D555E-FEDA-4146-89FC-287A4C150FEC}">
                  <a16:creationId xmlns:a16="http://schemas.microsoft.com/office/drawing/2010/main" id="{88121C32-A75D-4496-A794-566DA2608611}"/>
                </a:ext>
              </a:extLst>
            </p:cNvPr>
            <p:cNvSpPr/>
            <p:nvPr/>
          </p:nvSpPr>
          <p:spPr>
            <a:xfrm rot="0">
              <a:off x="4674375" y="1991450"/>
              <a:ext cx="10675" cy="6700"/>
            </a:xfrm>
            <a:custGeom>
              <a:avLst/>
              <a:gdLst/>
              <a:ahLst/>
              <a:cxnLst/>
              <a:rect b="b" l="0" r="r" t="0"/>
              <a:pathLst>
                <a:path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" name="Google Shape;952;p78">
              <a:extLst>
                <a:ext uri="{B306BB1C-FECE-4515-BBC4-0B35599CCE95}">
                  <a16:creationId xmlns:a16="http://schemas.microsoft.com/office/drawing/2010/main" id="{8D78A371-19EF-4E6E-B2EA-BDA84B58DC90}"/>
                </a:ext>
              </a:extLst>
            </p:cNvPr>
            <p:cNvSpPr/>
            <p:nvPr/>
          </p:nvSpPr>
          <p:spPr>
            <a:xfrm rot="0">
              <a:off x="4662475" y="1991450"/>
              <a:ext cx="5624" cy="6700"/>
            </a:xfrm>
            <a:custGeom>
              <a:avLst/>
              <a:gdLst/>
              <a:ahLst/>
              <a:cxnLst/>
              <a:rect b="b" l="0" r="r" t="0"/>
              <a:pathLst>
                <a:path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5" name="Google Shape;953;p78">
            <a:extLst>
              <a:ext uri="{CE4318BF-1EF3-4938-AC30-CFC7369F4A7B}">
                <a16:creationId xmlns:a16="http://schemas.microsoft.com/office/drawing/2010/main" id="{046278A2-C1E6-4481-8FEC-8D12ADB9C535}"/>
              </a:ext>
            </a:extLst>
          </p:cNvPr>
          <p:cNvGrpSpPr/>
          <p:nvPr/>
        </p:nvGrpSpPr>
        <p:grpSpPr>
          <a:xfrm rot="0">
            <a:off x="7751326" y="2793763"/>
            <a:ext cx="166899" cy="82316"/>
            <a:chOff x="4920150" y="1977874"/>
            <a:chExt cx="68525" cy="33800"/>
          </a:xfrm>
        </p:grpSpPr>
        <p:sp>
          <p:nvSpPr>
            <p:cNvPr id="96" name="Google Shape;954;p78">
              <a:extLst>
                <a:ext uri="{821CDFDF-E86D-43AF-9073-60830666E192}">
                  <a16:creationId xmlns:a16="http://schemas.microsoft.com/office/drawing/2010/main" id="{69BEC448-2DF8-4E32-9C27-EFF981644C88}"/>
                </a:ext>
              </a:extLst>
            </p:cNvPr>
            <p:cNvSpPr/>
            <p:nvPr/>
          </p:nvSpPr>
          <p:spPr>
            <a:xfrm rot="0">
              <a:off x="4949175" y="1977874"/>
              <a:ext cx="39500" cy="33800"/>
            </a:xfrm>
            <a:custGeom>
              <a:avLst/>
              <a:gdLst/>
              <a:ahLst/>
              <a:cxnLst/>
              <a:rect b="b" l="0" r="r" t="0"/>
              <a:pathLst>
                <a:path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" name="Google Shape;955;p78">
              <a:extLst>
                <a:ext uri="{041A7679-D970-48CC-9332-38355A4DF532}">
                  <a16:creationId xmlns:a16="http://schemas.microsoft.com/office/drawing/2010/main" id="{08ED0510-C87F-4E8E-AAEE-7DE89C394E01}"/>
                </a:ext>
              </a:extLst>
            </p:cNvPr>
            <p:cNvSpPr/>
            <p:nvPr/>
          </p:nvSpPr>
          <p:spPr>
            <a:xfrm rot="0">
              <a:off x="4931875" y="1991450"/>
              <a:ext cx="12825" cy="6700"/>
            </a:xfrm>
            <a:custGeom>
              <a:avLst/>
              <a:gdLst/>
              <a:ahLst/>
              <a:cxnLst/>
              <a:rect b="b" l="0" r="r" t="0"/>
              <a:pathLst>
                <a:path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" name="Google Shape;956;p78">
              <a:extLst>
                <a:ext uri="{3FE6F15D-5637-462E-A9ED-94F58D1E77E2}">
                  <a16:creationId xmlns:a16="http://schemas.microsoft.com/office/drawing/2010/main" id="{5FFD1497-ABF0-427F-A957-87A56D6C23A7}"/>
                </a:ext>
              </a:extLst>
            </p:cNvPr>
            <p:cNvSpPr/>
            <p:nvPr/>
          </p:nvSpPr>
          <p:spPr>
            <a:xfrm rot="0">
              <a:off x="4920150" y="1991450"/>
              <a:ext cx="9225" cy="6700"/>
            </a:xfrm>
            <a:custGeom>
              <a:avLst/>
              <a:gdLst/>
              <a:ahLst/>
              <a:cxnLst/>
              <a:rect b="b" l="0" r="r" t="0"/>
              <a:pathLst>
                <a:path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9" name="Google Shape;957;p78">
            <a:extLst>
              <a:ext uri="{5792CD97-EA1E-4F2B-B5F3-E0943602792C}">
                <a16:creationId xmlns:a16="http://schemas.microsoft.com/office/drawing/2010/main" id="{57796A6B-456E-4B4E-A3AA-509F24CF5C1D}"/>
              </a:ext>
            </a:extLst>
          </p:cNvPr>
          <p:cNvGrpSpPr/>
          <p:nvPr/>
        </p:nvGrpSpPr>
        <p:grpSpPr>
          <a:xfrm rot="0"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00" name="Google Shape;958;p78">
              <a:extLst>
                <a:ext uri="{9B7A4AFD-1F2C-4A92-A5CD-9EF749629EF2}">
                  <a16:creationId xmlns:a16="http://schemas.microsoft.com/office/drawing/2010/main" id="{8F2EBD10-4A54-454D-9C4B-904E39974478}"/>
                </a:ext>
              </a:extLst>
            </p:cNvPr>
            <p:cNvSpPr/>
            <p:nvPr/>
          </p:nvSpPr>
          <p:spPr>
            <a:xfrm rot="0">
              <a:off x="4676550" y="2160575"/>
              <a:ext cx="27775" cy="52500"/>
            </a:xfrm>
            <a:custGeom>
              <a:avLst/>
              <a:gdLst/>
              <a:ahLst/>
              <a:cxnLst/>
              <a:rect b="b" l="0" r="r" t="0"/>
              <a:pathLst>
                <a:path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" name="Google Shape;959;p78">
              <a:extLst>
                <a:ext uri="{C285F624-7068-4D6F-A581-D36CB06D7FB3}">
                  <a16:creationId xmlns:a16="http://schemas.microsoft.com/office/drawing/2010/main" id="{0903B4F2-8481-45FA-B5C1-1E4F8257050B}"/>
                </a:ext>
              </a:extLst>
            </p:cNvPr>
            <p:cNvSpPr/>
            <p:nvPr/>
          </p:nvSpPr>
          <p:spPr>
            <a:xfrm rot="0">
              <a:off x="4688275" y="2160575"/>
              <a:ext cx="27975" cy="52500"/>
            </a:xfrm>
            <a:custGeom>
              <a:avLst/>
              <a:gdLst/>
              <a:ahLst/>
              <a:cxnLst/>
              <a:rect b="b" l="0" r="r" t="0"/>
              <a:pathLst>
                <a:path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" name="Google Shape;960;p78">
              <a:extLst>
                <a:ext uri="{C7C76A8F-310A-4C70-987D-A45F5C6168F6}">
                  <a16:creationId xmlns:a16="http://schemas.microsoft.com/office/drawing/2010/main" id="{79E46F90-045E-41A7-A23B-352F88DA3C95}"/>
                </a:ext>
              </a:extLst>
            </p:cNvPr>
            <p:cNvSpPr/>
            <p:nvPr/>
          </p:nvSpPr>
          <p:spPr>
            <a:xfrm rot="0">
              <a:off x="4700175" y="2160575"/>
              <a:ext cx="27775" cy="52500"/>
            </a:xfrm>
            <a:custGeom>
              <a:avLst/>
              <a:gdLst/>
              <a:ahLst/>
              <a:cxnLst/>
              <a:rect b="b" l="0" r="r" t="0"/>
              <a:pathLst>
                <a:path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3" name="Google Shape;961;p78">
            <a:extLst>
              <a:ext uri="{084C5E37-CF15-48C6-8BA9-E72CB4A0E302}">
                <a16:creationId xmlns:a16="http://schemas.microsoft.com/office/drawing/2010/main" id="{21085693-4D32-4E16-A1AE-F56AC422FDB4}"/>
              </a:ext>
            </a:extLst>
          </p:cNvPr>
          <p:cNvGrpSpPr/>
          <p:nvPr/>
        </p:nvGrpSpPr>
        <p:grpSpPr>
          <a:xfrm rot="0">
            <a:off x="7459740" y="3204714"/>
            <a:ext cx="145405" cy="113794"/>
            <a:chOff x="4768325" y="2163475"/>
            <a:chExt cx="59700" cy="46725"/>
          </a:xfrm>
        </p:grpSpPr>
        <p:sp>
          <p:nvSpPr>
            <p:cNvPr id="104" name="Google Shape;962;p78">
              <a:extLst>
                <a:ext uri="{EC146D56-81B2-470B-8379-3722627E45E8}">
                  <a16:creationId xmlns:a16="http://schemas.microsoft.com/office/drawing/2010/main" id="{8A509696-FA0D-4FF7-8A54-913524105AB2}"/>
                </a:ext>
              </a:extLst>
            </p:cNvPr>
            <p:cNvSpPr/>
            <p:nvPr/>
          </p:nvSpPr>
          <p:spPr>
            <a:xfrm rot="0">
              <a:off x="4768325" y="2163475"/>
              <a:ext cx="35374" cy="46725"/>
            </a:xfrm>
            <a:custGeom>
              <a:avLst/>
              <a:gdLst/>
              <a:ahLst/>
              <a:cxnLst/>
              <a:rect b="b" l="0" r="r" t="0"/>
              <a:pathLst>
                <a:path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" name="Google Shape;963;p78">
              <a:extLst>
                <a:ext uri="{61F3443C-0554-4493-9665-698543D63B5A}">
                  <a16:creationId xmlns:a16="http://schemas.microsoft.com/office/drawing/2010/main" id="{3B11AA9A-7DCF-436F-BCE2-65E8C5020AEC}"/>
                </a:ext>
              </a:extLst>
            </p:cNvPr>
            <p:cNvSpPr/>
            <p:nvPr/>
          </p:nvSpPr>
          <p:spPr>
            <a:xfrm rot="0">
              <a:off x="4792475" y="2163475"/>
              <a:ext cx="35550" cy="46725"/>
            </a:xfrm>
            <a:custGeom>
              <a:avLst/>
              <a:gdLst/>
              <a:ahLst/>
              <a:cxnLst/>
              <a:rect b="b" l="0" r="r" t="0"/>
              <a:pathLst>
                <a:path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06" name="Google Shape;964;p78">
            <a:extLst>
              <a:ext uri="{61F114FD-A206-4174-B678-F89AB43DE05E}">
                <a16:creationId xmlns:a16="http://schemas.microsoft.com/office/drawing/2010/main" id="{132F4F8C-C371-4F2A-922E-6E0E3CDA06D8}"/>
              </a:ext>
            </a:extLst>
          </p:cNvPr>
          <p:cNvSpPr/>
          <p:nvPr/>
        </p:nvSpPr>
        <p:spPr>
          <a:xfrm rot="0">
            <a:off x="7791695" y="3196221"/>
            <a:ext cx="86159" cy="130780"/>
          </a:xfrm>
          <a:custGeom>
            <a:avLst/>
            <a:gdLst/>
            <a:ahLst/>
            <a:cxnLst/>
            <a:rect b="b" l="0" r="r" t="0"/>
            <a:pathLst>
              <a:path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07" name="Google Shape;965;p78">
            <a:extLst>
              <a:ext uri="{8816BFE0-D16B-497F-BFD2-679BDB2BF505}">
                <a16:creationId xmlns:a16="http://schemas.microsoft.com/office/drawing/2010/main" id="{B717BCC1-6357-438A-8378-8B0710E95DF9}"/>
              </a:ext>
            </a:extLst>
          </p:cNvPr>
          <p:cNvSpPr/>
          <p:nvPr/>
        </p:nvSpPr>
        <p:spPr>
          <a:xfrm rot="0">
            <a:off x="8064072" y="4203306"/>
            <a:ext cx="148083" cy="162989"/>
          </a:xfrm>
          <a:custGeom>
            <a:avLst/>
            <a:gdLst/>
            <a:ahLst/>
            <a:cxnLst/>
            <a:rect b="b" l="0" r="r" t="0"/>
            <a:pathLst>
              <a:path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08" name="Google Shape;966;p78">
            <a:extLst>
              <a:ext uri="{C99B6B02-9E76-452B-AF53-B473F5ED22BC}">
                <a16:creationId xmlns:a16="http://schemas.microsoft.com/office/drawing/2010/main" id="{1C5AA342-6C5E-464F-995D-CD0EFA71381B}"/>
              </a:ext>
            </a:extLst>
          </p:cNvPr>
          <p:cNvSpPr/>
          <p:nvPr/>
        </p:nvSpPr>
        <p:spPr>
          <a:xfrm rot="0">
            <a:off x="7165528" y="3431527"/>
            <a:ext cx="119101" cy="163414"/>
          </a:xfrm>
          <a:custGeom>
            <a:avLst/>
            <a:gdLst/>
            <a:ahLst/>
            <a:cxnLst/>
            <a:rect b="b" l="0" r="r" t="0"/>
            <a:pathLst>
              <a:path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09" name="Google Shape;967;p78">
            <a:extLst>
              <a:ext uri="{3591C660-2912-4163-BF9D-09E14F6365F4}">
                <a16:creationId xmlns:a16="http://schemas.microsoft.com/office/drawing/2010/main" id="{0DEAE74C-FA77-4932-A04A-E23EBECAF33E}"/>
              </a:ext>
            </a:extLst>
          </p:cNvPr>
          <p:cNvSpPr/>
          <p:nvPr/>
        </p:nvSpPr>
        <p:spPr>
          <a:xfrm rot="0">
            <a:off x="7133499" y="4219136"/>
            <a:ext cx="183156" cy="131329"/>
          </a:xfrm>
          <a:custGeom>
            <a:avLst/>
            <a:gdLst/>
            <a:ahLst/>
            <a:cxnLst/>
            <a:rect b="b" l="0" r="r" t="0"/>
            <a:pathLst>
              <a:path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10" name="Google Shape;968;p78">
            <a:extLst>
              <a:ext uri="{61850AAB-B3D7-4E39-97E9-F4F83855157B}">
                <a16:creationId xmlns:a16="http://schemas.microsoft.com/office/drawing/2010/main" id="{42F78E9B-0750-40D4-9326-81C5A991914A}"/>
              </a:ext>
            </a:extLst>
          </p:cNvPr>
          <p:cNvSpPr/>
          <p:nvPr/>
        </p:nvSpPr>
        <p:spPr>
          <a:xfrm rot="0">
            <a:off x="7150822" y="3700780"/>
            <a:ext cx="148510" cy="112515"/>
          </a:xfrm>
          <a:custGeom>
            <a:avLst/>
            <a:gdLst/>
            <a:ahLst/>
            <a:cxnLst/>
            <a:rect b="b" l="0" r="r" t="0"/>
            <a:pathLst>
              <a:path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11" name="Google Shape;969;p78">
            <a:extLst>
              <a:ext uri="{A8B3317A-803C-4AF5-B195-126AEE8DE2AF}">
                <a16:creationId xmlns:a16="http://schemas.microsoft.com/office/drawing/2010/main" id="{63329E29-0169-4840-A2D8-313CAFE4A278}"/>
              </a:ext>
            </a:extLst>
          </p:cNvPr>
          <p:cNvSpPr/>
          <p:nvPr/>
        </p:nvSpPr>
        <p:spPr>
          <a:xfrm rot="0">
            <a:off x="7784572" y="3682696"/>
            <a:ext cx="100408" cy="148681"/>
          </a:xfrm>
          <a:custGeom>
            <a:avLst/>
            <a:gdLst/>
            <a:ahLst/>
            <a:cxnLst/>
            <a:rect b="b" l="0" r="r" t="0"/>
            <a:pathLst>
              <a:path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12" name="Google Shape;970;p78">
            <a:extLst>
              <a:ext uri="{DA30E58D-B51F-438C-A0C0-A53664AAA2D6}">
                <a16:creationId xmlns:a16="http://schemas.microsoft.com/office/drawing/2010/main" id="{F1BD0F7F-7FF6-47A4-B53A-2BCD235F4CCE}"/>
              </a:ext>
            </a:extLst>
          </p:cNvPr>
          <p:cNvGrpSpPr/>
          <p:nvPr/>
        </p:nvGrpSpPr>
        <p:grpSpPr>
          <a:xfrm rot="0">
            <a:off x="7476058" y="3459808"/>
            <a:ext cx="112768" cy="106853"/>
            <a:chOff x="4768575" y="2253950"/>
            <a:chExt cx="46300" cy="43875"/>
          </a:xfrm>
        </p:grpSpPr>
        <p:sp>
          <p:nvSpPr>
            <p:cNvPr id="113" name="Google Shape;971;p78">
              <a:extLst>
                <a:ext uri="{8915A066-EE6F-4D5E-873C-32FAC5B9E5A8}">
                  <a16:creationId xmlns:a16="http://schemas.microsoft.com/office/drawing/2010/main" id="{50C55ACB-385C-4451-8012-CAC3127341C7}"/>
                </a:ext>
              </a:extLst>
            </p:cNvPr>
            <p:cNvSpPr/>
            <p:nvPr/>
          </p:nvSpPr>
          <p:spPr>
            <a:xfrm rot="0">
              <a:off x="4785699" y="2253950"/>
              <a:ext cx="29175" cy="43875"/>
            </a:xfrm>
            <a:custGeom>
              <a:avLst/>
              <a:gdLst/>
              <a:ahLst/>
              <a:cxnLst/>
              <a:rect b="b" l="0" r="r" t="0"/>
              <a:pathLst>
                <a:path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" name="Google Shape;972;p78">
              <a:extLst>
                <a:ext uri="{575A4CBB-B488-4C5D-83E7-50A747E7E8B2}">
                  <a16:creationId xmlns:a16="http://schemas.microsoft.com/office/drawing/2010/main" id="{4269072B-3A8E-48F2-AB5A-186FFC1A7962}"/>
                </a:ext>
              </a:extLst>
            </p:cNvPr>
            <p:cNvSpPr/>
            <p:nvPr/>
          </p:nvSpPr>
          <p:spPr>
            <a:xfrm rot="0">
              <a:off x="4768575" y="2253950"/>
              <a:ext cx="29175" cy="43875"/>
            </a:xfrm>
            <a:custGeom>
              <a:avLst/>
              <a:gdLst/>
              <a:ahLst/>
              <a:cxnLst/>
              <a:rect b="b" l="0" r="r" t="0"/>
              <a:pathLst>
                <a:path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5" name="Google Shape;973;p78">
            <a:extLst>
              <a:ext uri="{D045DA3F-FF29-46E2-B9AE-87D578A2A598}">
                <a16:creationId xmlns:a16="http://schemas.microsoft.com/office/drawing/2010/main" id="{34DDA784-AD40-4612-9C7E-996CB11F86ED}"/>
              </a:ext>
            </a:extLst>
          </p:cNvPr>
          <p:cNvGrpSpPr/>
          <p:nvPr/>
        </p:nvGrpSpPr>
        <p:grpSpPr>
          <a:xfrm rot="0">
            <a:off x="7775682" y="3948834"/>
            <a:ext cx="118186" cy="146246"/>
            <a:chOff x="4960900" y="2433225"/>
            <a:chExt cx="48525" cy="60050"/>
          </a:xfrm>
        </p:grpSpPr>
        <p:sp>
          <p:nvSpPr>
            <p:cNvPr id="116" name="Google Shape;974;p78">
              <a:extLst>
                <a:ext uri="{0FC9FAC2-6978-4345-8893-CAC8EEFDF14D}">
                  <a16:creationId xmlns:a16="http://schemas.microsoft.com/office/drawing/2010/main" id="{1CD486E9-52FF-4C04-B23B-12FCCCF12BEE}"/>
                </a:ext>
              </a:extLst>
            </p:cNvPr>
            <p:cNvSpPr/>
            <p:nvPr/>
          </p:nvSpPr>
          <p:spPr>
            <a:xfrm rot="0">
              <a:off x="4974225" y="2433225"/>
              <a:ext cx="35200" cy="60050"/>
            </a:xfrm>
            <a:custGeom>
              <a:avLst/>
              <a:gdLst/>
              <a:ahLst/>
              <a:cxnLst/>
              <a:rect b="b" l="0" r="r" t="0"/>
              <a:pathLst>
                <a:path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" name="Google Shape;975;p78">
              <a:extLst>
                <a:ext uri="{33BF9E72-4241-4D53-BADD-50FA1C6EA57A}">
                  <a16:creationId xmlns:a16="http://schemas.microsoft.com/office/drawing/2010/main" id="{31182EA0-57D2-4B98-94A7-9B35CCB484FA}"/>
                </a:ext>
              </a:extLst>
            </p:cNvPr>
            <p:cNvSpPr/>
            <p:nvPr/>
          </p:nvSpPr>
          <p:spPr>
            <a:xfrm rot="0">
              <a:off x="4960900" y="2433225"/>
              <a:ext cx="35175" cy="60050"/>
            </a:xfrm>
            <a:custGeom>
              <a:avLst/>
              <a:gdLst/>
              <a:ahLst/>
              <a:cxnLst/>
              <a:rect b="b" l="0" r="r" t="0"/>
              <a:pathLst>
                <a:path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8" name="Google Shape;976;p78">
            <a:extLst>
              <a:ext uri="{2CAFF92D-4AC7-47AE-8532-1ABB725A3950}">
                <a16:creationId xmlns:a16="http://schemas.microsoft.com/office/drawing/2010/main" id="{A935D28F-B894-41BB-9B38-6DE73AEE4114}"/>
              </a:ext>
            </a:extLst>
          </p:cNvPr>
          <p:cNvGrpSpPr/>
          <p:nvPr/>
        </p:nvGrpSpPr>
        <p:grpSpPr>
          <a:xfrm rot="0">
            <a:off x="7464247" y="4212895"/>
            <a:ext cx="136394" cy="143810"/>
            <a:chOff x="4854074" y="2527625"/>
            <a:chExt cx="56000" cy="59050"/>
          </a:xfrm>
        </p:grpSpPr>
        <p:sp>
          <p:nvSpPr>
            <p:cNvPr id="119" name="Google Shape;977;p78">
              <a:extLst>
                <a:ext uri="{C79B8CD9-0863-46DE-8A0D-C1046F7A2CF6}">
                  <a16:creationId xmlns:a16="http://schemas.microsoft.com/office/drawing/2010/main" id="{A75C783E-AABA-49D9-9A6D-E0AFF24ADE81}"/>
                </a:ext>
              </a:extLst>
            </p:cNvPr>
            <p:cNvSpPr/>
            <p:nvPr/>
          </p:nvSpPr>
          <p:spPr>
            <a:xfrm rot="0">
              <a:off x="4872324" y="2527625"/>
              <a:ext cx="37749" cy="59050"/>
            </a:xfrm>
            <a:custGeom>
              <a:avLst/>
              <a:gdLst/>
              <a:ahLst/>
              <a:cxnLst/>
              <a:rect b="b" l="0" r="r" t="0"/>
              <a:pathLst>
                <a:path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978;p78">
              <a:extLst>
                <a:ext uri="{DA7E6345-944C-4ABA-BD27-0A05049ACC3B}">
                  <a16:creationId xmlns:a16="http://schemas.microsoft.com/office/drawing/2010/main" id="{23A6FFCF-975F-41DA-9C1D-9B6827F3089D}"/>
                </a:ext>
              </a:extLst>
            </p:cNvPr>
            <p:cNvSpPr/>
            <p:nvPr/>
          </p:nvSpPr>
          <p:spPr>
            <a:xfrm rot="0">
              <a:off x="4854074" y="2539100"/>
              <a:ext cx="26075" cy="35875"/>
            </a:xfrm>
            <a:custGeom>
              <a:avLst/>
              <a:gdLst/>
              <a:ahLst/>
              <a:cxnLst/>
              <a:rect b="b" l="0" r="r" t="0"/>
              <a:pathLst>
                <a:path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21" name="Google Shape;979;p78">
            <a:extLst>
              <a:ext uri="{68336B93-89D7-4EE8-A683-472B658C1942}">
                <a16:creationId xmlns:a16="http://schemas.microsoft.com/office/drawing/2010/main" id="{8D07EFDD-C243-4FDA-AB3E-78811E7840FA}"/>
              </a:ext>
            </a:extLst>
          </p:cNvPr>
          <p:cNvSpPr/>
          <p:nvPr/>
        </p:nvSpPr>
        <p:spPr>
          <a:xfrm rot="0">
            <a:off x="7479500" y="3955623"/>
            <a:ext cx="105888" cy="132668"/>
          </a:xfrm>
          <a:custGeom>
            <a:avLst/>
            <a:gdLst/>
            <a:ahLst/>
            <a:cxnLst/>
            <a:rect b="b" l="0" r="r" t="0"/>
            <a:pathLst>
              <a:path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22" name="Google Shape;980;p78">
            <a:extLst>
              <a:ext uri="{E3180D50-30FD-4DBF-ACA6-94D424073C5E}">
                <a16:creationId xmlns:a16="http://schemas.microsoft.com/office/drawing/2010/main" id="{5D632E35-4918-4F5C-B9A5-0E0EF901ACC5}"/>
              </a:ext>
            </a:extLst>
          </p:cNvPr>
          <p:cNvSpPr/>
          <p:nvPr/>
        </p:nvSpPr>
        <p:spPr>
          <a:xfrm rot="0">
            <a:off x="8058166" y="3195277"/>
            <a:ext cx="159897" cy="132668"/>
          </a:xfrm>
          <a:custGeom>
            <a:avLst/>
            <a:gdLst/>
            <a:ahLst/>
            <a:cxnLst/>
            <a:rect b="b" l="0" r="r" t="0"/>
            <a:pathLst>
              <a:path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23" name="Google Shape;981;p78">
            <a:extLst>
              <a:ext uri="{8980C8E0-95C7-4155-9A12-C9E545685100}">
                <a16:creationId xmlns:a16="http://schemas.microsoft.com/office/drawing/2010/main" id="{51C8F2C6-8166-485D-B136-5B97E3419ED4}"/>
              </a:ext>
            </a:extLst>
          </p:cNvPr>
          <p:cNvSpPr/>
          <p:nvPr/>
        </p:nvSpPr>
        <p:spPr>
          <a:xfrm rot="0">
            <a:off x="7157428" y="3955623"/>
            <a:ext cx="135297" cy="132668"/>
          </a:xfrm>
          <a:custGeom>
            <a:avLst/>
            <a:gdLst/>
            <a:ahLst/>
            <a:cxnLst/>
            <a:rect b="b" l="0" r="r" t="0"/>
            <a:pathLst>
              <a:path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24" name="Google Shape;982;p78">
            <a:extLst>
              <a:ext uri="{00450602-DA2F-432E-84B1-056822348947}">
                <a16:creationId xmlns:a16="http://schemas.microsoft.com/office/drawing/2010/main" id="{D8B2F465-FB1F-486D-AA5D-1A092E47AF22}"/>
              </a:ext>
            </a:extLst>
          </p:cNvPr>
          <p:cNvGrpSpPr/>
          <p:nvPr/>
        </p:nvGrpSpPr>
        <p:grpSpPr>
          <a:xfrm rot="0">
            <a:off x="8088457" y="3676639"/>
            <a:ext cx="99312" cy="160797"/>
            <a:chOff x="5059700" y="2334775"/>
            <a:chExt cx="40775" cy="66025"/>
          </a:xfrm>
        </p:grpSpPr>
        <p:sp>
          <p:nvSpPr>
            <p:cNvPr id="125" name="Google Shape;983;p78">
              <a:extLst>
                <a:ext uri="{8CB000CB-B165-4AC5-912E-CA90A3E0A11E}">
                  <a16:creationId xmlns:a16="http://schemas.microsoft.com/office/drawing/2010/main" id="{7B61673C-7CFD-4AFD-9724-12910E213987}"/>
                </a:ext>
              </a:extLst>
            </p:cNvPr>
            <p:cNvSpPr/>
            <p:nvPr/>
          </p:nvSpPr>
          <p:spPr>
            <a:xfrm rot="0">
              <a:off x="5059700" y="2334775"/>
              <a:ext cx="12475" cy="10525"/>
            </a:xfrm>
            <a:custGeom>
              <a:avLst/>
              <a:gdLst/>
              <a:ahLst/>
              <a:cxnLst/>
              <a:rect b="b" l="0" r="r" t="0"/>
              <a:pathLst>
                <a:path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984;p78">
              <a:extLst>
                <a:ext uri="{1D0A3B26-DDF8-4AC4-B7F4-96B8B353813E}">
                  <a16:creationId xmlns:a16="http://schemas.microsoft.com/office/drawing/2010/main" id="{2EF39AB8-95DA-41B4-AA06-128BFC36FB0E}"/>
                </a:ext>
              </a:extLst>
            </p:cNvPr>
            <p:cNvSpPr/>
            <p:nvPr/>
          </p:nvSpPr>
          <p:spPr>
            <a:xfrm rot="0">
              <a:off x="5059700" y="2348650"/>
              <a:ext cx="12475" cy="10550"/>
            </a:xfrm>
            <a:custGeom>
              <a:avLst/>
              <a:gdLst/>
              <a:ahLst/>
              <a:cxnLst/>
              <a:rect b="b" l="0" r="r" t="0"/>
              <a:pathLst>
                <a:path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" name="Google Shape;985;p78">
              <a:extLst>
                <a:ext uri="{DB2E36CF-854E-4476-BF62-FC8BB323B8A3}">
                  <a16:creationId xmlns:a16="http://schemas.microsoft.com/office/drawing/2010/main" id="{6B266B21-3214-4EA6-8E50-C3B4C11001EC}"/>
                </a:ext>
              </a:extLst>
            </p:cNvPr>
            <p:cNvSpPr/>
            <p:nvPr/>
          </p:nvSpPr>
          <p:spPr>
            <a:xfrm rot="0">
              <a:off x="5059700" y="2362525"/>
              <a:ext cx="12475" cy="10550"/>
            </a:xfrm>
            <a:custGeom>
              <a:avLst/>
              <a:gdLst/>
              <a:ahLst/>
              <a:cxnLst/>
              <a:rect b="b" l="0" r="r" t="0"/>
              <a:pathLst>
                <a:path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" name="Google Shape;986;p78">
              <a:extLst>
                <a:ext uri="{76F7EF98-2FE4-4D4E-AB0E-2F56F3FFDB28}">
                  <a16:creationId xmlns:a16="http://schemas.microsoft.com/office/drawing/2010/main" id="{70DE3F35-16DA-4914-B555-AE943D44B302}"/>
                </a:ext>
              </a:extLst>
            </p:cNvPr>
            <p:cNvSpPr/>
            <p:nvPr/>
          </p:nvSpPr>
          <p:spPr>
            <a:xfrm rot="0">
              <a:off x="5059700" y="2376400"/>
              <a:ext cx="12475" cy="10500"/>
            </a:xfrm>
            <a:custGeom>
              <a:avLst/>
              <a:gdLst/>
              <a:ahLst/>
              <a:cxnLst/>
              <a:rect b="b" l="0" r="r" t="0"/>
              <a:pathLst>
                <a:path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987;p78">
              <a:extLst>
                <a:ext uri="{DD3BF4CE-2B74-45AF-9114-B06A7AD0B785}">
                  <a16:creationId xmlns:a16="http://schemas.microsoft.com/office/drawing/2010/main" id="{2AD8DBF9-71DF-427A-A619-2F6A98F96B04}"/>
                </a:ext>
              </a:extLst>
            </p:cNvPr>
            <p:cNvSpPr/>
            <p:nvPr/>
          </p:nvSpPr>
          <p:spPr>
            <a:xfrm rot="0">
              <a:off x="5059700" y="2390125"/>
              <a:ext cx="12475" cy="10675"/>
            </a:xfrm>
            <a:custGeom>
              <a:avLst/>
              <a:gdLst/>
              <a:ahLst/>
              <a:cxnLst/>
              <a:rect b="b" l="0" r="r" t="0"/>
              <a:pathLst>
                <a:path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" name="Google Shape;988;p78">
              <a:extLst>
                <a:ext uri="{E30389D3-771C-48B9-BBDD-B5B7695562E3}">
                  <a16:creationId xmlns:a16="http://schemas.microsoft.com/office/drawing/2010/main" id="{17AD5D48-BCDE-4508-ACAD-3433E3ABA092}"/>
                </a:ext>
              </a:extLst>
            </p:cNvPr>
            <p:cNvSpPr/>
            <p:nvPr/>
          </p:nvSpPr>
          <p:spPr>
            <a:xfrm rot="0">
              <a:off x="5073950" y="2348650"/>
              <a:ext cx="12275" cy="10550"/>
            </a:xfrm>
            <a:custGeom>
              <a:avLst/>
              <a:gdLst/>
              <a:ahLst/>
              <a:cxnLst/>
              <a:rect b="b" l="0" r="r" t="0"/>
              <a:pathLst>
                <a:path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" name="Google Shape;989;p78">
              <a:extLst>
                <a:ext uri="{2D845F2D-822A-4B39-B2C6-1763FB6CC8EC}">
                  <a16:creationId xmlns:a16="http://schemas.microsoft.com/office/drawing/2010/main" id="{4B840A03-2040-437E-8531-FBC1854E41AF}"/>
                </a:ext>
              </a:extLst>
            </p:cNvPr>
            <p:cNvSpPr/>
            <p:nvPr/>
          </p:nvSpPr>
          <p:spPr>
            <a:xfrm rot="0">
              <a:off x="5073950" y="2362525"/>
              <a:ext cx="12275" cy="10550"/>
            </a:xfrm>
            <a:custGeom>
              <a:avLst/>
              <a:gdLst/>
              <a:ahLst/>
              <a:cxnLst/>
              <a:rect b="b" l="0" r="r" t="0"/>
              <a:pathLst>
                <a:path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990;p78">
              <a:extLst>
                <a:ext uri="{20B27E0C-1109-4599-AC7E-B0C17B87D4B9}">
                  <a16:creationId xmlns:a16="http://schemas.microsoft.com/office/drawing/2010/main" id="{DE2954B9-EC65-43B4-88A8-129FD9262E04}"/>
                </a:ext>
              </a:extLst>
            </p:cNvPr>
            <p:cNvSpPr/>
            <p:nvPr/>
          </p:nvSpPr>
          <p:spPr>
            <a:xfrm rot="0">
              <a:off x="5074000" y="2376400"/>
              <a:ext cx="12225" cy="10500"/>
            </a:xfrm>
            <a:custGeom>
              <a:avLst/>
              <a:gdLst/>
              <a:ahLst/>
              <a:cxnLst/>
              <a:rect b="b" l="0" r="r" t="0"/>
              <a:pathLst>
                <a:path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991;p78">
              <a:extLst>
                <a:ext uri="{8AE824AF-792D-454F-8978-B33088EA9C40}">
                  <a16:creationId xmlns:a16="http://schemas.microsoft.com/office/drawing/2010/main" id="{CF553D71-9E9E-418D-8526-BAFA6E28A272}"/>
                </a:ext>
              </a:extLst>
            </p:cNvPr>
            <p:cNvSpPr/>
            <p:nvPr/>
          </p:nvSpPr>
          <p:spPr>
            <a:xfrm rot="0">
              <a:off x="5088000" y="2362525"/>
              <a:ext cx="12475" cy="10550"/>
            </a:xfrm>
            <a:custGeom>
              <a:avLst/>
              <a:gdLst/>
              <a:ahLst/>
              <a:cxnLst/>
              <a:rect b="b" l="0" r="r" t="0"/>
              <a:pathLst>
                <a:path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4" name="Google Shape;992;p78">
            <a:extLst>
              <a:ext uri="{A15D0A51-0231-4C6B-9E13-518C297226B1}">
                <a16:creationId xmlns:a16="http://schemas.microsoft.com/office/drawing/2010/main" id="{9982B868-3A3C-4EC9-B6D6-75AD56C01D2B}"/>
              </a:ext>
            </a:extLst>
          </p:cNvPr>
          <p:cNvGrpSpPr/>
          <p:nvPr/>
        </p:nvGrpSpPr>
        <p:grpSpPr>
          <a:xfrm rot="0">
            <a:off x="8045622" y="3941771"/>
            <a:ext cx="184984" cy="160370"/>
            <a:chOff x="5037700" y="2430324"/>
            <a:chExt cx="75949" cy="65850"/>
          </a:xfrm>
        </p:grpSpPr>
        <p:sp>
          <p:nvSpPr>
            <p:cNvPr id="135" name="Google Shape;993;p78">
              <a:extLst>
                <a:ext uri="{EE73BF98-1EFD-4852-A721-0C0B8B609C98}">
                  <a16:creationId xmlns:a16="http://schemas.microsoft.com/office/drawing/2010/main" id="{9D430045-1069-4F8A-AD0F-DE4D2CD777E2}"/>
                </a:ext>
              </a:extLst>
            </p:cNvPr>
            <p:cNvSpPr/>
            <p:nvPr/>
          </p:nvSpPr>
          <p:spPr>
            <a:xfrm rot="0">
              <a:off x="5059700" y="2430324"/>
              <a:ext cx="53950" cy="65850"/>
            </a:xfrm>
            <a:custGeom>
              <a:avLst/>
              <a:gdLst/>
              <a:ahLst/>
              <a:cxnLst/>
              <a:rect b="b" l="0" r="r" t="0"/>
              <a:pathLst>
                <a:path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994;p78">
              <a:extLst>
                <a:ext uri="{AE5D45CC-AB89-4ADA-98E5-37F41DA9C718}">
                  <a16:creationId xmlns:a16="http://schemas.microsoft.com/office/drawing/2010/main" id="{7BF0E39F-E405-4540-91C7-0F8CF271CF8C}"/>
                </a:ext>
              </a:extLst>
            </p:cNvPr>
            <p:cNvSpPr/>
            <p:nvPr/>
          </p:nvSpPr>
          <p:spPr>
            <a:xfrm rot="0">
              <a:off x="5037700" y="2430324"/>
              <a:ext cx="34100" cy="65850"/>
            </a:xfrm>
            <a:custGeom>
              <a:avLst/>
              <a:gdLst/>
              <a:ahLst/>
              <a:cxnLst/>
              <a:rect b="b" l="0" r="r" t="0"/>
              <a:pathLst>
                <a:path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7" name="Google Shape;995;p78">
            <a:extLst>
              <a:ext uri="{6EBA27BE-3C29-4A76-9C33-4D5FD24CBE8B}">
                <a16:creationId xmlns:a16="http://schemas.microsoft.com/office/drawing/2010/main" id="{CC794897-9496-41B0-9873-A46CF9433662}"/>
              </a:ext>
            </a:extLst>
          </p:cNvPr>
          <p:cNvGrpSpPr/>
          <p:nvPr/>
        </p:nvGrpSpPr>
        <p:grpSpPr>
          <a:xfrm rot="0">
            <a:off x="7465128" y="3708222"/>
            <a:ext cx="173014" cy="97629"/>
            <a:chOff x="4756974" y="2341800"/>
            <a:chExt cx="91975" cy="51925"/>
          </a:xfrm>
        </p:grpSpPr>
        <p:sp>
          <p:nvSpPr>
            <p:cNvPr id="138" name="Google Shape;996;p78">
              <a:extLst>
                <a:ext uri="{164D874C-8EB8-4896-B6C0-74EACC5E68C1}">
                  <a16:creationId xmlns:a16="http://schemas.microsoft.com/office/drawing/2010/main" id="{D372715B-8B4F-4112-B38E-B2E9D2DEA139}"/>
                </a:ext>
              </a:extLst>
            </p:cNvPr>
            <p:cNvSpPr/>
            <p:nvPr/>
          </p:nvSpPr>
          <p:spPr>
            <a:xfrm rot="0">
              <a:off x="4756974" y="2341800"/>
              <a:ext cx="10649" cy="9150"/>
            </a:xfrm>
            <a:custGeom>
              <a:avLst/>
              <a:gdLst/>
              <a:ahLst/>
              <a:cxnLst/>
              <a:rect b="b" l="0" r="r" t="0"/>
              <a:pathLst>
                <a:path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" name="Google Shape;997;p78">
              <a:extLst>
                <a:ext uri="{BF315D72-536C-4D05-A0BB-C6D586662BCE}">
                  <a16:creationId xmlns:a16="http://schemas.microsoft.com/office/drawing/2010/main" id="{D69411D3-4A0B-41D7-9482-808545E598E6}"/>
                </a:ext>
              </a:extLst>
            </p:cNvPr>
            <p:cNvSpPr/>
            <p:nvPr/>
          </p:nvSpPr>
          <p:spPr>
            <a:xfrm rot="0">
              <a:off x="4777350" y="2341800"/>
              <a:ext cx="10649" cy="9150"/>
            </a:xfrm>
            <a:custGeom>
              <a:avLst/>
              <a:gdLst/>
              <a:ahLst/>
              <a:cxnLst/>
              <a:rect b="b" l="0" r="r" t="0"/>
              <a:pathLst>
                <a:path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998;p78">
              <a:extLst>
                <a:ext uri="{83648121-4AF8-464E-A687-807945FBE373}">
                  <a16:creationId xmlns:a16="http://schemas.microsoft.com/office/drawing/2010/main" id="{33050D25-B62B-4EE8-9323-B70B8735D3B0}"/>
                </a:ext>
              </a:extLst>
            </p:cNvPr>
            <p:cNvSpPr/>
            <p:nvPr/>
          </p:nvSpPr>
          <p:spPr>
            <a:xfrm rot="0">
              <a:off x="4797725" y="2341800"/>
              <a:ext cx="10475" cy="9150"/>
            </a:xfrm>
            <a:custGeom>
              <a:avLst/>
              <a:gdLst/>
              <a:ahLst/>
              <a:cxnLst/>
              <a:rect b="b" l="0" r="r" t="0"/>
              <a:pathLst>
                <a:path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999;p78">
              <a:extLst>
                <a:ext uri="{2D11E812-769F-4CAA-8026-E945F0121B48}">
                  <a16:creationId xmlns:a16="http://schemas.microsoft.com/office/drawing/2010/main" id="{B82633F0-B245-44A7-8364-55A3AED7F971}"/>
                </a:ext>
              </a:extLst>
            </p:cNvPr>
            <p:cNvSpPr/>
            <p:nvPr/>
          </p:nvSpPr>
          <p:spPr>
            <a:xfrm rot="0">
              <a:off x="4818100" y="2341800"/>
              <a:ext cx="10475" cy="9150"/>
            </a:xfrm>
            <a:custGeom>
              <a:avLst/>
              <a:gdLst/>
              <a:ahLst/>
              <a:cxnLst/>
              <a:rect b="b" l="0" r="r" t="0"/>
              <a:pathLst>
                <a:path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" name="Google Shape;1000;p78">
              <a:extLst>
                <a:ext uri="{2745D8A5-F869-40FF-AE4A-5B137457B2AD}">
                  <a16:creationId xmlns:a16="http://schemas.microsoft.com/office/drawing/2010/main" id="{4F9EF8E6-F14C-4E2B-9BB2-BCEE1D0E9503}"/>
                </a:ext>
              </a:extLst>
            </p:cNvPr>
            <p:cNvSpPr/>
            <p:nvPr/>
          </p:nvSpPr>
          <p:spPr>
            <a:xfrm rot="0">
              <a:off x="4768675" y="2352625"/>
              <a:ext cx="8875" cy="9025"/>
            </a:xfrm>
            <a:custGeom>
              <a:avLst/>
              <a:gdLst/>
              <a:ahLst/>
              <a:cxnLst/>
              <a:rect b="b" l="0" r="r" t="0"/>
              <a:pathLst>
                <a:path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1001;p78">
              <a:extLst>
                <a:ext uri="{C0EB7ABF-6CEC-468C-AEB5-0585075495F7}">
                  <a16:creationId xmlns:a16="http://schemas.microsoft.com/office/drawing/2010/main" id="{3892DAD8-B059-48FD-8D8E-300DC92767A6}"/>
                </a:ext>
              </a:extLst>
            </p:cNvPr>
            <p:cNvSpPr/>
            <p:nvPr/>
          </p:nvSpPr>
          <p:spPr>
            <a:xfrm rot="0">
              <a:off x="4787424" y="2352625"/>
              <a:ext cx="10500" cy="9124"/>
            </a:xfrm>
            <a:custGeom>
              <a:avLst/>
              <a:gdLst/>
              <a:ahLst/>
              <a:cxnLst/>
              <a:rect b="b" l="0" r="r" t="0"/>
              <a:pathLst>
                <a:path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1002;p78">
              <a:extLst>
                <a:ext uri="{08238CE7-4812-4509-B092-78D3DEA16199}">
                  <a16:creationId xmlns:a16="http://schemas.microsoft.com/office/drawing/2010/main" id="{AF160EB6-9616-46F3-861F-22D49C286742}"/>
                </a:ext>
              </a:extLst>
            </p:cNvPr>
            <p:cNvSpPr/>
            <p:nvPr/>
          </p:nvSpPr>
          <p:spPr>
            <a:xfrm rot="0">
              <a:off x="4809250" y="2352625"/>
              <a:ext cx="9050" cy="9025"/>
            </a:xfrm>
            <a:custGeom>
              <a:avLst/>
              <a:gdLst/>
              <a:ahLst/>
              <a:cxnLst/>
              <a:rect b="b" l="0" r="r" t="0"/>
              <a:pathLst>
                <a:path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" name="Google Shape;1003;p78">
              <a:extLst>
                <a:ext uri="{E9AAFBB5-D6CB-4FE1-9585-95C03FBC2A48}">
                  <a16:creationId xmlns:a16="http://schemas.microsoft.com/office/drawing/2010/main" id="{CAFC7758-B038-4592-9FB8-B06C6BA66706}"/>
                </a:ext>
              </a:extLst>
            </p:cNvPr>
            <p:cNvSpPr/>
            <p:nvPr/>
          </p:nvSpPr>
          <p:spPr>
            <a:xfrm rot="0">
              <a:off x="4829625" y="2352625"/>
              <a:ext cx="9050" cy="9025"/>
            </a:xfrm>
            <a:custGeom>
              <a:avLst/>
              <a:gdLst/>
              <a:ahLst/>
              <a:cxnLst/>
              <a:rect b="b" l="0" r="r" t="0"/>
              <a:pathLst>
                <a:path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" name="Google Shape;1004;p78">
              <a:extLst>
                <a:ext uri="{AFC4A1D7-9741-4BBB-A31B-DF9B732E1C73}">
                  <a16:creationId xmlns:a16="http://schemas.microsoft.com/office/drawing/2010/main" id="{3CD74DAD-260D-4B50-B5D4-3A3C4CA5392A}"/>
                </a:ext>
              </a:extLst>
            </p:cNvPr>
            <p:cNvSpPr/>
            <p:nvPr/>
          </p:nvSpPr>
          <p:spPr>
            <a:xfrm rot="0">
              <a:off x="4777350" y="2363250"/>
              <a:ext cx="10649" cy="9025"/>
            </a:xfrm>
            <a:custGeom>
              <a:avLst/>
              <a:gdLst/>
              <a:ahLst/>
              <a:cxnLst/>
              <a:rect b="b" l="0" r="r" t="0"/>
              <a:pathLst>
                <a:path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" name="Google Shape;1005;p78">
              <a:extLst>
                <a:ext uri="{D52A1EC9-8413-401C-AE3E-9CB4B9E80C01}">
                  <a16:creationId xmlns:a16="http://schemas.microsoft.com/office/drawing/2010/main" id="{AD298A3A-F94C-49EC-AFBA-8FD52A16713A}"/>
                </a:ext>
              </a:extLst>
            </p:cNvPr>
            <p:cNvSpPr/>
            <p:nvPr/>
          </p:nvSpPr>
          <p:spPr>
            <a:xfrm rot="0">
              <a:off x="4797725" y="2363250"/>
              <a:ext cx="10475" cy="9025"/>
            </a:xfrm>
            <a:custGeom>
              <a:avLst/>
              <a:gdLst/>
              <a:ahLst/>
              <a:cxnLst/>
              <a:rect b="b" l="0" r="r" t="0"/>
              <a:pathLst>
                <a:path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" name="Google Shape;1006;p78">
              <a:extLst>
                <a:ext uri="{3AA20770-C479-4590-B4E7-FDD6DD4BB7D3}">
                  <a16:creationId xmlns:a16="http://schemas.microsoft.com/office/drawing/2010/main" id="{C1EE657E-6295-43B9-8598-BA3A072AB73C}"/>
                </a:ext>
              </a:extLst>
            </p:cNvPr>
            <p:cNvSpPr/>
            <p:nvPr/>
          </p:nvSpPr>
          <p:spPr>
            <a:xfrm rot="0">
              <a:off x="4818100" y="2363250"/>
              <a:ext cx="10475" cy="9025"/>
            </a:xfrm>
            <a:custGeom>
              <a:avLst/>
              <a:gdLst/>
              <a:ahLst/>
              <a:cxnLst/>
              <a:rect b="b" l="0" r="r" t="0"/>
              <a:pathLst>
                <a:path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1007;p78">
              <a:extLst>
                <a:ext uri="{911549C8-69F4-4660-956E-49C1C751DCF9}">
                  <a16:creationId xmlns:a16="http://schemas.microsoft.com/office/drawing/2010/main" id="{3345F771-DAF6-4956-8D59-D78840FC3387}"/>
                </a:ext>
              </a:extLst>
            </p:cNvPr>
            <p:cNvSpPr/>
            <p:nvPr/>
          </p:nvSpPr>
          <p:spPr>
            <a:xfrm rot="0">
              <a:off x="4838475" y="2363250"/>
              <a:ext cx="10475" cy="9025"/>
            </a:xfrm>
            <a:custGeom>
              <a:avLst/>
              <a:gdLst/>
              <a:ahLst/>
              <a:cxnLst/>
              <a:rect b="b" l="0" r="r" t="0"/>
              <a:pathLst>
                <a:path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1008;p78">
              <a:extLst>
                <a:ext uri="{F6E32D86-1239-4438-948D-2C78C6896FAA}">
                  <a16:creationId xmlns:a16="http://schemas.microsoft.com/office/drawing/2010/main" id="{6586B9F5-5436-4FD2-AFDF-DDC728CB0C0A}"/>
                </a:ext>
              </a:extLst>
            </p:cNvPr>
            <p:cNvSpPr/>
            <p:nvPr/>
          </p:nvSpPr>
          <p:spPr>
            <a:xfrm rot="0">
              <a:off x="4768675" y="2374074"/>
              <a:ext cx="8875" cy="9050"/>
            </a:xfrm>
            <a:custGeom>
              <a:avLst/>
              <a:gdLst/>
              <a:ahLst/>
              <a:cxnLst/>
              <a:rect b="b" l="0" r="r" t="0"/>
              <a:pathLst>
                <a:path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1009;p78">
              <a:extLst>
                <a:ext uri="{D9875F5F-DCED-4D4C-B0D7-FDAC495CDE23}">
                  <a16:creationId xmlns:a16="http://schemas.microsoft.com/office/drawing/2010/main" id="{4F9FA9B4-7564-4432-A794-6ED573C39E72}"/>
                </a:ext>
              </a:extLst>
            </p:cNvPr>
            <p:cNvSpPr/>
            <p:nvPr/>
          </p:nvSpPr>
          <p:spPr>
            <a:xfrm rot="0">
              <a:off x="4787424" y="2374074"/>
              <a:ext cx="10500" cy="9150"/>
            </a:xfrm>
            <a:custGeom>
              <a:avLst/>
              <a:gdLst/>
              <a:ahLst/>
              <a:cxnLst/>
              <a:rect b="b" l="0" r="r" t="0"/>
              <a:pathLst>
                <a:path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" name="Google Shape;1010;p78">
              <a:extLst>
                <a:ext uri="{B97FBC8E-17A8-423A-B4BB-2B184967915C}">
                  <a16:creationId xmlns:a16="http://schemas.microsoft.com/office/drawing/2010/main" id="{38707745-C876-497A-B589-4948697CD5AB}"/>
                </a:ext>
              </a:extLst>
            </p:cNvPr>
            <p:cNvSpPr/>
            <p:nvPr/>
          </p:nvSpPr>
          <p:spPr>
            <a:xfrm rot="0">
              <a:off x="4809250" y="2374074"/>
              <a:ext cx="9050" cy="9050"/>
            </a:xfrm>
            <a:custGeom>
              <a:avLst/>
              <a:gdLst/>
              <a:ahLst/>
              <a:cxnLst/>
              <a:rect b="b" l="0" r="r" t="0"/>
              <a:pathLst>
                <a:path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" name="Google Shape;1011;p78">
              <a:extLst>
                <a:ext uri="{3C4691E7-6685-49B2-9FF6-1E653CB3EA73}">
                  <a16:creationId xmlns:a16="http://schemas.microsoft.com/office/drawing/2010/main" id="{85D13A38-2DF8-4617-8F98-B20801AE2360}"/>
                </a:ext>
              </a:extLst>
            </p:cNvPr>
            <p:cNvSpPr/>
            <p:nvPr/>
          </p:nvSpPr>
          <p:spPr>
            <a:xfrm rot="0">
              <a:off x="4829625" y="2374074"/>
              <a:ext cx="9050" cy="9050"/>
            </a:xfrm>
            <a:custGeom>
              <a:avLst/>
              <a:gdLst/>
              <a:ahLst/>
              <a:cxnLst/>
              <a:rect b="b" l="0" r="r" t="0"/>
              <a:pathLst>
                <a:path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1012;p78">
              <a:extLst>
                <a:ext uri="{3F55F7E9-5D92-46E1-BEF5-68F1B943AC84}">
                  <a16:creationId xmlns:a16="http://schemas.microsoft.com/office/drawing/2010/main" id="{2803DDDF-1E6D-4090-A902-A4D86B985948}"/>
                </a:ext>
              </a:extLst>
            </p:cNvPr>
            <p:cNvSpPr/>
            <p:nvPr/>
          </p:nvSpPr>
          <p:spPr>
            <a:xfrm rot="0">
              <a:off x="4756974" y="2384725"/>
              <a:ext cx="10649" cy="9000"/>
            </a:xfrm>
            <a:custGeom>
              <a:avLst/>
              <a:gdLst/>
              <a:ahLst/>
              <a:cxnLst/>
              <a:rect b="b" l="0" r="r" t="0"/>
              <a:pathLst>
                <a:path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1013;p78">
              <a:extLst>
                <a:ext uri="{7EC81069-D2CD-4961-8841-B7560F8B5A8B}">
                  <a16:creationId xmlns:a16="http://schemas.microsoft.com/office/drawing/2010/main" id="{28B0CF24-BC7F-46D2-96B8-FA7C8E23E3B1}"/>
                </a:ext>
              </a:extLst>
            </p:cNvPr>
            <p:cNvSpPr/>
            <p:nvPr/>
          </p:nvSpPr>
          <p:spPr>
            <a:xfrm rot="0">
              <a:off x="4777350" y="2384725"/>
              <a:ext cx="10649" cy="9000"/>
            </a:xfrm>
            <a:custGeom>
              <a:avLst/>
              <a:gdLst/>
              <a:ahLst/>
              <a:cxnLst/>
              <a:rect b="b" l="0" r="r" t="0"/>
              <a:pathLst>
                <a:path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1014;p78">
              <a:extLst>
                <a:ext uri="{51BDFF87-C379-4069-ACF2-2851A03735DB}">
                  <a16:creationId xmlns:a16="http://schemas.microsoft.com/office/drawing/2010/main" id="{1B6E6B6D-33F6-400B-AE5D-E5B4DB25D104}"/>
                </a:ext>
              </a:extLst>
            </p:cNvPr>
            <p:cNvSpPr/>
            <p:nvPr/>
          </p:nvSpPr>
          <p:spPr>
            <a:xfrm rot="0">
              <a:off x="4797725" y="2384725"/>
              <a:ext cx="10475" cy="9000"/>
            </a:xfrm>
            <a:custGeom>
              <a:avLst/>
              <a:gdLst/>
              <a:ahLst/>
              <a:cxnLst/>
              <a:rect b="b" l="0" r="r" t="0"/>
              <a:pathLst>
                <a:path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1015;p78">
              <a:extLst>
                <a:ext uri="{B298E581-DF51-41C6-B4F1-88E95491B7AB}">
                  <a16:creationId xmlns:a16="http://schemas.microsoft.com/office/drawing/2010/main" id="{E931C89B-1D11-4059-9560-1CC9024580B2}"/>
                </a:ext>
              </a:extLst>
            </p:cNvPr>
            <p:cNvSpPr/>
            <p:nvPr/>
          </p:nvSpPr>
          <p:spPr>
            <a:xfrm rot="0">
              <a:off x="4818100" y="2384725"/>
              <a:ext cx="10475" cy="9000"/>
            </a:xfrm>
            <a:custGeom>
              <a:avLst/>
              <a:gdLst/>
              <a:ahLst/>
              <a:cxnLst/>
              <a:rect b="b" l="0" r="r" t="0"/>
              <a:pathLst>
                <a:path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8" name="Google Shape;1016;p78">
            <a:extLst>
              <a:ext uri="{A960EE82-C535-4A02-B8E3-1CB9D3CA245C}">
                <a16:creationId xmlns:a16="http://schemas.microsoft.com/office/drawing/2010/main" id="{835F7CAC-561C-4AB6-AEA8-DC77A641055A}"/>
              </a:ext>
            </a:extLst>
          </p:cNvPr>
          <p:cNvGrpSpPr/>
          <p:nvPr/>
        </p:nvGrpSpPr>
        <p:grpSpPr>
          <a:xfrm rot="0">
            <a:off x="7732064" y="4196920"/>
            <a:ext cx="212496" cy="175761"/>
            <a:chOff x="4943575" y="2516349"/>
            <a:chExt cx="98675" cy="81700"/>
          </a:xfrm>
        </p:grpSpPr>
        <p:sp>
          <p:nvSpPr>
            <p:cNvPr id="159" name="Google Shape;1017;p78">
              <a:extLst>
                <a:ext uri="{BDB0F598-8DF3-4D68-B40E-5506AB8B00C8}">
                  <a16:creationId xmlns:a16="http://schemas.microsoft.com/office/drawing/2010/main" id="{E68AD023-59D4-4234-A50D-5112B7C27DE0}"/>
                </a:ext>
              </a:extLst>
            </p:cNvPr>
            <p:cNvSpPr/>
            <p:nvPr/>
          </p:nvSpPr>
          <p:spPr>
            <a:xfrm rot="0">
              <a:off x="5036450" y="2554749"/>
              <a:ext cx="5800" cy="4825"/>
            </a:xfrm>
            <a:custGeom>
              <a:avLst/>
              <a:gdLst/>
              <a:ahLst/>
              <a:cxnLst/>
              <a:rect b="b" l="0" r="r" t="0"/>
              <a:pathLst>
                <a:path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1018;p78">
              <a:extLst>
                <a:ext uri="{7D796D00-CE13-4CA6-ADE4-54D80F94F3C7}">
                  <a16:creationId xmlns:a16="http://schemas.microsoft.com/office/drawing/2010/main" id="{AB05A374-2D90-4AE5-AF6C-5E24601CD137}"/>
                </a:ext>
              </a:extLst>
            </p:cNvPr>
            <p:cNvSpPr/>
            <p:nvPr/>
          </p:nvSpPr>
          <p:spPr>
            <a:xfrm rot="0">
              <a:off x="5028150" y="2547175"/>
              <a:ext cx="5624" cy="4725"/>
            </a:xfrm>
            <a:custGeom>
              <a:avLst/>
              <a:gdLst/>
              <a:ahLst/>
              <a:cxnLst/>
              <a:rect b="b" l="0" r="r" t="0"/>
              <a:pathLst>
                <a:path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1019;p78">
              <a:extLst>
                <a:ext uri="{46AC2571-5249-4B93-B1B3-6570A3145235}">
                  <a16:creationId xmlns:a16="http://schemas.microsoft.com/office/drawing/2010/main" id="{B705545E-EA14-4ADF-AAF8-657D862507CE}"/>
                </a:ext>
              </a:extLst>
            </p:cNvPr>
            <p:cNvSpPr/>
            <p:nvPr/>
          </p:nvSpPr>
          <p:spPr>
            <a:xfrm rot="0">
              <a:off x="5028150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1020;p78">
              <a:extLst>
                <a:ext uri="{A9422734-ACFC-48B0-9FD6-0D7AC575BD6D}">
                  <a16:creationId xmlns:a16="http://schemas.microsoft.com/office/drawing/2010/main" id="{21C84D82-D1EA-4B55-BBA7-27B0CDB2A918}"/>
                </a:ext>
              </a:extLst>
            </p:cNvPr>
            <p:cNvSpPr/>
            <p:nvPr/>
          </p:nvSpPr>
          <p:spPr>
            <a:xfrm rot="0">
              <a:off x="5028150" y="2562500"/>
              <a:ext cx="5624" cy="4800"/>
            </a:xfrm>
            <a:custGeom>
              <a:avLst/>
              <a:gdLst/>
              <a:ahLst/>
              <a:cxnLst/>
              <a:rect b="b" l="0" r="r" t="0"/>
              <a:pathLst>
                <a:path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1021;p78">
              <a:extLst>
                <a:ext uri="{C21C8922-1363-40F8-A16F-DA7329768CE6}">
                  <a16:creationId xmlns:a16="http://schemas.microsoft.com/office/drawing/2010/main" id="{DC6DF050-34B5-4B5A-B341-9702201E893F}"/>
                </a:ext>
              </a:extLst>
            </p:cNvPr>
            <p:cNvSpPr/>
            <p:nvPr/>
          </p:nvSpPr>
          <p:spPr>
            <a:xfrm rot="0">
              <a:off x="5019725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1022;p78">
              <a:extLst>
                <a:ext uri="{CC4133C4-0142-4B2C-84E4-EB3039B47237}">
                  <a16:creationId xmlns:a16="http://schemas.microsoft.com/office/drawing/2010/main" id="{9F53D765-A591-490A-BD0D-F932BC1A5453}"/>
                </a:ext>
              </a:extLst>
            </p:cNvPr>
            <p:cNvSpPr/>
            <p:nvPr/>
          </p:nvSpPr>
          <p:spPr>
            <a:xfrm rot="0">
              <a:off x="5019675" y="2547175"/>
              <a:ext cx="5624" cy="4725"/>
            </a:xfrm>
            <a:custGeom>
              <a:avLst/>
              <a:gdLst/>
              <a:ahLst/>
              <a:cxnLst/>
              <a:rect b="b" l="0" r="r" t="0"/>
              <a:pathLst>
                <a:path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" name="Google Shape;1023;p78">
              <a:extLst>
                <a:ext uri="{256CFEC1-7858-4EA4-AAC5-AC257290E299}">
                  <a16:creationId xmlns:a16="http://schemas.microsoft.com/office/drawing/2010/main" id="{9154B914-A9A1-4C8B-8CBE-D0994E548039}"/>
                </a:ext>
              </a:extLst>
            </p:cNvPr>
            <p:cNvSpPr/>
            <p:nvPr/>
          </p:nvSpPr>
          <p:spPr>
            <a:xfrm rot="0">
              <a:off x="5019675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" name="Google Shape;1024;p78">
              <a:extLst>
                <a:ext uri="{23E2025D-05D1-4812-8EAF-CFCC44F343DE}">
                  <a16:creationId xmlns:a16="http://schemas.microsoft.com/office/drawing/2010/main" id="{8AC18629-5092-4F33-8607-593A0EC108C1}"/>
                </a:ext>
              </a:extLst>
            </p:cNvPr>
            <p:cNvSpPr/>
            <p:nvPr/>
          </p:nvSpPr>
          <p:spPr>
            <a:xfrm rot="0">
              <a:off x="5019675" y="2562500"/>
              <a:ext cx="5624" cy="4800"/>
            </a:xfrm>
            <a:custGeom>
              <a:avLst/>
              <a:gdLst/>
              <a:ahLst/>
              <a:cxnLst/>
              <a:rect b="b" l="0" r="r" t="0"/>
              <a:pathLst>
                <a:path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" name="Google Shape;1025;p78">
              <a:extLst>
                <a:ext uri="{E4F0982D-506D-4446-BFE9-34E2F70F3E91}">
                  <a16:creationId xmlns:a16="http://schemas.microsoft.com/office/drawing/2010/main" id="{757F6DB2-571E-484E-A6F2-68A6BE89783C}"/>
                </a:ext>
              </a:extLst>
            </p:cNvPr>
            <p:cNvSpPr/>
            <p:nvPr/>
          </p:nvSpPr>
          <p:spPr>
            <a:xfrm rot="0">
              <a:off x="5019725" y="2570225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1026;p78">
              <a:extLst>
                <a:ext uri="{53B2A4C1-B51C-4760-B4A0-31B241A00245}">
                  <a16:creationId xmlns:a16="http://schemas.microsoft.com/office/drawing/2010/main" id="{8265B516-D0A6-493C-B64D-EF6026E6ADBD}"/>
                </a:ext>
              </a:extLst>
            </p:cNvPr>
            <p:cNvSpPr/>
            <p:nvPr/>
          </p:nvSpPr>
          <p:spPr>
            <a:xfrm rot="0">
              <a:off x="5011200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" name="Google Shape;1027;p78">
              <a:extLst>
                <a:ext uri="{142B6290-88A7-44E1-A35E-00A67599C8F8}">
                  <a16:creationId xmlns:a16="http://schemas.microsoft.com/office/drawing/2010/main" id="{21BCE45D-57EC-4C98-B386-6DAEC40B364F}"/>
                </a:ext>
              </a:extLst>
            </p:cNvPr>
            <p:cNvSpPr/>
            <p:nvPr/>
          </p:nvSpPr>
          <p:spPr>
            <a:xfrm rot="0">
              <a:off x="5011250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" name="Google Shape;1028;p78">
              <a:extLst>
                <a:ext uri="{C9EF627C-61E2-4FB1-9078-FDBB46C8B7C9}">
                  <a16:creationId xmlns:a16="http://schemas.microsoft.com/office/drawing/2010/main" id="{F579C5E1-19A1-416D-B5CD-567236D70CDD}"/>
                </a:ext>
              </a:extLst>
            </p:cNvPr>
            <p:cNvSpPr/>
            <p:nvPr/>
          </p:nvSpPr>
          <p:spPr>
            <a:xfrm rot="0">
              <a:off x="5011200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1029;p78">
              <a:extLst>
                <a:ext uri="{D83D8B18-148A-4366-8BCF-D89F9A06F5CB}">
                  <a16:creationId xmlns:a16="http://schemas.microsoft.com/office/drawing/2010/main" id="{557D7173-5AEB-4860-BBE1-92E48309C5F7}"/>
                </a:ext>
              </a:extLst>
            </p:cNvPr>
            <p:cNvSpPr/>
            <p:nvPr/>
          </p:nvSpPr>
          <p:spPr>
            <a:xfrm rot="0">
              <a:off x="5011200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1030;p78">
              <a:extLst>
                <a:ext uri="{5FF8B7FF-6031-4CFA-AF31-C12FCB888AFF}">
                  <a16:creationId xmlns:a16="http://schemas.microsoft.com/office/drawing/2010/main" id="{84660DD6-9E64-45D5-8D3B-475D514CBBC3}"/>
                </a:ext>
              </a:extLst>
            </p:cNvPr>
            <p:cNvSpPr/>
            <p:nvPr/>
          </p:nvSpPr>
          <p:spPr>
            <a:xfrm rot="0">
              <a:off x="5011200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" name="Google Shape;1031;p78">
              <a:extLst>
                <a:ext uri="{F32A699F-B96D-4A26-A21B-DB1EF79FE36B}">
                  <a16:creationId xmlns:a16="http://schemas.microsoft.com/office/drawing/2010/main" id="{0627449D-A7E8-4DD7-B930-6D77AC192746}"/>
                </a:ext>
              </a:extLst>
            </p:cNvPr>
            <p:cNvSpPr/>
            <p:nvPr/>
          </p:nvSpPr>
          <p:spPr>
            <a:xfrm rot="0">
              <a:off x="5011250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1032;p78">
              <a:extLst>
                <a:ext uri="{4144B704-5AC3-4631-A386-454618B61FE2}">
                  <a16:creationId xmlns:a16="http://schemas.microsoft.com/office/drawing/2010/main" id="{EE20BAD7-BB2E-45D2-843B-FF705CDAA7D5}"/>
                </a:ext>
              </a:extLst>
            </p:cNvPr>
            <p:cNvSpPr/>
            <p:nvPr/>
          </p:nvSpPr>
          <p:spPr>
            <a:xfrm rot="0">
              <a:off x="5011200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" name="Google Shape;1033;p78">
              <a:extLst>
                <a:ext uri="{F2FDF529-B6C4-4E14-AFF9-6EEB191A864F}">
                  <a16:creationId xmlns:a16="http://schemas.microsoft.com/office/drawing/2010/main" id="{80B70A2C-E747-4B0A-B64A-60312A7AAC68}"/>
                </a:ext>
              </a:extLst>
            </p:cNvPr>
            <p:cNvSpPr/>
            <p:nvPr/>
          </p:nvSpPr>
          <p:spPr>
            <a:xfrm rot="0">
              <a:off x="5002725" y="2524100"/>
              <a:ext cx="5750" cy="4774"/>
            </a:xfrm>
            <a:custGeom>
              <a:avLst/>
              <a:gdLst/>
              <a:ahLst/>
              <a:cxnLst/>
              <a:rect b="b" l="0" r="r" t="0"/>
              <a:pathLst>
                <a:path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1034;p78">
              <a:extLst>
                <a:ext uri="{C8255E23-723E-48D7-A0BE-F29A7AF226A6}">
                  <a16:creationId xmlns:a16="http://schemas.microsoft.com/office/drawing/2010/main" id="{19813F34-4102-4856-9C3A-0501DBE2217D}"/>
                </a:ext>
              </a:extLst>
            </p:cNvPr>
            <p:cNvSpPr/>
            <p:nvPr/>
          </p:nvSpPr>
          <p:spPr>
            <a:xfrm rot="0">
              <a:off x="5002725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" name="Google Shape;1035;p78">
              <a:extLst>
                <a:ext uri="{2CDD5825-3F1D-4EB3-8765-A110B7ABF6A0}">
                  <a16:creationId xmlns:a16="http://schemas.microsoft.com/office/drawing/2010/main" id="{418EA477-2C93-4B14-8283-47067A1A3399}"/>
                </a:ext>
              </a:extLst>
            </p:cNvPr>
            <p:cNvSpPr/>
            <p:nvPr/>
          </p:nvSpPr>
          <p:spPr>
            <a:xfrm rot="0">
              <a:off x="5002775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" name="Google Shape;1036;p78">
              <a:extLst>
                <a:ext uri="{6694CCCA-2117-4F6F-801A-DB420DA61105}">
                  <a16:creationId xmlns:a16="http://schemas.microsoft.com/office/drawing/2010/main" id="{C1AA6516-87A5-4C07-B272-07193A5B4E9C}"/>
                </a:ext>
              </a:extLst>
            </p:cNvPr>
            <p:cNvSpPr/>
            <p:nvPr/>
          </p:nvSpPr>
          <p:spPr>
            <a:xfrm rot="0">
              <a:off x="5002725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" name="Google Shape;1037;p78">
              <a:extLst>
                <a:ext uri="{B157A06D-616C-46C6-84EB-27DFC6E2A80A}">
                  <a16:creationId xmlns:a16="http://schemas.microsoft.com/office/drawing/2010/main" id="{38F493C1-9E21-4A8E-97A5-DF1E694605E6}"/>
                </a:ext>
              </a:extLst>
            </p:cNvPr>
            <p:cNvSpPr/>
            <p:nvPr/>
          </p:nvSpPr>
          <p:spPr>
            <a:xfrm rot="0">
              <a:off x="5002725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" name="Google Shape;1038;p78">
              <a:extLst>
                <a:ext uri="{B1C624E5-E346-4092-90AE-7A17F762D3F2}">
                  <a16:creationId xmlns:a16="http://schemas.microsoft.com/office/drawing/2010/main" id="{F5910461-F871-42B2-9F64-A39DFD92121B}"/>
                </a:ext>
              </a:extLst>
            </p:cNvPr>
            <p:cNvSpPr/>
            <p:nvPr/>
          </p:nvSpPr>
          <p:spPr>
            <a:xfrm rot="0">
              <a:off x="5002725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1039;p78">
              <a:extLst>
                <a:ext uri="{D6275E57-A9AB-4A96-9EB4-41973B59594E}">
                  <a16:creationId xmlns:a16="http://schemas.microsoft.com/office/drawing/2010/main" id="{91F6E259-A35B-414D-A8C5-2FC131F36508}"/>
                </a:ext>
              </a:extLst>
            </p:cNvPr>
            <p:cNvSpPr/>
            <p:nvPr/>
          </p:nvSpPr>
          <p:spPr>
            <a:xfrm rot="0">
              <a:off x="5002775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1040;p78">
              <a:extLst>
                <a:ext uri="{228878D8-15D3-4749-AE8D-FFBF371D00BC}">
                  <a16:creationId xmlns:a16="http://schemas.microsoft.com/office/drawing/2010/main" id="{F5E6B015-A7F9-49B5-8845-6C2982372A3B}"/>
                </a:ext>
              </a:extLst>
            </p:cNvPr>
            <p:cNvSpPr/>
            <p:nvPr/>
          </p:nvSpPr>
          <p:spPr>
            <a:xfrm rot="0">
              <a:off x="5002725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1041;p78">
              <a:extLst>
                <a:ext uri="{10473C23-8109-4560-8261-25AF425419D5}">
                  <a16:creationId xmlns:a16="http://schemas.microsoft.com/office/drawing/2010/main" id="{0B6D7102-9053-41E8-BC37-3B3EA4749BD7}"/>
                </a:ext>
              </a:extLst>
            </p:cNvPr>
            <p:cNvSpPr/>
            <p:nvPr/>
          </p:nvSpPr>
          <p:spPr>
            <a:xfrm rot="0">
              <a:off x="5002725" y="2585575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1042;p78">
              <a:extLst>
                <a:ext uri="{C3CCADFC-C32F-48E1-A0DD-E1682F74BB88}">
                  <a16:creationId xmlns:a16="http://schemas.microsoft.com/office/drawing/2010/main" id="{53F28822-9E11-4F7B-BFCF-DB3D8FC35A23}"/>
                </a:ext>
              </a:extLst>
            </p:cNvPr>
            <p:cNvSpPr/>
            <p:nvPr/>
          </p:nvSpPr>
          <p:spPr>
            <a:xfrm rot="0">
              <a:off x="4994249" y="25163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1043;p78">
              <a:extLst>
                <a:ext uri="{CBC072C1-4EE2-4F09-B0F7-BC16840DC8A7}">
                  <a16:creationId xmlns:a16="http://schemas.microsoft.com/office/drawing/2010/main" id="{363A75E1-D8F6-4DC0-A5EB-FF9C435E5A47}"/>
                </a:ext>
              </a:extLst>
            </p:cNvPr>
            <p:cNvSpPr/>
            <p:nvPr/>
          </p:nvSpPr>
          <p:spPr>
            <a:xfrm rot="0">
              <a:off x="4994249" y="2524100"/>
              <a:ext cx="5750" cy="4774"/>
            </a:xfrm>
            <a:custGeom>
              <a:avLst/>
              <a:gdLst/>
              <a:ahLst/>
              <a:cxnLst/>
              <a:rect b="b" l="0" r="r" t="0"/>
              <a:pathLst>
                <a:path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1044;p78">
              <a:extLst>
                <a:ext uri="{24C20FB7-ABB8-4F4F-B618-9A973FC0E6D3}">
                  <a16:creationId xmlns:a16="http://schemas.microsoft.com/office/drawing/2010/main" id="{4AFAC059-962A-4938-AA88-FFED62F71F8E}"/>
                </a:ext>
              </a:extLst>
            </p:cNvPr>
            <p:cNvSpPr/>
            <p:nvPr/>
          </p:nvSpPr>
          <p:spPr>
            <a:xfrm rot="0">
              <a:off x="4994249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1045;p78">
              <a:extLst>
                <a:ext uri="{AB787125-4597-4183-B7B1-1315FA14DD12}">
                  <a16:creationId xmlns:a16="http://schemas.microsoft.com/office/drawing/2010/main" id="{39025A69-F7F9-4851-8D30-EA12EA02A70A}"/>
                </a:ext>
              </a:extLst>
            </p:cNvPr>
            <p:cNvSpPr/>
            <p:nvPr/>
          </p:nvSpPr>
          <p:spPr>
            <a:xfrm rot="0">
              <a:off x="4994299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" name="Google Shape;1046;p78">
              <a:extLst>
                <a:ext uri="{08AD923B-E86A-4D30-89E0-594639BBAD7D}">
                  <a16:creationId xmlns:a16="http://schemas.microsoft.com/office/drawing/2010/main" id="{9AF52BCC-B215-45AC-800E-7F7DE02635CF}"/>
                </a:ext>
              </a:extLst>
            </p:cNvPr>
            <p:cNvSpPr/>
            <p:nvPr/>
          </p:nvSpPr>
          <p:spPr>
            <a:xfrm rot="0">
              <a:off x="4994249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" name="Google Shape;1047;p78">
              <a:extLst>
                <a:ext uri="{A5106C16-5172-42D1-B86F-450030DBDB4D}">
                  <a16:creationId xmlns:a16="http://schemas.microsoft.com/office/drawing/2010/main" id="{FC4C8775-BA6E-497F-ACCF-E9E9666B4CBF}"/>
                </a:ext>
              </a:extLst>
            </p:cNvPr>
            <p:cNvSpPr/>
            <p:nvPr/>
          </p:nvSpPr>
          <p:spPr>
            <a:xfrm rot="0">
              <a:off x="4994249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" name="Google Shape;1048;p78">
              <a:extLst>
                <a:ext uri="{5070B0B2-016C-4E62-B136-7397D2FC373E}">
                  <a16:creationId xmlns:a16="http://schemas.microsoft.com/office/drawing/2010/main" id="{226D1C38-8AF3-4D8D-BE04-D02E407E85B4}"/>
                </a:ext>
              </a:extLst>
            </p:cNvPr>
            <p:cNvSpPr/>
            <p:nvPr/>
          </p:nvSpPr>
          <p:spPr>
            <a:xfrm rot="0">
              <a:off x="4994249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" name="Google Shape;1049;p78">
              <a:extLst>
                <a:ext uri="{64D835F7-58A3-415F-91A8-85171729BC6C}">
                  <a16:creationId xmlns:a16="http://schemas.microsoft.com/office/drawing/2010/main" id="{750BAC6E-6751-409D-943E-E8041575D029}"/>
                </a:ext>
              </a:extLst>
            </p:cNvPr>
            <p:cNvSpPr/>
            <p:nvPr/>
          </p:nvSpPr>
          <p:spPr>
            <a:xfrm rot="0">
              <a:off x="4994299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2" name="Google Shape;1050;p78">
              <a:extLst>
                <a:ext uri="{CE923760-8903-4257-933E-742E31C39141}">
                  <a16:creationId xmlns:a16="http://schemas.microsoft.com/office/drawing/2010/main" id="{BD0F6C35-051C-4A13-8D51-56D42AE72674}"/>
                </a:ext>
              </a:extLst>
            </p:cNvPr>
            <p:cNvSpPr/>
            <p:nvPr/>
          </p:nvSpPr>
          <p:spPr>
            <a:xfrm rot="0">
              <a:off x="4994249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1051;p78">
              <a:extLst>
                <a:ext uri="{5B3861E8-DFEC-4861-B817-C6262E4A28D6}">
                  <a16:creationId xmlns:a16="http://schemas.microsoft.com/office/drawing/2010/main" id="{1C2AA5D4-607D-433B-8BA7-DDBBCF01D896}"/>
                </a:ext>
              </a:extLst>
            </p:cNvPr>
            <p:cNvSpPr/>
            <p:nvPr/>
          </p:nvSpPr>
          <p:spPr>
            <a:xfrm rot="0">
              <a:off x="4994249" y="2585575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1052;p78">
              <a:extLst>
                <a:ext uri="{C148B530-D195-4D7F-ACAD-3B52CBF5BA9B}">
                  <a16:creationId xmlns:a16="http://schemas.microsoft.com/office/drawing/2010/main" id="{C86A0331-D489-4985-95C6-4BB1CE4C783D}"/>
                </a:ext>
              </a:extLst>
            </p:cNvPr>
            <p:cNvSpPr/>
            <p:nvPr/>
          </p:nvSpPr>
          <p:spPr>
            <a:xfrm rot="0">
              <a:off x="4994249" y="2593150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1053;p78">
              <a:extLst>
                <a:ext uri="{4CA55294-5D7D-4669-91F6-4E9ED357B435}">
                  <a16:creationId xmlns:a16="http://schemas.microsoft.com/office/drawing/2010/main" id="{24693DAC-8983-4889-AF6C-AA960B6AD159}"/>
                </a:ext>
              </a:extLst>
            </p:cNvPr>
            <p:cNvSpPr/>
            <p:nvPr/>
          </p:nvSpPr>
          <p:spPr>
            <a:xfrm rot="0">
              <a:off x="4985774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1054;p78">
              <a:extLst>
                <a:ext uri="{B0BB2634-7C6C-459A-8C92-12A81D63F2B8}">
                  <a16:creationId xmlns:a16="http://schemas.microsoft.com/office/drawing/2010/main" id="{CE47799D-B3BE-4E09-8B28-0FE262101090}"/>
                </a:ext>
              </a:extLst>
            </p:cNvPr>
            <p:cNvSpPr/>
            <p:nvPr/>
          </p:nvSpPr>
          <p:spPr>
            <a:xfrm rot="0">
              <a:off x="4985825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7" name="Google Shape;1055;p78">
              <a:extLst>
                <a:ext uri="{0912FB19-4D8E-4C94-B49E-52E0B9F92BEF}">
                  <a16:creationId xmlns:a16="http://schemas.microsoft.com/office/drawing/2010/main" id="{BA5362D1-3400-4E40-B728-BBF8244D400B}"/>
                </a:ext>
              </a:extLst>
            </p:cNvPr>
            <p:cNvSpPr/>
            <p:nvPr/>
          </p:nvSpPr>
          <p:spPr>
            <a:xfrm rot="0">
              <a:off x="4985774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8" name="Google Shape;1056;p78">
              <a:extLst>
                <a:ext uri="{2A6DE845-271B-4394-ABDB-19EE8593E7AF}">
                  <a16:creationId xmlns:a16="http://schemas.microsoft.com/office/drawing/2010/main" id="{D8A73EF3-112E-40D9-8ED3-B2958F2CC822}"/>
                </a:ext>
              </a:extLst>
            </p:cNvPr>
            <p:cNvSpPr/>
            <p:nvPr/>
          </p:nvSpPr>
          <p:spPr>
            <a:xfrm rot="0">
              <a:off x="4985774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9" name="Google Shape;1057;p78">
              <a:extLst>
                <a:ext uri="{400ABB06-59BA-4FC6-A712-BBE0CEF9B4B9}">
                  <a16:creationId xmlns:a16="http://schemas.microsoft.com/office/drawing/2010/main" id="{D7545A5A-F272-4FF1-933F-2CE477E91319}"/>
                </a:ext>
              </a:extLst>
            </p:cNvPr>
            <p:cNvSpPr/>
            <p:nvPr/>
          </p:nvSpPr>
          <p:spPr>
            <a:xfrm rot="0">
              <a:off x="4985774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0" name="Google Shape;1058;p78">
              <a:extLst>
                <a:ext uri="{6155848A-B0B1-49EC-BF4B-BD4EE1EDA3E9}">
                  <a16:creationId xmlns:a16="http://schemas.microsoft.com/office/drawing/2010/main" id="{5C190FC7-0EA2-48B2-9A5A-3DB6A78141C5}"/>
                </a:ext>
              </a:extLst>
            </p:cNvPr>
            <p:cNvSpPr/>
            <p:nvPr/>
          </p:nvSpPr>
          <p:spPr>
            <a:xfrm rot="0">
              <a:off x="4985825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1" name="Google Shape;1059;p78">
              <a:extLst>
                <a:ext uri="{D21F50C3-A9F2-4353-95EC-E5711AEF2F32}">
                  <a16:creationId xmlns:a16="http://schemas.microsoft.com/office/drawing/2010/main" id="{9C900BF9-73C6-403D-A645-1D59204A604E}"/>
                </a:ext>
              </a:extLst>
            </p:cNvPr>
            <p:cNvSpPr/>
            <p:nvPr/>
          </p:nvSpPr>
          <p:spPr>
            <a:xfrm rot="0">
              <a:off x="4985774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2" name="Google Shape;1060;p78">
              <a:extLst>
                <a:ext uri="{86734F82-7FEA-48D1-AA0D-F43255A8E645}">
                  <a16:creationId xmlns:a16="http://schemas.microsoft.com/office/drawing/2010/main" id="{12B43F36-B34E-4F4B-AE61-1B26B5AAD7E1}"/>
                </a:ext>
              </a:extLst>
            </p:cNvPr>
            <p:cNvSpPr/>
            <p:nvPr/>
          </p:nvSpPr>
          <p:spPr>
            <a:xfrm rot="0">
              <a:off x="4977300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3" name="Google Shape;1061;p78">
              <a:extLst>
                <a:ext uri="{A43303C0-3311-46F4-991C-D0CF1E6AE271}">
                  <a16:creationId xmlns:a16="http://schemas.microsoft.com/office/drawing/2010/main" id="{D7BCABE0-66EE-4B52-A1C0-2FBD35C8EFFA}"/>
                </a:ext>
              </a:extLst>
            </p:cNvPr>
            <p:cNvSpPr/>
            <p:nvPr/>
          </p:nvSpPr>
          <p:spPr>
            <a:xfrm rot="0">
              <a:off x="4977349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4" name="Google Shape;1062;p78">
              <a:extLst>
                <a:ext uri="{4E6C6E4A-3DD5-4D38-8197-261EA7E62C94}">
                  <a16:creationId xmlns:a16="http://schemas.microsoft.com/office/drawing/2010/main" id="{7CFFCAE6-A501-41DA-8DE6-F888C8A7313E}"/>
                </a:ext>
              </a:extLst>
            </p:cNvPr>
            <p:cNvSpPr/>
            <p:nvPr/>
          </p:nvSpPr>
          <p:spPr>
            <a:xfrm rot="0">
              <a:off x="4977300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1063;p78">
              <a:extLst>
                <a:ext uri="{7073E0C6-D9C1-4C1C-A43F-02A500582753}">
                  <a16:creationId xmlns:a16="http://schemas.microsoft.com/office/drawing/2010/main" id="{A7EE2B2E-1D1E-4A1A-86D5-EE350735A782}"/>
                </a:ext>
              </a:extLst>
            </p:cNvPr>
            <p:cNvSpPr/>
            <p:nvPr/>
          </p:nvSpPr>
          <p:spPr>
            <a:xfrm rot="0">
              <a:off x="4977300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1064;p78">
              <a:extLst>
                <a:ext uri="{225DE685-072F-4030-93BB-D4EC3A083D1A}">
                  <a16:creationId xmlns:a16="http://schemas.microsoft.com/office/drawing/2010/main" id="{DD97A2D9-4D6C-4FCB-B8BF-62595092487F}"/>
                </a:ext>
              </a:extLst>
            </p:cNvPr>
            <p:cNvSpPr/>
            <p:nvPr/>
          </p:nvSpPr>
          <p:spPr>
            <a:xfrm rot="0">
              <a:off x="4977300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7" name="Google Shape;1065;p78">
              <a:extLst>
                <a:ext uri="{0759D2F2-6F94-46CC-9260-A402807B3900}">
                  <a16:creationId xmlns:a16="http://schemas.microsoft.com/office/drawing/2010/main" id="{A3EA3A3C-8FEE-461F-8FC0-1F6D40F960D4}"/>
                </a:ext>
              </a:extLst>
            </p:cNvPr>
            <p:cNvSpPr/>
            <p:nvPr/>
          </p:nvSpPr>
          <p:spPr>
            <a:xfrm rot="0">
              <a:off x="4977349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8" name="Google Shape;1066;p78">
              <a:extLst>
                <a:ext uri="{1D6A5EA4-E03F-488D-A3A3-932D691F0BFB}">
                  <a16:creationId xmlns:a16="http://schemas.microsoft.com/office/drawing/2010/main" id="{7EED9E01-0610-463B-B2E8-67EAC219DFE8}"/>
                </a:ext>
              </a:extLst>
            </p:cNvPr>
            <p:cNvSpPr/>
            <p:nvPr/>
          </p:nvSpPr>
          <p:spPr>
            <a:xfrm rot="0">
              <a:off x="4977300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1067;p78">
              <a:extLst>
                <a:ext uri="{41E21F3B-AC88-43EE-8E3C-7270DEE2A451}">
                  <a16:creationId xmlns:a16="http://schemas.microsoft.com/office/drawing/2010/main" id="{12EB91AF-2F43-4ED9-8732-81AE115441AC}"/>
                </a:ext>
              </a:extLst>
            </p:cNvPr>
            <p:cNvSpPr/>
            <p:nvPr/>
          </p:nvSpPr>
          <p:spPr>
            <a:xfrm rot="0">
              <a:off x="4968825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0" name="Google Shape;1068;p78">
              <a:extLst>
                <a:ext uri="{F5C739E4-0DD6-42DB-AE9B-CC625B3291C4}">
                  <a16:creationId xmlns:a16="http://schemas.microsoft.com/office/drawing/2010/main" id="{66FAE3BC-6FBC-487E-AE58-9E5F463BC5F3}"/>
                </a:ext>
              </a:extLst>
            </p:cNvPr>
            <p:cNvSpPr/>
            <p:nvPr/>
          </p:nvSpPr>
          <p:spPr>
            <a:xfrm rot="0">
              <a:off x="4968874" y="2539400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1" name="Google Shape;1069;p78">
              <a:extLst>
                <a:ext uri="{1F8ED0B3-A6E1-4017-BD08-EB20C77D983A}">
                  <a16:creationId xmlns:a16="http://schemas.microsoft.com/office/drawing/2010/main" id="{E2B34B51-BD72-46DF-BB55-08E93500358E}"/>
                </a:ext>
              </a:extLst>
            </p:cNvPr>
            <p:cNvSpPr/>
            <p:nvPr/>
          </p:nvSpPr>
          <p:spPr>
            <a:xfrm rot="0">
              <a:off x="4968825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2" name="Google Shape;1070;p78">
              <a:extLst>
                <a:ext uri="{F0539A16-8A87-4952-8756-DB356EE2192D}">
                  <a16:creationId xmlns:a16="http://schemas.microsoft.com/office/drawing/2010/main" id="{255FE06F-F4EF-4D7E-B02D-2405A9A3E5FC}"/>
                </a:ext>
              </a:extLst>
            </p:cNvPr>
            <p:cNvSpPr/>
            <p:nvPr/>
          </p:nvSpPr>
          <p:spPr>
            <a:xfrm rot="0">
              <a:off x="4968825" y="2554749"/>
              <a:ext cx="5800" cy="4825"/>
            </a:xfrm>
            <a:custGeom>
              <a:avLst/>
              <a:gdLst/>
              <a:ahLst/>
              <a:cxnLst/>
              <a:rect b="b" l="0" r="r" t="0"/>
              <a:pathLst>
                <a:path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1071;p78">
              <a:extLst>
                <a:ext uri="{72774096-153F-4019-8224-8E0832977B72}">
                  <a16:creationId xmlns:a16="http://schemas.microsoft.com/office/drawing/2010/main" id="{DDDA2FD8-5ECA-4CE0-BD60-21474584A9D8}"/>
                </a:ext>
              </a:extLst>
            </p:cNvPr>
            <p:cNvSpPr/>
            <p:nvPr/>
          </p:nvSpPr>
          <p:spPr>
            <a:xfrm rot="0">
              <a:off x="4968825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1072;p78">
              <a:extLst>
                <a:ext uri="{8CF502DE-C46F-43B8-BF8D-A023C27F0ACF}">
                  <a16:creationId xmlns:a16="http://schemas.microsoft.com/office/drawing/2010/main" id="{DF096FB7-6C96-4ED2-837D-95FBFE23EC09}"/>
                </a:ext>
              </a:extLst>
            </p:cNvPr>
            <p:cNvSpPr/>
            <p:nvPr/>
          </p:nvSpPr>
          <p:spPr>
            <a:xfrm rot="0">
              <a:off x="4968874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1073;p78">
              <a:extLst>
                <a:ext uri="{ACC3008F-5EA4-4FB5-A68E-30C213C2DA0A}">
                  <a16:creationId xmlns:a16="http://schemas.microsoft.com/office/drawing/2010/main" id="{13A43E42-2884-4371-9CF2-8DDF5A534DDA}"/>
                </a:ext>
              </a:extLst>
            </p:cNvPr>
            <p:cNvSpPr/>
            <p:nvPr/>
          </p:nvSpPr>
          <p:spPr>
            <a:xfrm rot="0">
              <a:off x="4968825" y="2577825"/>
              <a:ext cx="5800" cy="4825"/>
            </a:xfrm>
            <a:custGeom>
              <a:avLst/>
              <a:gdLst/>
              <a:ahLst/>
              <a:cxnLst/>
              <a:rect b="b" l="0" r="r" t="0"/>
              <a:pathLst>
                <a:path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1074;p78">
              <a:extLst>
                <a:ext uri="{0FED9529-47C0-48B8-9F31-B7D521CF0336}">
                  <a16:creationId xmlns:a16="http://schemas.microsoft.com/office/drawing/2010/main" id="{5B7F0E2B-35D1-422F-B86F-B7DFC3820114}"/>
                </a:ext>
              </a:extLst>
            </p:cNvPr>
            <p:cNvSpPr/>
            <p:nvPr/>
          </p:nvSpPr>
          <p:spPr>
            <a:xfrm rot="0">
              <a:off x="4960525" y="2531675"/>
              <a:ext cx="5624" cy="4900"/>
            </a:xfrm>
            <a:custGeom>
              <a:avLst/>
              <a:gdLst/>
              <a:ahLst/>
              <a:cxnLst/>
              <a:rect b="b" l="0" r="r" t="0"/>
              <a:pathLst>
                <a:path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7" name="Google Shape;1075;p78">
              <a:extLst>
                <a:ext uri="{0994231D-479C-4207-A91B-914AE96E20EB}">
                  <a16:creationId xmlns:a16="http://schemas.microsoft.com/office/drawing/2010/main" id="{B604E9D1-648A-4C29-8E56-8630D1E15C54}"/>
                </a:ext>
              </a:extLst>
            </p:cNvPr>
            <p:cNvSpPr/>
            <p:nvPr/>
          </p:nvSpPr>
          <p:spPr>
            <a:xfrm rot="0">
              <a:off x="4960575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8" name="Google Shape;1076;p78">
              <a:extLst>
                <a:ext uri="{40CEE88A-FC3C-4EF0-9D3E-A7FAA6CC823B}">
                  <a16:creationId xmlns:a16="http://schemas.microsoft.com/office/drawing/2010/main" id="{F8B4B156-4D48-428A-812E-BB6BBEFFD8F3}"/>
                </a:ext>
              </a:extLst>
            </p:cNvPr>
            <p:cNvSpPr/>
            <p:nvPr/>
          </p:nvSpPr>
          <p:spPr>
            <a:xfrm rot="0">
              <a:off x="4960525" y="2547175"/>
              <a:ext cx="5624" cy="4725"/>
            </a:xfrm>
            <a:custGeom>
              <a:avLst/>
              <a:gdLst/>
              <a:ahLst/>
              <a:cxnLst/>
              <a:rect b="b" l="0" r="r" t="0"/>
              <a:pathLst>
                <a:path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1077;p78">
              <a:extLst>
                <a:ext uri="{432410DC-44B9-4341-B39C-31392E610E3B}">
                  <a16:creationId xmlns:a16="http://schemas.microsoft.com/office/drawing/2010/main" id="{C2ECD3B3-A8D4-41A5-8715-45B739CAF631}"/>
                </a:ext>
              </a:extLst>
            </p:cNvPr>
            <p:cNvSpPr/>
            <p:nvPr/>
          </p:nvSpPr>
          <p:spPr>
            <a:xfrm rot="0">
              <a:off x="4960525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0" name="Google Shape;1078;p78">
              <a:extLst>
                <a:ext uri="{44E08A1D-8DD2-4341-BF4A-3A5BCF18C78B}">
                  <a16:creationId xmlns:a16="http://schemas.microsoft.com/office/drawing/2010/main" id="{69F7FBE0-1355-4E56-B6B5-C23111665178}"/>
                </a:ext>
              </a:extLst>
            </p:cNvPr>
            <p:cNvSpPr/>
            <p:nvPr/>
          </p:nvSpPr>
          <p:spPr>
            <a:xfrm rot="0">
              <a:off x="4960525" y="2562500"/>
              <a:ext cx="5624" cy="4800"/>
            </a:xfrm>
            <a:custGeom>
              <a:avLst/>
              <a:gdLst/>
              <a:ahLst/>
              <a:cxnLst/>
              <a:rect b="b" l="0" r="r" t="0"/>
              <a:pathLst>
                <a:path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1" name="Google Shape;1079;p78">
              <a:extLst>
                <a:ext uri="{25E53F8C-D62A-4AA3-AF0E-F8A47EEF9D52}">
                  <a16:creationId xmlns:a16="http://schemas.microsoft.com/office/drawing/2010/main" id="{E1B9AF06-BD12-438F-974B-A0854E998BCF}"/>
                </a:ext>
              </a:extLst>
            </p:cNvPr>
            <p:cNvSpPr/>
            <p:nvPr/>
          </p:nvSpPr>
          <p:spPr>
            <a:xfrm rot="0">
              <a:off x="4960575" y="2570225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1080;p78">
              <a:extLst>
                <a:ext uri="{2D0F5A26-F3DE-4A18-B5F1-1F6ADA2B717D}">
                  <a16:creationId xmlns:a16="http://schemas.microsoft.com/office/drawing/2010/main" id="{82A21645-0665-4B03-A4E2-CE2B49091AC6}"/>
                </a:ext>
              </a:extLst>
            </p:cNvPr>
            <p:cNvSpPr/>
            <p:nvPr/>
          </p:nvSpPr>
          <p:spPr>
            <a:xfrm rot="0">
              <a:off x="4960525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3" name="Google Shape;1081;p78">
              <a:extLst>
                <a:ext uri="{4D1BA0E6-9410-40A0-882B-4B5D89CFB53A}">
                  <a16:creationId xmlns:a16="http://schemas.microsoft.com/office/drawing/2010/main" id="{83AEC828-D466-4E69-8EAD-800F453B4EF1}"/>
                </a:ext>
              </a:extLst>
            </p:cNvPr>
            <p:cNvSpPr/>
            <p:nvPr/>
          </p:nvSpPr>
          <p:spPr>
            <a:xfrm rot="0">
              <a:off x="4952050" y="2531675"/>
              <a:ext cx="5624" cy="4900"/>
            </a:xfrm>
            <a:custGeom>
              <a:avLst/>
              <a:gdLst/>
              <a:ahLst/>
              <a:cxnLst/>
              <a:rect b="b" l="0" r="r" t="0"/>
              <a:pathLst>
                <a:path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4" name="Google Shape;1082;p78">
              <a:extLst>
                <a:ext uri="{86231CDF-51ED-4F2C-B2A0-6A797027DDAC}">
                  <a16:creationId xmlns:a16="http://schemas.microsoft.com/office/drawing/2010/main" id="{99115919-ED50-4540-BA6C-FD2E956FF558}"/>
                </a:ext>
              </a:extLst>
            </p:cNvPr>
            <p:cNvSpPr/>
            <p:nvPr/>
          </p:nvSpPr>
          <p:spPr>
            <a:xfrm rot="0">
              <a:off x="4952100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5" name="Google Shape;1083;p78">
              <a:extLst>
                <a:ext uri="{F8E79983-785B-4527-BA21-1946FE318403}">
                  <a16:creationId xmlns:a16="http://schemas.microsoft.com/office/drawing/2010/main" id="{7685B4AA-EC1E-47CA-A341-6A5F711761CE}"/>
                </a:ext>
              </a:extLst>
            </p:cNvPr>
            <p:cNvSpPr/>
            <p:nvPr/>
          </p:nvSpPr>
          <p:spPr>
            <a:xfrm rot="0">
              <a:off x="4952050" y="2547175"/>
              <a:ext cx="5624" cy="4725"/>
            </a:xfrm>
            <a:custGeom>
              <a:avLst/>
              <a:gdLst/>
              <a:ahLst/>
              <a:cxnLst/>
              <a:rect b="b" l="0" r="r" t="0"/>
              <a:pathLst>
                <a:path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6" name="Google Shape;1084;p78">
              <a:extLst>
                <a:ext uri="{56D0E6C2-9AC6-4AE7-80B4-7AFD28EF20FF}">
                  <a16:creationId xmlns:a16="http://schemas.microsoft.com/office/drawing/2010/main" id="{A24F1A43-57AB-44A6-8BB8-12279BB7E0B1}"/>
                </a:ext>
              </a:extLst>
            </p:cNvPr>
            <p:cNvSpPr/>
            <p:nvPr/>
          </p:nvSpPr>
          <p:spPr>
            <a:xfrm rot="0">
              <a:off x="4952050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7" name="Google Shape;1085;p78">
              <a:extLst>
                <a:ext uri="{2A2B0081-B758-4F27-821A-27B0F46F5503}">
                  <a16:creationId xmlns:a16="http://schemas.microsoft.com/office/drawing/2010/main" id="{B1192DE7-4E53-49D1-B7DE-8F2BE5D64B83}"/>
                </a:ext>
              </a:extLst>
            </p:cNvPr>
            <p:cNvSpPr/>
            <p:nvPr/>
          </p:nvSpPr>
          <p:spPr>
            <a:xfrm rot="0">
              <a:off x="4952050" y="2562500"/>
              <a:ext cx="5624" cy="4800"/>
            </a:xfrm>
            <a:custGeom>
              <a:avLst/>
              <a:gdLst/>
              <a:ahLst/>
              <a:cxnLst/>
              <a:rect b="b" l="0" r="r" t="0"/>
              <a:pathLst>
                <a:path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8" name="Google Shape;1086;p78">
              <a:extLst>
                <a:ext uri="{2F3128C0-44FB-4165-8926-C4AC80650801}">
                  <a16:creationId xmlns:a16="http://schemas.microsoft.com/office/drawing/2010/main" id="{2B3B7C63-365D-4299-AAED-3B5E0478FA11}"/>
                </a:ext>
              </a:extLst>
            </p:cNvPr>
            <p:cNvSpPr/>
            <p:nvPr/>
          </p:nvSpPr>
          <p:spPr>
            <a:xfrm rot="0">
              <a:off x="4952100" y="2570225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9" name="Google Shape;1087;p78">
              <a:extLst>
                <a:ext uri="{8DAD504D-68FA-4334-9AD2-20909633B449}">
                  <a16:creationId xmlns:a16="http://schemas.microsoft.com/office/drawing/2010/main" id="{BED02670-13E2-4C6C-8491-96D9B31F3E4C}"/>
                </a:ext>
              </a:extLst>
            </p:cNvPr>
            <p:cNvSpPr/>
            <p:nvPr/>
          </p:nvSpPr>
          <p:spPr>
            <a:xfrm rot="0">
              <a:off x="4952050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0" name="Google Shape;1088;p78">
              <a:extLst>
                <a:ext uri="{F9FEAE60-C889-46C6-9353-E7B13B91C0B9}">
                  <a16:creationId xmlns:a16="http://schemas.microsoft.com/office/drawing/2010/main" id="{7118FBF4-8D67-4F2C-AE09-7A7C80FF9846}"/>
                </a:ext>
              </a:extLst>
            </p:cNvPr>
            <p:cNvSpPr/>
            <p:nvPr/>
          </p:nvSpPr>
          <p:spPr>
            <a:xfrm rot="0">
              <a:off x="4943575" y="2531675"/>
              <a:ext cx="5750" cy="4900"/>
            </a:xfrm>
            <a:custGeom>
              <a:avLst/>
              <a:gdLst/>
              <a:ahLst/>
              <a:cxnLst/>
              <a:rect b="b" l="0" r="r" t="0"/>
              <a:pathLst>
                <a:path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1" name="Google Shape;1089;p78">
              <a:extLst>
                <a:ext uri="{3585B5F2-86D2-42AD-898C-6B04CE0C036B}">
                  <a16:creationId xmlns:a16="http://schemas.microsoft.com/office/drawing/2010/main" id="{A6333E1D-89CE-40C2-9348-665D347B55D6}"/>
                </a:ext>
              </a:extLst>
            </p:cNvPr>
            <p:cNvSpPr/>
            <p:nvPr/>
          </p:nvSpPr>
          <p:spPr>
            <a:xfrm rot="0">
              <a:off x="4943625" y="2539400"/>
              <a:ext cx="5575" cy="4750"/>
            </a:xfrm>
            <a:custGeom>
              <a:avLst/>
              <a:gdLst/>
              <a:ahLst/>
              <a:cxnLst/>
              <a:rect b="b" l="0" r="r" t="0"/>
              <a:pathLst>
                <a:path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1090;p78">
              <a:extLst>
                <a:ext uri="{FB71D1DF-5B58-43CA-A633-9DEEDD14CF0E}">
                  <a16:creationId xmlns:a16="http://schemas.microsoft.com/office/drawing/2010/main" id="{BD2DC6C9-11D9-4155-8D2E-8C048956A91E}"/>
                </a:ext>
              </a:extLst>
            </p:cNvPr>
            <p:cNvSpPr/>
            <p:nvPr/>
          </p:nvSpPr>
          <p:spPr>
            <a:xfrm rot="0">
              <a:off x="4943575" y="2547175"/>
              <a:ext cx="5750" cy="4725"/>
            </a:xfrm>
            <a:custGeom>
              <a:avLst/>
              <a:gdLst/>
              <a:ahLst/>
              <a:cxnLst/>
              <a:rect b="b" l="0" r="r" t="0"/>
              <a:pathLst>
                <a:path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3" name="Google Shape;1091;p78">
              <a:extLst>
                <a:ext uri="{B006D405-F105-4FEF-982F-4D7F514CCB3F}">
                  <a16:creationId xmlns:a16="http://schemas.microsoft.com/office/drawing/2010/main" id="{950B57E4-FAB8-4970-8226-9141EE35DA7E}"/>
                </a:ext>
              </a:extLst>
            </p:cNvPr>
            <p:cNvSpPr/>
            <p:nvPr/>
          </p:nvSpPr>
          <p:spPr>
            <a:xfrm rot="0">
              <a:off x="4943575" y="2554749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4" name="Google Shape;1092;p78">
              <a:extLst>
                <a:ext uri="{7895B1E4-D60E-45AE-839F-7DB623268E85}">
                  <a16:creationId xmlns:a16="http://schemas.microsoft.com/office/drawing/2010/main" id="{683EA55B-C1CE-422D-ADE9-F65AE920C146}"/>
                </a:ext>
              </a:extLst>
            </p:cNvPr>
            <p:cNvSpPr/>
            <p:nvPr/>
          </p:nvSpPr>
          <p:spPr>
            <a:xfrm rot="0">
              <a:off x="4943575" y="2562500"/>
              <a:ext cx="5750" cy="4800"/>
            </a:xfrm>
            <a:custGeom>
              <a:avLst/>
              <a:gdLst/>
              <a:ahLst/>
              <a:cxnLst/>
              <a:rect b="b" l="0" r="r" t="0"/>
              <a:pathLst>
                <a:path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5" name="Google Shape;1093;p78">
              <a:extLst>
                <a:ext uri="{6C9D8A81-43AE-404F-B0B7-B8128B44CB4C}">
                  <a16:creationId xmlns:a16="http://schemas.microsoft.com/office/drawing/2010/main" id="{A88095EA-7101-4227-9703-0CD17BB7244A}"/>
                </a:ext>
              </a:extLst>
            </p:cNvPr>
            <p:cNvSpPr/>
            <p:nvPr/>
          </p:nvSpPr>
          <p:spPr>
            <a:xfrm rot="0">
              <a:off x="4943625" y="2570225"/>
              <a:ext cx="5700" cy="4750"/>
            </a:xfrm>
            <a:custGeom>
              <a:avLst/>
              <a:gdLst/>
              <a:ahLst/>
              <a:cxnLst/>
              <a:rect b="b" l="0" r="r" t="0"/>
              <a:pathLst>
                <a:path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1094;p78">
              <a:extLst>
                <a:ext uri="{3EE4A992-4855-4174-A0D1-C2C998D59D70}">
                  <a16:creationId xmlns:a16="http://schemas.microsoft.com/office/drawing/2010/main" id="{A6A96359-386F-4E3D-B41E-F6B5F01310EF}"/>
                </a:ext>
              </a:extLst>
            </p:cNvPr>
            <p:cNvSpPr/>
            <p:nvPr/>
          </p:nvSpPr>
          <p:spPr>
            <a:xfrm rot="0">
              <a:off x="4943575" y="2577825"/>
              <a:ext cx="5624" cy="4825"/>
            </a:xfrm>
            <a:custGeom>
              <a:avLst/>
              <a:gdLst/>
              <a:ahLst/>
              <a:cxnLst/>
              <a:rect b="b" l="0" r="r" t="0"/>
              <a:pathLst>
                <a:path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7" name="Google Shape;1095;p78">
            <a:extLst>
              <a:ext uri="{F49EF2E8-09AF-403E-A572-362A7738F53E}">
                <a16:creationId xmlns:a16="http://schemas.microsoft.com/office/drawing/2010/main" id="{3E84BC8B-11EF-4BF5-8166-D3DE42D111C2}"/>
              </a:ext>
            </a:extLst>
          </p:cNvPr>
          <p:cNvGrpSpPr/>
          <p:nvPr/>
        </p:nvGrpSpPr>
        <p:grpSpPr>
          <a:xfrm rot="0">
            <a:off x="1990126" y="3423163"/>
            <a:ext cx="965351" cy="134611"/>
            <a:chOff x="4411969" y="2962952"/>
            <a:chExt cx="706543" cy="104212"/>
          </a:xfrm>
        </p:grpSpPr>
        <p:sp>
          <p:nvSpPr>
            <p:cNvPr id="238" name="Google Shape;1096;p78">
              <a:extLst>
                <a:ext uri="{0FFDB53D-A16C-42CD-8D38-5873C7A94694}">
                  <a16:creationId xmlns:a16="http://schemas.microsoft.com/office/drawing/2010/main" id="{0092B7E2-7FF2-4378-B626-A02851E42535}"/>
                </a:ext>
              </a:extLst>
            </p:cNvPr>
            <p:cNvSpPr/>
            <p:nvPr/>
          </p:nvSpPr>
          <p:spPr>
            <a:xfrm rot="0">
              <a:off x="4583864" y="2962952"/>
              <a:ext cx="534650" cy="104077"/>
            </a:xfrm>
            <a:custGeom>
              <a:avLst/>
              <a:gdLst/>
              <a:ahLst/>
              <a:cxnLst/>
              <a:rect b="b" l="0" r="r" t="0"/>
              <a:pathLst>
                <a:path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9" name="Google Shape;1097;p78">
              <a:extLst>
                <a:ext uri="{428A2F87-B5E7-4B79-9EF7-5BC9EC2021D9}">
                  <a16:creationId xmlns:a16="http://schemas.microsoft.com/office/drawing/2010/main" id="{B2B55038-1EB6-4C5F-B1AE-8EB7C56239C1}"/>
                </a:ext>
              </a:extLst>
            </p:cNvPr>
            <p:cNvSpPr/>
            <p:nvPr/>
          </p:nvSpPr>
          <p:spPr>
            <a:xfrm rot="0">
              <a:off x="4411969" y="2963088"/>
              <a:ext cx="124124" cy="104077"/>
            </a:xfrm>
            <a:custGeom>
              <a:avLst/>
              <a:gdLst/>
              <a:ahLst/>
              <a:cxnLst/>
              <a:rect b="b" l="0" r="r" t="0"/>
              <a:pathLst>
                <a:path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ccd6de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0" name="Google Shape;1098;p78">
              <a:extLst>
                <a:ext uri="{0B17889F-24B3-4081-8AC1-A8CF731AE63A}">
                  <a16:creationId xmlns:a16="http://schemas.microsoft.com/office/drawing/2010/main" id="{EA1E3D8D-E124-40A5-870A-3A378F9E293F}"/>
                </a:ext>
              </a:extLst>
            </p:cNvPr>
            <p:cNvSpPr/>
            <p:nvPr/>
          </p:nvSpPr>
          <p:spPr>
            <a:xfrm rot="0">
              <a:off x="4496946" y="2963133"/>
              <a:ext cx="79920" cy="104031"/>
            </a:xfrm>
            <a:custGeom>
              <a:avLst/>
              <a:gdLst/>
              <a:ahLst/>
              <a:cxnLst/>
              <a:rect b="b" l="0" r="r" t="0"/>
              <a:pathLst>
                <a:path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d7dfe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1099;p78">
              <a:extLst>
                <a:ext uri="{67017AAF-6F02-4178-91BB-78478B6B190C}">
                  <a16:creationId xmlns:a16="http://schemas.microsoft.com/office/drawing/2010/main" id="{78180A11-284B-417D-8333-DCFB5C96376C}"/>
                </a:ext>
              </a:extLst>
            </p:cNvPr>
            <p:cNvSpPr/>
            <p:nvPr/>
          </p:nvSpPr>
          <p:spPr>
            <a:xfrm rot="0">
              <a:off x="4537628" y="2963133"/>
              <a:ext cx="79964" cy="104031"/>
            </a:xfrm>
            <a:custGeom>
              <a:avLst/>
              <a:gdLst/>
              <a:ahLst/>
              <a:cxnLst/>
              <a:rect b="b" l="0" r="r" t="0"/>
              <a:pathLst>
                <a:path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solidFill>
              <a:srgbClr val="e0e7e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2" name="Google Shape;1100;p78">
            <a:extLst>
              <a:ext uri="{FF69A4C3-5E8A-44DF-8111-0F0CAB210514}">
                <a16:creationId xmlns:a16="http://schemas.microsoft.com/office/drawing/2010/main" id="{20911E6D-B316-480F-90F8-B9806EEE833C}"/>
              </a:ext>
            </a:extLst>
          </p:cNvPr>
          <p:cNvGrpSpPr/>
          <p:nvPr/>
        </p:nvGrpSpPr>
        <p:grpSpPr>
          <a:xfrm rot="0">
            <a:off x="1990126" y="3012077"/>
            <a:ext cx="960158" cy="289172"/>
            <a:chOff x="4411969" y="2726084"/>
            <a:chExt cx="643106" cy="193659"/>
          </a:xfrm>
        </p:grpSpPr>
        <p:sp>
          <p:nvSpPr>
            <p:cNvPr id="243" name="Google Shape;1101;p78">
              <a:extLst>
                <a:ext uri="{450C16D7-4BB9-4233-90EC-05D54EFFF16B}">
                  <a16:creationId xmlns:a16="http://schemas.microsoft.com/office/drawing/2010/main" id="{9997AC43-1EA0-446E-8500-CCCC6DC07480}"/>
                </a:ext>
              </a:extLst>
            </p:cNvPr>
            <p:cNvSpPr/>
            <p:nvPr/>
          </p:nvSpPr>
          <p:spPr>
            <a:xfrm rot="0">
              <a:off x="4411969" y="2726084"/>
              <a:ext cx="118796" cy="193659"/>
            </a:xfrm>
            <a:custGeom>
              <a:avLst/>
              <a:gdLst/>
              <a:ahLst/>
              <a:cxnLst/>
              <a:rect b="b" l="0" r="r" t="0"/>
              <a:pathLst>
                <a:path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4" name="Google Shape;1102;p78">
              <a:extLst>
                <a:ext uri="{B47644D9-A247-4F0E-8494-AA80364AE389}">
                  <a16:creationId xmlns:a16="http://schemas.microsoft.com/office/drawing/2010/main" id="{06DDAB38-455A-4F01-AB15-9FC126B4E7E6}"/>
                </a:ext>
              </a:extLst>
            </p:cNvPr>
            <p:cNvSpPr/>
            <p:nvPr/>
          </p:nvSpPr>
          <p:spPr>
            <a:xfrm rot="0">
              <a:off x="4426058" y="2791601"/>
              <a:ext cx="36167" cy="62627"/>
            </a:xfrm>
            <a:custGeom>
              <a:avLst/>
              <a:gdLst/>
              <a:ahLst/>
              <a:cxnLst/>
              <a:rect b="b" l="0" r="r" t="0"/>
              <a:pathLst>
                <a:path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5" name="Google Shape;1103;p78">
              <a:extLst>
                <a:ext uri="{8B06C1EA-7152-49A8-BB9A-17BEFB786443}">
                  <a16:creationId xmlns:a16="http://schemas.microsoft.com/office/drawing/2010/main" id="{A15CF8D9-2360-4FF8-9CAA-818DF35920C3}"/>
                </a:ext>
              </a:extLst>
            </p:cNvPr>
            <p:cNvSpPr/>
            <p:nvPr/>
          </p:nvSpPr>
          <p:spPr>
            <a:xfrm rot="0">
              <a:off x="4456806" y="2743875"/>
              <a:ext cx="598271" cy="157989"/>
            </a:xfrm>
            <a:custGeom>
              <a:avLst/>
              <a:gdLst/>
              <a:ahLst/>
              <a:cxnLst/>
              <a:rect b="b" l="0" r="r" t="0"/>
              <a:pathLst>
                <a:path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6" name="Google Shape;1104;p78">
            <a:extLst>
              <a:ext uri="{1369299D-85EE-4B54-BDD2-C5AFA171573D}">
                <a16:creationId xmlns:a16="http://schemas.microsoft.com/office/drawing/2010/main" id="{321C669F-411F-4638-94C2-8B6498E7F990}"/>
              </a:ext>
            </a:extLst>
          </p:cNvPr>
          <p:cNvGrpSpPr/>
          <p:nvPr/>
        </p:nvGrpSpPr>
        <p:grpSpPr>
          <a:xfrm rot="0">
            <a:off x="993018" y="3278187"/>
            <a:ext cx="833173" cy="259209"/>
            <a:chOff x="4411969" y="4340221"/>
            <a:chExt cx="779466" cy="242683"/>
          </a:xfrm>
        </p:grpSpPr>
        <p:sp>
          <p:nvSpPr>
            <p:cNvPr id="247" name="Google Shape;1105;p78">
              <a:extLst>
                <a:ext uri="{68951801-88EE-4430-ABD0-781D96EA9E6B}">
                  <a16:creationId xmlns:a16="http://schemas.microsoft.com/office/drawing/2010/main" id="{AF815B11-99B0-4A1D-BC63-5DD2606D692D}"/>
                </a:ext>
              </a:extLst>
            </p:cNvPr>
            <p:cNvSpPr/>
            <p:nvPr/>
          </p:nvSpPr>
          <p:spPr>
            <a:xfrm rot="0">
              <a:off x="4411969" y="4340221"/>
              <a:ext cx="121369" cy="121369"/>
            </a:xfrm>
            <a:custGeom>
              <a:avLst/>
              <a:gdLst/>
              <a:ahLst/>
              <a:cxnLst/>
              <a:rect b="b" l="0" r="r" t="0"/>
              <a:pathLst>
                <a:path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8" name="Google Shape;1106;p78">
              <a:extLst>
                <a:ext uri="{70E3F664-1766-4A2A-A892-6E82435C4E4E}">
                  <a16:creationId xmlns:a16="http://schemas.microsoft.com/office/drawing/2010/main" id="{5B6ABB09-59C3-4AFB-8101-A2EB9CE32F2B}"/>
                </a:ext>
              </a:extLst>
            </p:cNvPr>
            <p:cNvSpPr/>
            <p:nvPr/>
          </p:nvSpPr>
          <p:spPr>
            <a:xfrm rot="0">
              <a:off x="4457032" y="4385284"/>
              <a:ext cx="152660" cy="152614"/>
            </a:xfrm>
            <a:custGeom>
              <a:avLst/>
              <a:gdLst/>
              <a:ahLst/>
              <a:cxnLst/>
              <a:rect b="b" l="0" r="r" t="0"/>
              <a:pathLst>
                <a:path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9" name="Google Shape;1107;p78">
              <a:extLst>
                <a:ext uri="{E7912DAB-65B1-4CFA-932F-B42CB3CEA562}">
                  <a16:creationId xmlns:a16="http://schemas.microsoft.com/office/drawing/2010/main" id="{63DE172E-F16A-418F-94AE-2B7AF45578CC}"/>
                </a:ext>
              </a:extLst>
            </p:cNvPr>
            <p:cNvSpPr/>
            <p:nvPr/>
          </p:nvSpPr>
          <p:spPr>
            <a:xfrm rot="0">
              <a:off x="4533392" y="4383748"/>
              <a:ext cx="658046" cy="199155"/>
            </a:xfrm>
            <a:custGeom>
              <a:avLst/>
              <a:gdLst/>
              <a:ahLst/>
              <a:cxnLst/>
              <a:rect b="b" l="0" r="r" t="0"/>
              <a:pathLst>
                <a:path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0" name="Google Shape;1108;p78">
            <a:extLst>
              <a:ext uri="{00EECF30-119A-4BB5-90C1-0CDEF8A55303}">
                <a16:creationId xmlns:a16="http://schemas.microsoft.com/office/drawing/2010/main" id="{27014B65-D48C-494A-B8C5-80E3DCA31BE9}"/>
              </a:ext>
            </a:extLst>
          </p:cNvPr>
          <p:cNvGrpSpPr/>
          <p:nvPr/>
        </p:nvGrpSpPr>
        <p:grpSpPr>
          <a:xfrm rot="0">
            <a:off x="1990126" y="2673933"/>
            <a:ext cx="965160" cy="216230"/>
            <a:chOff x="4411969" y="2468674"/>
            <a:chExt cx="747317" cy="167425"/>
          </a:xfrm>
        </p:grpSpPr>
        <p:sp>
          <p:nvSpPr>
            <p:cNvPr id="251" name="Google Shape;1109;p78">
              <a:extLst>
                <a:ext uri="{C90829C1-9F2C-4895-BB5D-A813814B9DCB}">
                  <a16:creationId xmlns:a16="http://schemas.microsoft.com/office/drawing/2010/main" id="{1155CDDF-D012-4510-AF93-946A310109F0}"/>
                </a:ext>
              </a:extLst>
            </p:cNvPr>
            <p:cNvSpPr/>
            <p:nvPr/>
          </p:nvSpPr>
          <p:spPr>
            <a:xfrm rot="0">
              <a:off x="4411969" y="2468674"/>
              <a:ext cx="216234" cy="167425"/>
            </a:xfrm>
            <a:custGeom>
              <a:avLst/>
              <a:gdLst/>
              <a:ahLst/>
              <a:cxnLst/>
              <a:rect b="b" l="0" r="r" t="0"/>
              <a:pathLst>
                <a:path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2" name="Google Shape;1110;p78">
              <a:extLst>
                <a:ext uri="{C3996055-33ED-4EBA-99C0-7FDA27C8AD1B}">
                  <a16:creationId xmlns:a16="http://schemas.microsoft.com/office/drawing/2010/main" id="{A8D88112-1A7B-40D4-A667-819FE796A1C6}"/>
                </a:ext>
              </a:extLst>
            </p:cNvPr>
            <p:cNvSpPr/>
            <p:nvPr/>
          </p:nvSpPr>
          <p:spPr>
            <a:xfrm rot="0">
              <a:off x="4564629" y="2468674"/>
              <a:ext cx="594658" cy="167425"/>
            </a:xfrm>
            <a:custGeom>
              <a:avLst/>
              <a:gdLst/>
              <a:ahLst/>
              <a:cxnLst/>
              <a:rect b="b" l="0" r="r" t="0"/>
              <a:pathLst>
                <a:path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3" name="Google Shape;1111;p78">
            <a:extLst>
              <a:ext uri="{4601ADA4-5E90-4ADD-B227-997CB80CD6A6}">
                <a16:creationId xmlns:a16="http://schemas.microsoft.com/office/drawing/2010/main" id="{52E70F77-8934-42E9-AD07-22DD0A5BD324}"/>
              </a:ext>
            </a:extLst>
          </p:cNvPr>
          <p:cNvGrpSpPr/>
          <p:nvPr/>
        </p:nvGrpSpPr>
        <p:grpSpPr>
          <a:xfrm rot="0">
            <a:off x="988872" y="2578650"/>
            <a:ext cx="810451" cy="319148"/>
            <a:chOff x="4411969" y="3686601"/>
            <a:chExt cx="797845" cy="314214"/>
          </a:xfrm>
        </p:grpSpPr>
        <p:sp>
          <p:nvSpPr>
            <p:cNvPr id="254" name="Google Shape;1112;p78">
              <a:extLst>
                <a:ext uri="{7504369C-14A8-49DF-BBA6-BFD78D11F68F}">
                  <a16:creationId xmlns:a16="http://schemas.microsoft.com/office/drawing/2010/main" id="{AEA9F658-161E-4697-BABF-20C9BC93F392}"/>
                </a:ext>
              </a:extLst>
            </p:cNvPr>
            <p:cNvSpPr/>
            <p:nvPr/>
          </p:nvSpPr>
          <p:spPr>
            <a:xfrm rot="0">
              <a:off x="4411969" y="3780383"/>
              <a:ext cx="797845" cy="220435"/>
            </a:xfrm>
            <a:custGeom>
              <a:avLst/>
              <a:gdLst/>
              <a:ahLst/>
              <a:cxnLst/>
              <a:rect b="b" l="0" r="r" t="0"/>
              <a:pathLst>
                <a:path h="4882" w="17670">
                  <a:moveTo>
                    <a:pt x="356" y="1"/>
                  </a:moveTo>
                  <a:cubicBezTo>
                    <a:pt x="159" y="1"/>
                    <a:pt x="1" y="161"/>
                    <a:pt x="1" y="356"/>
                  </a:cubicBezTo>
                  <a:lnTo>
                    <a:pt x="1" y="4881"/>
                  </a:lnTo>
                  <a:lnTo>
                    <a:pt x="17316" y="4881"/>
                  </a:lnTo>
                  <a:cubicBezTo>
                    <a:pt x="17511" y="4881"/>
                    <a:pt x="17670" y="4723"/>
                    <a:pt x="17670" y="4528"/>
                  </a:cubicBezTo>
                  <a:lnTo>
                    <a:pt x="17670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5" name="Google Shape;1113;p78">
              <a:extLst>
                <a:ext uri="{93DD6888-C231-4E6D-BFE8-26F954A43D0D}">
                  <a16:creationId xmlns:a16="http://schemas.microsoft.com/office/drawing/2010/main" id="{FE3DBF32-696A-4FD2-B80C-A39D0F60C1CC}"/>
                </a:ext>
              </a:extLst>
            </p:cNvPr>
            <p:cNvSpPr/>
            <p:nvPr/>
          </p:nvSpPr>
          <p:spPr>
            <a:xfrm rot="0">
              <a:off x="4411969" y="3940447"/>
              <a:ext cx="60414" cy="60369"/>
            </a:xfrm>
            <a:custGeom>
              <a:avLst/>
              <a:gdLst/>
              <a:ahLst/>
              <a:cxnLst/>
              <a:rect b="b" l="0" r="r" t="0"/>
              <a:pathLst>
                <a:path h="1337" w="1338">
                  <a:moveTo>
                    <a:pt x="1" y="1"/>
                  </a:moveTo>
                  <a:lnTo>
                    <a:pt x="1" y="1336"/>
                  </a:lnTo>
                  <a:lnTo>
                    <a:pt x="1338" y="13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6" name="Google Shape;1114;p78">
              <a:extLst>
                <a:ext uri="{766256E8-AF2C-47B8-8B42-112612040161}">
                  <a16:creationId xmlns:a16="http://schemas.microsoft.com/office/drawing/2010/main" id="{5D7B02D6-C43E-4E96-8E33-FF74CE4007A2}"/>
                </a:ext>
              </a:extLst>
            </p:cNvPr>
            <p:cNvSpPr/>
            <p:nvPr/>
          </p:nvSpPr>
          <p:spPr>
            <a:xfrm rot="0">
              <a:off x="4411969" y="3686601"/>
              <a:ext cx="228742" cy="228742"/>
            </a:xfrm>
            <a:custGeom>
              <a:avLst/>
              <a:gdLst/>
              <a:ahLst/>
              <a:cxnLst/>
              <a:rect b="b" l="0" r="r" t="0"/>
              <a:pathLst>
                <a:path h="5066" w="5066">
                  <a:moveTo>
                    <a:pt x="2534" y="1"/>
                  </a:moveTo>
                  <a:cubicBezTo>
                    <a:pt x="1134" y="1"/>
                    <a:pt x="1" y="1134"/>
                    <a:pt x="1" y="2534"/>
                  </a:cubicBezTo>
                  <a:cubicBezTo>
                    <a:pt x="1" y="3932"/>
                    <a:pt x="1134" y="5066"/>
                    <a:pt x="2534" y="5066"/>
                  </a:cubicBezTo>
                  <a:cubicBezTo>
                    <a:pt x="3932" y="5066"/>
                    <a:pt x="5066" y="3932"/>
                    <a:pt x="5066" y="2534"/>
                  </a:cubicBezTo>
                  <a:cubicBezTo>
                    <a:pt x="5066" y="1134"/>
                    <a:pt x="3932" y="1"/>
                    <a:pt x="2534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7" name="Google Shape;1115;p78">
              <a:extLst>
                <a:ext uri="{8A622AB7-D2E3-4A73-946E-8EEEEC1D5ABC}">
                  <a16:creationId xmlns:a16="http://schemas.microsoft.com/office/drawing/2010/main" id="{929F4482-B8B7-49F0-84FD-43AF16A49D9A}"/>
                </a:ext>
              </a:extLst>
            </p:cNvPr>
            <p:cNvSpPr/>
            <p:nvPr/>
          </p:nvSpPr>
          <p:spPr>
            <a:xfrm rot="0">
              <a:off x="4442628" y="3717261"/>
              <a:ext cx="167425" cy="167425"/>
            </a:xfrm>
            <a:custGeom>
              <a:avLst/>
              <a:gdLst/>
              <a:ahLst/>
              <a:cxnLst/>
              <a:rect b="b" l="0" r="r" t="0"/>
              <a:pathLst>
                <a:path h="3708" w="3708">
                  <a:moveTo>
                    <a:pt x="3708" y="1855"/>
                  </a:moveTo>
                  <a:cubicBezTo>
                    <a:pt x="3708" y="2878"/>
                    <a:pt x="2878" y="3708"/>
                    <a:pt x="1855" y="3708"/>
                  </a:cubicBezTo>
                  <a:cubicBezTo>
                    <a:pt x="832" y="3708"/>
                    <a:pt x="1" y="2878"/>
                    <a:pt x="1" y="1855"/>
                  </a:cubicBezTo>
                  <a:cubicBezTo>
                    <a:pt x="1" y="830"/>
                    <a:pt x="832" y="1"/>
                    <a:pt x="1855" y="1"/>
                  </a:cubicBezTo>
                  <a:cubicBezTo>
                    <a:pt x="2878" y="1"/>
                    <a:pt x="3708" y="830"/>
                    <a:pt x="3708" y="1855"/>
                  </a:cubicBezTo>
                  <a:close/>
                </a:path>
              </a:pathLst>
            </a:custGeom>
            <a:solidFill>
              <a:srgbClr val="222d3a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8" name="Google Shape;1116;p78">
              <a:extLst>
                <a:ext uri="{7D39BA27-696F-4154-8D8F-FF5F85E2BC5D}">
                  <a16:creationId xmlns:a16="http://schemas.microsoft.com/office/drawing/2010/main" id="{011F3B8C-727C-4E8E-913E-4CAEB408C123}"/>
                </a:ext>
              </a:extLst>
            </p:cNvPr>
            <p:cNvSpPr/>
            <p:nvPr/>
          </p:nvSpPr>
          <p:spPr>
            <a:xfrm rot="0">
              <a:off x="4455090" y="3729723"/>
              <a:ext cx="142546" cy="142546"/>
            </a:xfrm>
            <a:custGeom>
              <a:avLst/>
              <a:gdLst/>
              <a:ahLst/>
              <a:cxnLst/>
              <a:rect b="b" l="0" r="r" t="0"/>
              <a:pathLst>
                <a:path h="3157" w="3157">
                  <a:moveTo>
                    <a:pt x="1579" y="0"/>
                  </a:moveTo>
                  <a:cubicBezTo>
                    <a:pt x="706" y="0"/>
                    <a:pt x="0" y="706"/>
                    <a:pt x="0" y="1579"/>
                  </a:cubicBezTo>
                  <a:cubicBezTo>
                    <a:pt x="0" y="2450"/>
                    <a:pt x="706" y="3156"/>
                    <a:pt x="1579" y="3156"/>
                  </a:cubicBezTo>
                  <a:cubicBezTo>
                    <a:pt x="2450" y="3156"/>
                    <a:pt x="3156" y="2450"/>
                    <a:pt x="3156" y="1579"/>
                  </a:cubicBezTo>
                  <a:cubicBezTo>
                    <a:pt x="3156" y="706"/>
                    <a:pt x="2450" y="0"/>
                    <a:pt x="157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59" name="Google Shape;1117;p78">
            <a:extLst>
              <a:ext uri="{A646A8EF-542D-4F33-A717-F91A40A79F5D}">
                <a16:creationId xmlns:a16="http://schemas.microsoft.com/office/drawing/2010/main" id="{0648EBDC-6648-43CE-8AAD-C4C3490E5585}"/>
              </a:ext>
            </a:extLst>
          </p:cNvPr>
          <p:cNvSpPr/>
          <p:nvPr/>
        </p:nvSpPr>
        <p:spPr>
          <a:xfrm rot="0">
            <a:off x="981722" y="2987237"/>
            <a:ext cx="822545" cy="195833"/>
          </a:xfrm>
          <a:custGeom>
            <a:avLst/>
            <a:gdLst/>
            <a:ahLst/>
            <a:cxnLst/>
            <a:rect b="b" l="0" r="r" t="0"/>
            <a:pathLst>
              <a:path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solidFill>
            <a:srgbClr val="445d73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60" name="Google Shape;1118;p78">
            <a:extLst>
              <a:ext uri="{1D08529E-D1EC-47D3-BA50-D1DD64FCA605}">
                <a16:creationId xmlns:a16="http://schemas.microsoft.com/office/drawing/2010/main" id="{72498406-E4C7-43DD-AE87-F9FBCABABC83}"/>
              </a:ext>
            </a:extLst>
          </p:cNvPr>
          <p:cNvGrpSpPr/>
          <p:nvPr/>
        </p:nvGrpSpPr>
        <p:grpSpPr>
          <a:xfrm rot="0">
            <a:off x="988970" y="2333174"/>
            <a:ext cx="1970333" cy="208784"/>
            <a:chOff x="6336019" y="3733725"/>
            <a:chExt cx="2566206" cy="351310"/>
          </a:xfrm>
        </p:grpSpPr>
        <p:sp>
          <p:nvSpPr>
            <p:cNvPr id="261" name="Google Shape;1119;p78">
              <a:extLst>
                <a:ext uri="{23F0A751-991B-4666-9053-57F8FF2C15DF}">
                  <a16:creationId xmlns:a16="http://schemas.microsoft.com/office/drawing/2010/main" id="{0DCA1441-C272-43F8-9D5A-8AF8D10CD7F7}"/>
                </a:ext>
              </a:extLst>
            </p:cNvPr>
            <p:cNvSpPr/>
            <p:nvPr/>
          </p:nvSpPr>
          <p:spPr>
            <a:xfrm rot="0"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2" name="Google Shape;1120;p78">
              <a:extLst>
                <a:ext uri="{4D921EB5-F894-43AD-B774-3A821D7C2186}">
                  <a16:creationId xmlns:a16="http://schemas.microsoft.com/office/drawing/2010/main" id="{70EE9795-796B-434D-8A74-A699C88215BA}"/>
                </a:ext>
              </a:extLst>
            </p:cNvPr>
            <p:cNvSpPr/>
            <p:nvPr/>
          </p:nvSpPr>
          <p:spPr>
            <a:xfrm rot="0">
              <a:off x="8098524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3" name="Google Shape;1121;p78">
              <a:extLst>
                <a:ext uri="{7BA97884-C6C1-44A4-96A9-22367E2BA148}">
                  <a16:creationId xmlns:a16="http://schemas.microsoft.com/office/drawing/2010/main" id="{12EA0E04-0EC8-4951-9608-ADAE57553CF8}"/>
                </a:ext>
              </a:extLst>
            </p:cNvPr>
            <p:cNvSpPr/>
            <p:nvPr/>
          </p:nvSpPr>
          <p:spPr>
            <a:xfrm rot="0">
              <a:off x="8327124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4" name="Google Shape;1122;p78">
              <a:extLst>
                <a:ext uri="{5733B570-71A1-4566-9EFF-6841291B2132}">
                  <a16:creationId xmlns:a16="http://schemas.microsoft.com/office/drawing/2010/main" id="{AD2795C9-85C4-47FC-B819-ECAFFA05166E}"/>
                </a:ext>
              </a:extLst>
            </p:cNvPr>
            <p:cNvSpPr/>
            <p:nvPr/>
          </p:nvSpPr>
          <p:spPr>
            <a:xfrm rot="0">
              <a:off x="8555724" y="3733725"/>
              <a:ext cx="346500" cy="351300"/>
            </a:xfrm>
            <a:prstGeom prst="chevron">
              <a:avLst>
                <a:gd fmla="val 50000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5" name="Google Shape;1123;p78">
            <a:extLst>
              <a:ext uri="{DC514E9E-18A3-45DC-8AC5-CFC6E8772279}">
                <a16:creationId xmlns:a16="http://schemas.microsoft.com/office/drawing/2010/main" id="{5D17A92D-9C61-45AD-AE0B-A5AB845A6EA2}"/>
              </a:ext>
            </a:extLst>
          </p:cNvPr>
          <p:cNvGrpSpPr/>
          <p:nvPr/>
        </p:nvGrpSpPr>
        <p:grpSpPr>
          <a:xfrm rot="0">
            <a:off x="1990126" y="3940729"/>
            <a:ext cx="946551" cy="153200"/>
            <a:chOff x="4404544" y="3301592"/>
            <a:chExt cx="782403" cy="129272"/>
          </a:xfrm>
        </p:grpSpPr>
        <p:sp>
          <p:nvSpPr>
            <p:cNvPr id="266" name="Google Shape;1124;p78">
              <a:extLst>
                <a:ext uri="{90100BE4-70E0-4849-A223-58502FDAD954}">
                  <a16:creationId xmlns:a16="http://schemas.microsoft.com/office/drawing/2010/main" id="{98C35173-BC73-409D-9E0D-64FE2502E199}"/>
                </a:ext>
              </a:extLst>
            </p:cNvPr>
            <p:cNvSpPr/>
            <p:nvPr/>
          </p:nvSpPr>
          <p:spPr>
            <a:xfrm rot="0">
              <a:off x="4404544" y="3301592"/>
              <a:ext cx="782403" cy="129272"/>
            </a:xfrm>
            <a:custGeom>
              <a:avLst/>
              <a:gdLst/>
              <a:ahLst/>
              <a:cxnLst/>
              <a:rect b="b" l="0" r="r" t="0"/>
              <a:pathLst>
                <a:path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7" name="Google Shape;1125;p78">
              <a:extLst>
                <a:ext uri="{405357D5-ED3A-4E28-8F2B-44C9F41F2E57}">
                  <a16:creationId xmlns:a16="http://schemas.microsoft.com/office/drawing/2010/main" id="{B9712B55-9E41-4E08-97F9-FE2E1D3A808D}"/>
                </a:ext>
              </a:extLst>
            </p:cNvPr>
            <p:cNvSpPr/>
            <p:nvPr/>
          </p:nvSpPr>
          <p:spPr>
            <a:xfrm rot="0">
              <a:off x="4416034" y="3308320"/>
              <a:ext cx="120285" cy="115726"/>
            </a:xfrm>
            <a:custGeom>
              <a:avLst/>
              <a:gdLst/>
              <a:ahLst/>
              <a:cxnLst/>
              <a:rect b="b" l="0" r="r" t="0"/>
              <a:pathLst>
                <a:path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8" name="Google Shape;1126;p78">
            <a:extLst>
              <a:ext uri="{3C823BB3-346E-488D-866A-9A4623428D7A}">
                <a16:creationId xmlns:a16="http://schemas.microsoft.com/office/drawing/2010/main" id="{4FB34CF6-442D-47EB-A333-9ADFB55582B0}"/>
              </a:ext>
            </a:extLst>
          </p:cNvPr>
          <p:cNvGrpSpPr/>
          <p:nvPr/>
        </p:nvGrpSpPr>
        <p:grpSpPr>
          <a:xfrm rot="0">
            <a:off x="1990126" y="3679688"/>
            <a:ext cx="962257" cy="139127"/>
            <a:chOff x="4411969" y="3131459"/>
            <a:chExt cx="710520" cy="117397"/>
          </a:xfrm>
        </p:grpSpPr>
        <p:sp>
          <p:nvSpPr>
            <p:cNvPr id="269" name="Google Shape;1127;p78">
              <a:extLst>
                <a:ext uri="{82705B73-5BBA-46A3-B1F3-08A4E6E26660}">
                  <a16:creationId xmlns:a16="http://schemas.microsoft.com/office/drawing/2010/main" id="{6F4E3CE6-F86E-4B6D-B94E-9D232A650A68}"/>
                </a:ext>
              </a:extLst>
            </p:cNvPr>
            <p:cNvSpPr/>
            <p:nvPr/>
          </p:nvSpPr>
          <p:spPr>
            <a:xfrm rot="0">
              <a:off x="4411969" y="3131459"/>
              <a:ext cx="710520" cy="117397"/>
            </a:xfrm>
            <a:custGeom>
              <a:avLst/>
              <a:gdLst/>
              <a:ahLst/>
              <a:cxnLst/>
              <a:rect b="b" l="0" r="r" t="0"/>
              <a:pathLst>
                <a:path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0" name="Google Shape;1128;p78">
              <a:extLst>
                <a:ext uri="{C462F75A-A20C-4AC3-8341-8F4F2F4B0E6A}">
                  <a16:creationId xmlns:a16="http://schemas.microsoft.com/office/drawing/2010/main" id="{B47D083E-EA37-4E25-89F5-A3B5E5409FF6}"/>
                </a:ext>
              </a:extLst>
            </p:cNvPr>
            <p:cNvSpPr/>
            <p:nvPr/>
          </p:nvSpPr>
          <p:spPr>
            <a:xfrm rot="0">
              <a:off x="4411969" y="3131459"/>
              <a:ext cx="168012" cy="117397"/>
            </a:xfrm>
            <a:custGeom>
              <a:avLst/>
              <a:gdLst/>
              <a:ahLst/>
              <a:cxnLst/>
              <a:rect b="b" l="0" r="r" t="0"/>
              <a:pathLst>
                <a:path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descr="Timeline background shape" id="271" name="Google Shape;1129;p78">
            <a:extLst>
              <a:ext uri="{CA5EBC17-D0A1-4D02-B2C2-F91ADC178477}">
                <a16:creationId xmlns:a16="http://schemas.microsoft.com/office/drawing/2010/main" id="{C9C88D9B-EB01-486A-B0AF-2B3DCE6E5129}"/>
              </a:ext>
            </a:extLst>
          </p:cNvPr>
          <p:cNvSpPr/>
          <p:nvPr/>
        </p:nvSpPr>
        <p:spPr>
          <a:xfrm rot="0">
            <a:off x="1990126" y="4215842"/>
            <a:ext cx="960300" cy="153000"/>
          </a:xfrm>
          <a:prstGeom prst="homePlate">
            <a:avLst>
              <a:gd fmla="val 50000" name="adj"/>
            </a:avLst>
          </a:prstGeom>
          <a:solidFill>
            <a:srgbClr val="667e9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72" name="Google Shape;1130;p78">
            <a:extLst>
              <a:ext uri="{27AB391B-E809-4C22-A02B-667D2AEEA131}">
                <a16:creationId xmlns:a16="http://schemas.microsoft.com/office/drawing/2010/main" id="{733376CB-1CCD-49F2-84AE-A6B331352ADC}"/>
              </a:ext>
            </a:extLst>
          </p:cNvPr>
          <p:cNvGrpSpPr/>
          <p:nvPr/>
        </p:nvGrpSpPr>
        <p:grpSpPr>
          <a:xfrm rot="0">
            <a:off x="990270" y="3614482"/>
            <a:ext cx="823838" cy="458988"/>
            <a:chOff x="4411969" y="1801824"/>
            <a:chExt cx="734586" cy="409262"/>
          </a:xfrm>
        </p:grpSpPr>
        <p:sp>
          <p:nvSpPr>
            <p:cNvPr id="273" name="Google Shape;1131;p78">
              <a:extLst>
                <a:ext uri="{E5D71FA2-8D02-4372-8604-A22B22B46511}">
                  <a16:creationId xmlns:a16="http://schemas.microsoft.com/office/drawing/2010/main" id="{871AACDF-0038-4DB4-B72A-41AE5BA8ED04}"/>
                </a:ext>
              </a:extLst>
            </p:cNvPr>
            <p:cNvSpPr/>
            <p:nvPr/>
          </p:nvSpPr>
          <p:spPr>
            <a:xfrm rot="0">
              <a:off x="4411969" y="1801824"/>
              <a:ext cx="734586" cy="409262"/>
            </a:xfrm>
            <a:custGeom>
              <a:avLst/>
              <a:gdLst/>
              <a:ahLst/>
              <a:cxnLst/>
              <a:rect b="b" l="0" r="r" t="0"/>
              <a:pathLst>
                <a:path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4" name="Google Shape;1132;p78">
              <a:extLst>
                <a:ext uri="{B85337CE-DF25-4176-8638-5F908E7D19C8}">
                  <a16:creationId xmlns:a16="http://schemas.microsoft.com/office/drawing/2010/main" id="{1C8B4CF3-4A7E-4162-83FE-9B1E0E5D655F}"/>
                </a:ext>
              </a:extLst>
            </p:cNvPr>
            <p:cNvSpPr/>
            <p:nvPr/>
          </p:nvSpPr>
          <p:spPr>
            <a:xfrm rot="0">
              <a:off x="4411969" y="1801824"/>
              <a:ext cx="184087" cy="330923"/>
            </a:xfrm>
            <a:custGeom>
              <a:avLst/>
              <a:gdLst/>
              <a:ahLst/>
              <a:cxnLst/>
              <a:rect b="b" l="0" r="r" t="0"/>
              <a:pathLst>
                <a:path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5" name="Google Shape;1133;p78">
            <a:extLst>
              <a:ext uri="{2B95BFC1-3019-42C2-A1F7-E4986423BDA9}">
                <a16:creationId xmlns:a16="http://schemas.microsoft.com/office/drawing/2010/main" id="{C2A73309-0160-400B-BC38-1683FD7831CC}"/>
              </a:ext>
            </a:extLst>
          </p:cNvPr>
          <p:cNvGrpSpPr/>
          <p:nvPr/>
        </p:nvGrpSpPr>
        <p:grpSpPr>
          <a:xfrm rot="0">
            <a:off x="990270" y="4162907"/>
            <a:ext cx="856348" cy="212039"/>
            <a:chOff x="4411969" y="2233974"/>
            <a:chExt cx="763574" cy="189068"/>
          </a:xfrm>
        </p:grpSpPr>
        <p:sp>
          <p:nvSpPr>
            <p:cNvPr id="276" name="Google Shape;1134;p78">
              <a:extLst>
                <a:ext uri="{DFBB399A-6D58-46E1-8315-86B1BB88B8C7}">
                  <a16:creationId xmlns:a16="http://schemas.microsoft.com/office/drawing/2010/main" id="{97B5E169-D01B-4C47-AC85-A4C8644B4F65}"/>
                </a:ext>
              </a:extLst>
            </p:cNvPr>
            <p:cNvSpPr/>
            <p:nvPr/>
          </p:nvSpPr>
          <p:spPr>
            <a:xfrm rot="0">
              <a:off x="4411969" y="2278599"/>
              <a:ext cx="763574" cy="144443"/>
            </a:xfrm>
            <a:custGeom>
              <a:avLst/>
              <a:gdLst/>
              <a:ahLst/>
              <a:cxnLst/>
              <a:rect b="b" l="0" r="r" t="0"/>
              <a:pathLst>
                <a:path h="3199" w="16911">
                  <a:moveTo>
                    <a:pt x="1" y="1"/>
                  </a:moveTo>
                  <a:lnTo>
                    <a:pt x="1" y="3198"/>
                  </a:lnTo>
                  <a:lnTo>
                    <a:pt x="16911" y="3198"/>
                  </a:lnTo>
                  <a:lnTo>
                    <a:pt x="16911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7" name="Google Shape;1135;p78">
              <a:extLst>
                <a:ext uri="{22A7DA02-A0DC-476D-B94E-1349806B7700}">
                  <a16:creationId xmlns:a16="http://schemas.microsoft.com/office/drawing/2010/main" id="{CE7BF7E4-F70A-4762-83DB-D69AA4A46284}"/>
                </a:ext>
              </a:extLst>
            </p:cNvPr>
            <p:cNvSpPr/>
            <p:nvPr/>
          </p:nvSpPr>
          <p:spPr>
            <a:xfrm rot="0">
              <a:off x="4411969" y="2233974"/>
              <a:ext cx="262291" cy="144443"/>
            </a:xfrm>
            <a:custGeom>
              <a:avLst/>
              <a:gdLst/>
              <a:ahLst/>
              <a:cxnLst/>
              <a:rect b="b" l="0" r="r" t="0"/>
              <a:pathLst>
                <a:path h="3199" w="5809">
                  <a:moveTo>
                    <a:pt x="1" y="1"/>
                  </a:moveTo>
                  <a:lnTo>
                    <a:pt x="1" y="3198"/>
                  </a:lnTo>
                  <a:lnTo>
                    <a:pt x="5809" y="3198"/>
                  </a:lnTo>
                  <a:lnTo>
                    <a:pt x="41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8" name="Google Shape;1136;p78">
            <a:extLst>
              <a:ext uri="{3AD09E94-69D1-4584-9C4B-4010FD2AACC9}">
                <a16:creationId xmlns:a16="http://schemas.microsoft.com/office/drawing/2010/main" id="{98949583-C69D-47D4-8513-B38275EA44BF}"/>
              </a:ext>
            </a:extLst>
          </p:cNvPr>
          <p:cNvGrpSpPr/>
          <p:nvPr/>
        </p:nvGrpSpPr>
        <p:grpSpPr>
          <a:xfrm rot="0">
            <a:off x="3100467" y="2338243"/>
            <a:ext cx="511602" cy="511602"/>
            <a:chOff x="5681300" y="2527788"/>
            <a:chExt cx="805799" cy="805799"/>
          </a:xfrm>
        </p:grpSpPr>
        <p:sp>
          <p:nvSpPr>
            <p:cNvPr id="279" name="Google Shape;1137;p78">
              <a:extLst>
                <a:ext uri="{99D0EF4F-D916-4818-B86D-66F3F81B0435}">
                  <a16:creationId xmlns:a16="http://schemas.microsoft.com/office/drawing/2010/main" id="{2F955DD4-A213-40C7-8D4B-D263762E6A42}"/>
                </a:ext>
              </a:extLst>
            </p:cNvPr>
            <p:cNvSpPr/>
            <p:nvPr/>
          </p:nvSpPr>
          <p:spPr>
            <a:xfrm rot="0">
              <a:off x="5681300" y="2527788"/>
              <a:ext cx="805799" cy="805799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0" name="Google Shape;1138;p78">
              <a:extLst>
                <a:ext uri="{28BA907C-F004-4DD8-83A3-06D7B21FF6C9}">
                  <a16:creationId xmlns:a16="http://schemas.microsoft.com/office/drawing/2010/main" id="{F3A9B17E-0D15-4AE6-BD9E-4A60585B59BF}"/>
                </a:ext>
              </a:extLst>
            </p:cNvPr>
            <p:cNvSpPr/>
            <p:nvPr/>
          </p:nvSpPr>
          <p:spPr>
            <a:xfrm rot="0">
              <a:off x="5681300" y="2527788"/>
              <a:ext cx="805799" cy="805799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1" name="Google Shape;1139;p78">
            <a:extLst>
              <a:ext uri="{3BAC5F91-9CB8-4071-B081-695C1CC4BCFC}">
                <a16:creationId xmlns:a16="http://schemas.microsoft.com/office/drawing/2010/main" id="{3CD12E7F-57D9-4289-B011-926B818FD748}"/>
              </a:ext>
            </a:extLst>
          </p:cNvPr>
          <p:cNvGrpSpPr/>
          <p:nvPr/>
        </p:nvGrpSpPr>
        <p:grpSpPr>
          <a:xfrm rot="0">
            <a:off x="3097662" y="3104827"/>
            <a:ext cx="513021" cy="512935"/>
            <a:chOff x="4049800" y="640400"/>
            <a:chExt cx="858900" cy="858900"/>
          </a:xfrm>
        </p:grpSpPr>
        <p:sp>
          <p:nvSpPr>
            <p:cNvPr id="282" name="Google Shape;1140;p78">
              <a:extLst>
                <a:ext uri="{8F6686F9-61CC-44C3-AE71-19196CE60840}">
                  <a16:creationId xmlns:a16="http://schemas.microsoft.com/office/drawing/2010/main" id="{0FE274EF-6253-4ADA-9389-AD3DDE54EE0D}"/>
                </a:ext>
              </a:extLst>
            </p:cNvPr>
            <p:cNvSpPr/>
            <p:nvPr/>
          </p:nvSpPr>
          <p:spPr>
            <a:xfrm rot="0"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1141;p78">
              <a:extLst>
                <a:ext uri="{D7B793A1-4065-48C9-AFBF-7ADEE54E62EA}">
                  <a16:creationId xmlns:a16="http://schemas.microsoft.com/office/drawing/2010/main" id="{7D8A14FD-D2EA-4E73-B70D-E03BCA1B7382}"/>
                </a:ext>
              </a:extLst>
            </p:cNvPr>
            <p:cNvSpPr/>
            <p:nvPr/>
          </p:nvSpPr>
          <p:spPr>
            <a:xfrm rot="0"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4" name="Google Shape;1142;p78">
            <a:extLst>
              <a:ext uri="{6031ABAF-5F48-442B-90D2-52C6CDFC195F}">
                <a16:creationId xmlns:a16="http://schemas.microsoft.com/office/drawing/2010/main" id="{7F4267B8-04BE-411D-9CC4-AF2FB27972D9}"/>
              </a:ext>
            </a:extLst>
          </p:cNvPr>
          <p:cNvGrpSpPr/>
          <p:nvPr/>
        </p:nvGrpSpPr>
        <p:grpSpPr>
          <a:xfrm rot="0">
            <a:off x="3014861" y="3756719"/>
            <a:ext cx="686489" cy="686585"/>
            <a:chOff x="5080188" y="927900"/>
            <a:chExt cx="961200" cy="961200"/>
          </a:xfrm>
        </p:grpSpPr>
        <p:sp>
          <p:nvSpPr>
            <p:cNvPr id="285" name="Google Shape;1143;p78">
              <a:extLst>
                <a:ext uri="{E7579EA1-DEB1-4CE7-AC03-589E6B9DEE91}">
                  <a16:creationId xmlns:a16="http://schemas.microsoft.com/office/drawing/2010/main" id="{C0E00DAC-1B9A-4870-A3B7-D36A6A18B5B3}"/>
                </a:ext>
              </a:extLst>
            </p:cNvPr>
            <p:cNvSpPr/>
            <p:nvPr/>
          </p:nvSpPr>
          <p:spPr>
            <a:xfrm rot="0"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6" name="Google Shape;1144;p78">
              <a:extLst>
                <a:ext uri="{5BB2C64F-3DD7-40C3-977D-40A002FE94F9}">
                  <a16:creationId xmlns:a16="http://schemas.microsoft.com/office/drawing/2010/main" id="{CC4ED252-4D8D-4ECA-90AD-7E1A59F56E1F}"/>
                </a:ext>
              </a:extLst>
            </p:cNvPr>
            <p:cNvSpPr/>
            <p:nvPr/>
          </p:nvSpPr>
          <p:spPr>
            <a:xfrm rot="0"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7" name="Google Shape;1145;p78">
              <a:extLst>
                <a:ext uri="{C0865987-781B-465C-9329-558A7DD27F1A}">
                  <a16:creationId xmlns:a16="http://schemas.microsoft.com/office/drawing/2010/main" id="{2AC4AE84-85B9-4E23-AC49-2B756CEAEC34}"/>
                </a:ext>
              </a:extLst>
            </p:cNvPr>
            <p:cNvSpPr/>
            <p:nvPr/>
          </p:nvSpPr>
          <p:spPr>
            <a:xfrm rot="0">
              <a:off x="5339278" y="1187526"/>
              <a:ext cx="441900" cy="441600"/>
            </a:xfrm>
            <a:prstGeom prst="donut">
              <a:avLst>
                <a:gd fmla="val 7648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8" name="Google Shape;1146;p78">
              <a:extLst>
                <a:ext uri="{9E92DD88-4350-482D-8CC8-160BC5D054BF}">
                  <a16:creationId xmlns:a16="http://schemas.microsoft.com/office/drawing/2010/main" id="{3CF544F1-C59C-4FF1-9256-0EEAB02E77B3}"/>
                </a:ext>
              </a:extLst>
            </p:cNvPr>
            <p:cNvSpPr/>
            <p:nvPr/>
          </p:nvSpPr>
          <p:spPr>
            <a:xfrm rot="0">
              <a:off x="5414891" y="1263155"/>
              <a:ext cx="290699" cy="290699"/>
            </a:xfrm>
            <a:prstGeom prst="donut">
              <a:avLst>
                <a:gd fmla="val 10182" name="adj"/>
              </a:avLst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1147;p78">
              <a:extLst>
                <a:ext uri="{FAE2F1E4-C8EC-4600-A15E-15D5DC91D8C4}">
                  <a16:creationId xmlns:a16="http://schemas.microsoft.com/office/drawing/2010/main" id="{AA93D823-8636-43BF-B381-E9FFB011F683}"/>
                </a:ext>
              </a:extLst>
            </p:cNvPr>
            <p:cNvSpPr/>
            <p:nvPr/>
          </p:nvSpPr>
          <p:spPr>
            <a:xfrm rot="-3809958">
              <a:off x="5202434" y="1050148"/>
              <a:ext cx="716704" cy="716704"/>
            </a:xfrm>
            <a:prstGeom prst="blockArc">
              <a:avLst>
                <a:gd fmla="val 5266439" name="adj1"/>
                <a:gd fmla="val 19995740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0" name="Google Shape;1148;p78">
              <a:extLst>
                <a:ext uri="{0245E681-908A-4243-BEA2-87B7E3DCEF0F}">
                  <a16:creationId xmlns:a16="http://schemas.microsoft.com/office/drawing/2010/main" id="{5E4E0FF3-ABC8-4C9B-B8B8-2C2E9F8F61EC}"/>
                </a:ext>
              </a:extLst>
            </p:cNvPr>
            <p:cNvSpPr/>
            <p:nvPr/>
          </p:nvSpPr>
          <p:spPr>
            <a:xfrm rot="-3906059">
              <a:off x="5269616" y="1117616"/>
              <a:ext cx="581445" cy="581445"/>
            </a:xfrm>
            <a:prstGeom prst="blockArc">
              <a:avLst>
                <a:gd fmla="val 3085776" name="adj1"/>
                <a:gd fmla="val 20100840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1" name="Google Shape;1149;p78">
              <a:extLst>
                <a:ext uri="{7711827C-1EFD-4F7F-9AB1-573E85E891DF}">
                  <a16:creationId xmlns:a16="http://schemas.microsoft.com/office/drawing/2010/main" id="{054C8D76-DFA4-4B6C-B048-76F3442B40FA}"/>
                </a:ext>
              </a:extLst>
            </p:cNvPr>
            <p:cNvSpPr/>
            <p:nvPr/>
          </p:nvSpPr>
          <p:spPr>
            <a:xfrm rot="-4222340">
              <a:off x="5339825" y="1187385"/>
              <a:ext cx="442087" cy="442087"/>
            </a:xfrm>
            <a:prstGeom prst="blockArc">
              <a:avLst>
                <a:gd fmla="val 8884448" name="adj1"/>
                <a:gd fmla="val 20414900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2" name="Google Shape;1150;p78">
              <a:extLst>
                <a:ext uri="{5E099782-E7EE-46DA-9B52-D2E6D5A8E2C3}">
                  <a16:creationId xmlns:a16="http://schemas.microsoft.com/office/drawing/2010/main" id="{51ED3C4C-0618-4EB8-A06C-011CBB552506}"/>
                </a:ext>
              </a:extLst>
            </p:cNvPr>
            <p:cNvSpPr/>
            <p:nvPr/>
          </p:nvSpPr>
          <p:spPr>
            <a:xfrm rot="-4538880">
              <a:off x="5414921" y="1262924"/>
              <a:ext cx="290465" cy="290465"/>
            </a:xfrm>
            <a:prstGeom prst="blockArc">
              <a:avLst>
                <a:gd fmla="val 6490304" name="adj1"/>
                <a:gd fmla="val 20700624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3" name="Google Shape;1151;p78">
            <a:extLst>
              <a:ext uri="{7C6C2682-696C-4F1E-9074-95C5AAA36EC7}">
                <a16:creationId xmlns:a16="http://schemas.microsoft.com/office/drawing/2010/main" id="{7D0E9C52-8386-4251-88A6-BFD6AA206A2F}"/>
              </a:ext>
            </a:extLst>
          </p:cNvPr>
          <p:cNvGrpSpPr/>
          <p:nvPr/>
        </p:nvGrpSpPr>
        <p:grpSpPr>
          <a:xfrm rot="0">
            <a:off x="3798011" y="3849448"/>
            <a:ext cx="510373" cy="510937"/>
            <a:chOff x="7508248" y="1522825"/>
            <a:chExt cx="1326332" cy="1322987"/>
          </a:xfrm>
        </p:grpSpPr>
        <p:sp>
          <p:nvSpPr>
            <p:cNvPr id="294" name="Google Shape;1152;p78">
              <a:extLst>
                <a:ext uri="{4CB5C0D1-0079-491C-9626-DAADE235E859}">
                  <a16:creationId xmlns:a16="http://schemas.microsoft.com/office/drawing/2010/main" id="{6D13EFEE-CFDA-46A1-8207-5CABAF97A9BD}"/>
                </a:ext>
              </a:extLst>
            </p:cNvPr>
            <p:cNvSpPr/>
            <p:nvPr/>
          </p:nvSpPr>
          <p:spPr>
            <a:xfrm rot="0">
              <a:off x="8036274" y="1522825"/>
              <a:ext cx="568251" cy="419545"/>
            </a:xfrm>
            <a:custGeom>
              <a:avLst/>
              <a:gdLst/>
              <a:ahLst/>
              <a:cxnLst/>
              <a:rect b="b" l="0" r="r" t="0"/>
              <a:pathLst>
                <a:path h="57354" w="77683">
                  <a:moveTo>
                    <a:pt x="18272" y="0"/>
                  </a:moveTo>
                  <a:cubicBezTo>
                    <a:pt x="17902" y="0"/>
                    <a:pt x="17532" y="2"/>
                    <a:pt x="17161" y="7"/>
                  </a:cubicBezTo>
                  <a:cubicBezTo>
                    <a:pt x="11496" y="71"/>
                    <a:pt x="5756" y="673"/>
                    <a:pt x="1" y="1850"/>
                  </a:cubicBezTo>
                  <a:lnTo>
                    <a:pt x="9295" y="47323"/>
                  </a:lnTo>
                  <a:lnTo>
                    <a:pt x="9299" y="47323"/>
                  </a:lnTo>
                  <a:cubicBezTo>
                    <a:pt x="12272" y="46715"/>
                    <a:pt x="13499" y="46536"/>
                    <a:pt x="16407" y="46536"/>
                  </a:cubicBezTo>
                  <a:cubicBezTo>
                    <a:pt x="16418" y="46536"/>
                    <a:pt x="16429" y="46536"/>
                    <a:pt x="16440" y="46536"/>
                  </a:cubicBezTo>
                  <a:lnTo>
                    <a:pt x="18189" y="46511"/>
                  </a:lnTo>
                  <a:lnTo>
                    <a:pt x="18193" y="46511"/>
                  </a:lnTo>
                  <a:cubicBezTo>
                    <a:pt x="27852" y="46511"/>
                    <a:pt x="36781" y="49623"/>
                    <a:pt x="44036" y="54905"/>
                  </a:cubicBezTo>
                  <a:lnTo>
                    <a:pt x="44057" y="54878"/>
                  </a:lnTo>
                  <a:cubicBezTo>
                    <a:pt x="45130" y="55658"/>
                    <a:pt x="46165" y="56484"/>
                    <a:pt x="47159" y="57353"/>
                  </a:cubicBezTo>
                  <a:lnTo>
                    <a:pt x="77683" y="22389"/>
                  </a:lnTo>
                  <a:cubicBezTo>
                    <a:pt x="73099" y="18379"/>
                    <a:pt x="68099" y="14821"/>
                    <a:pt x="62744" y="11787"/>
                  </a:cubicBezTo>
                  <a:lnTo>
                    <a:pt x="62752" y="11772"/>
                  </a:lnTo>
                  <a:cubicBezTo>
                    <a:pt x="49514" y="4246"/>
                    <a:pt x="34283" y="0"/>
                    <a:pt x="1827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5" name="Google Shape;1153;p78">
              <a:extLst>
                <a:ext uri="{38D38C93-5E80-49BF-9208-5C8CBBA5319B}">
                  <a16:creationId xmlns:a16="http://schemas.microsoft.com/office/drawing/2010/main" id="{3991403E-AFA0-486F-8455-5908E6EF4BBA}"/>
                </a:ext>
              </a:extLst>
            </p:cNvPr>
            <p:cNvSpPr/>
            <p:nvPr/>
          </p:nvSpPr>
          <p:spPr>
            <a:xfrm rot="0">
              <a:off x="8358374" y="1649762"/>
              <a:ext cx="456039" cy="463215"/>
            </a:xfrm>
            <a:custGeom>
              <a:avLst/>
              <a:gdLst/>
              <a:ahLst/>
              <a:cxnLst/>
              <a:rect b="b" l="0" r="r" t="0"/>
              <a:pathLst>
                <a:path h="63324" w="62343">
                  <a:moveTo>
                    <a:pt x="27281" y="1"/>
                  </a:moveTo>
                  <a:lnTo>
                    <a:pt x="0" y="37551"/>
                  </a:lnTo>
                  <a:cubicBezTo>
                    <a:pt x="7426" y="42952"/>
                    <a:pt x="13092" y="50620"/>
                    <a:pt x="15988" y="59535"/>
                  </a:cubicBezTo>
                  <a:lnTo>
                    <a:pt x="16033" y="59519"/>
                  </a:lnTo>
                  <a:cubicBezTo>
                    <a:pt x="16439" y="60766"/>
                    <a:pt x="16790" y="62034"/>
                    <a:pt x="17084" y="63324"/>
                  </a:cubicBezTo>
                  <a:lnTo>
                    <a:pt x="62342" y="52975"/>
                  </a:lnTo>
                  <a:cubicBezTo>
                    <a:pt x="58048" y="34190"/>
                    <a:pt x="47853" y="17453"/>
                    <a:pt x="33650" y="5035"/>
                  </a:cubicBezTo>
                  <a:lnTo>
                    <a:pt x="33624" y="5063"/>
                  </a:lnTo>
                  <a:cubicBezTo>
                    <a:pt x="31588" y="3283"/>
                    <a:pt x="29473" y="1593"/>
                    <a:pt x="272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6" name="Google Shape;1154;p78">
              <a:extLst>
                <a:ext uri="{29F5F5E7-0F2F-4431-9550-96906D73717E}">
                  <a16:creationId xmlns:a16="http://schemas.microsoft.com/office/drawing/2010/main" id="{A850A030-87A1-4313-B5CC-D36CBEAF7D34}"/>
                </a:ext>
              </a:extLst>
            </p:cNvPr>
            <p:cNvSpPr/>
            <p:nvPr/>
          </p:nvSpPr>
          <p:spPr>
            <a:xfrm rot="0">
              <a:off x="8465585" y="1980292"/>
              <a:ext cx="368998" cy="464042"/>
            </a:xfrm>
            <a:custGeom>
              <a:avLst/>
              <a:gdLst/>
              <a:ahLst/>
              <a:cxnLst/>
              <a:rect b="b" l="0" r="r" t="0"/>
              <a:pathLst>
                <a:path h="63437" w="50444">
                  <a:moveTo>
                    <a:pt x="45483" y="0"/>
                  </a:moveTo>
                  <a:lnTo>
                    <a:pt x="1331" y="14347"/>
                  </a:lnTo>
                  <a:cubicBezTo>
                    <a:pt x="2720" y="18628"/>
                    <a:pt x="3473" y="23193"/>
                    <a:pt x="3473" y="27937"/>
                  </a:cubicBezTo>
                  <a:cubicBezTo>
                    <a:pt x="3473" y="32680"/>
                    <a:pt x="2721" y="37247"/>
                    <a:pt x="1331" y="41526"/>
                  </a:cubicBezTo>
                  <a:lnTo>
                    <a:pt x="1331" y="41531"/>
                  </a:lnTo>
                  <a:lnTo>
                    <a:pt x="1373" y="41544"/>
                  </a:lnTo>
                  <a:cubicBezTo>
                    <a:pt x="968" y="42791"/>
                    <a:pt x="509" y="44013"/>
                    <a:pt x="1" y="45206"/>
                  </a:cubicBezTo>
                  <a:lnTo>
                    <a:pt x="1" y="45210"/>
                  </a:lnTo>
                  <a:lnTo>
                    <a:pt x="42698" y="63436"/>
                  </a:lnTo>
                  <a:cubicBezTo>
                    <a:pt x="46328" y="54928"/>
                    <a:pt x="48703" y="45713"/>
                    <a:pt x="49573" y="36003"/>
                  </a:cubicBezTo>
                  <a:cubicBezTo>
                    <a:pt x="50444" y="26293"/>
                    <a:pt x="49743" y="16805"/>
                    <a:pt x="47685" y="7787"/>
                  </a:cubicBezTo>
                  <a:lnTo>
                    <a:pt x="47630" y="7800"/>
                  </a:lnTo>
                  <a:cubicBezTo>
                    <a:pt x="47029" y="5154"/>
                    <a:pt x="46310" y="2552"/>
                    <a:pt x="4548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7" name="Google Shape;1155;p78">
              <a:extLst>
                <a:ext uri="{193F41F7-7222-4228-8AFE-7BCA65DC9BDE}">
                  <a16:creationId xmlns:a16="http://schemas.microsoft.com/office/drawing/2010/main" id="{957434ED-0529-478C-9D56-AAE037D46F0E}"/>
                </a:ext>
              </a:extLst>
            </p:cNvPr>
            <p:cNvSpPr/>
            <p:nvPr/>
          </p:nvSpPr>
          <p:spPr>
            <a:xfrm rot="0">
              <a:off x="8334786" y="2284073"/>
              <a:ext cx="463522" cy="468043"/>
            </a:xfrm>
            <a:custGeom>
              <a:avLst/>
              <a:gdLst/>
              <a:ahLst/>
              <a:cxnLst/>
              <a:rect b="b" l="0" r="r" t="0"/>
              <a:pathLst>
                <a:path h="63984" w="63366">
                  <a:moveTo>
                    <a:pt x="19213" y="1"/>
                  </a:moveTo>
                  <a:cubicBezTo>
                    <a:pt x="16318" y="8917"/>
                    <a:pt x="10652" y="16583"/>
                    <a:pt x="3228" y="21984"/>
                  </a:cubicBezTo>
                  <a:lnTo>
                    <a:pt x="3243" y="22007"/>
                  </a:lnTo>
                  <a:cubicBezTo>
                    <a:pt x="2194" y="22766"/>
                    <a:pt x="1113" y="23483"/>
                    <a:pt x="0" y="24149"/>
                  </a:cubicBezTo>
                  <a:lnTo>
                    <a:pt x="23817" y="63984"/>
                  </a:lnTo>
                  <a:cubicBezTo>
                    <a:pt x="40003" y="54290"/>
                    <a:pt x="53013" y="39632"/>
                    <a:pt x="60578" y="21909"/>
                  </a:cubicBezTo>
                  <a:lnTo>
                    <a:pt x="60578" y="21907"/>
                  </a:lnTo>
                  <a:lnTo>
                    <a:pt x="60533" y="21888"/>
                  </a:lnTo>
                  <a:cubicBezTo>
                    <a:pt x="61585" y="19427"/>
                    <a:pt x="62530" y="16912"/>
                    <a:pt x="63363" y="14345"/>
                  </a:cubicBezTo>
                  <a:lnTo>
                    <a:pt x="63363" y="14344"/>
                  </a:lnTo>
                  <a:lnTo>
                    <a:pt x="63365" y="14344"/>
                  </a:lnTo>
                  <a:lnTo>
                    <a:pt x="19213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1156;p78">
              <a:extLst>
                <a:ext uri="{F156EE8B-F3B5-49BE-B9D9-033B3ED26329}">
                  <a16:creationId xmlns:a16="http://schemas.microsoft.com/office/drawing/2010/main" id="{4CBF2E01-2C3A-449B-B019-F84565C94FBE}"/>
                </a:ext>
              </a:extLst>
            </p:cNvPr>
            <p:cNvSpPr/>
            <p:nvPr/>
          </p:nvSpPr>
          <p:spPr>
            <a:xfrm rot="0">
              <a:off x="8110685" y="2444876"/>
              <a:ext cx="447276" cy="400935"/>
            </a:xfrm>
            <a:custGeom>
              <a:avLst/>
              <a:gdLst/>
              <a:ahLst/>
              <a:cxnLst/>
              <a:rect b="b" l="0" r="r" t="0"/>
              <a:pathLst>
                <a:path h="54810" w="61145">
                  <a:moveTo>
                    <a:pt x="33866" y="0"/>
                  </a:moveTo>
                  <a:cubicBezTo>
                    <a:pt x="26611" y="5284"/>
                    <a:pt x="17677" y="8398"/>
                    <a:pt x="8020" y="8398"/>
                  </a:cubicBezTo>
                  <a:lnTo>
                    <a:pt x="8016" y="8398"/>
                  </a:lnTo>
                  <a:lnTo>
                    <a:pt x="8016" y="8399"/>
                  </a:lnTo>
                  <a:cubicBezTo>
                    <a:pt x="6736" y="8396"/>
                    <a:pt x="5444" y="8338"/>
                    <a:pt x="4145" y="8221"/>
                  </a:cubicBezTo>
                  <a:lnTo>
                    <a:pt x="4142" y="8221"/>
                  </a:lnTo>
                  <a:lnTo>
                    <a:pt x="1" y="54444"/>
                  </a:lnTo>
                  <a:lnTo>
                    <a:pt x="3" y="54444"/>
                  </a:lnTo>
                  <a:cubicBezTo>
                    <a:pt x="2745" y="54689"/>
                    <a:pt x="5470" y="54810"/>
                    <a:pt x="8171" y="54810"/>
                  </a:cubicBezTo>
                  <a:cubicBezTo>
                    <a:pt x="24948" y="54810"/>
                    <a:pt x="40828" y="50164"/>
                    <a:pt x="54456" y="42000"/>
                  </a:cubicBezTo>
                  <a:lnTo>
                    <a:pt x="54445" y="41982"/>
                  </a:lnTo>
                  <a:cubicBezTo>
                    <a:pt x="56748" y="40604"/>
                    <a:pt x="58982" y="39124"/>
                    <a:pt x="61144" y="37550"/>
                  </a:cubicBezTo>
                  <a:lnTo>
                    <a:pt x="3386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9" name="Google Shape;1157;p78">
              <a:extLst>
                <a:ext uri="{E2E79C32-4C7D-4DB0-ACB8-63D4510E6DBF}">
                  <a16:creationId xmlns:a16="http://schemas.microsoft.com/office/drawing/2010/main" id="{97903BE0-D377-4DF7-A6DF-28260255EBA1}"/>
                </a:ext>
              </a:extLst>
            </p:cNvPr>
            <p:cNvSpPr/>
            <p:nvPr/>
          </p:nvSpPr>
          <p:spPr>
            <a:xfrm rot="0">
              <a:off x="7734911" y="2426963"/>
              <a:ext cx="434445" cy="418813"/>
            </a:xfrm>
            <a:custGeom>
              <a:avLst/>
              <a:gdLst/>
              <a:ahLst/>
              <a:cxnLst/>
              <a:rect b="b" l="0" r="r" t="0"/>
              <a:pathLst>
                <a:path h="57254" w="59391">
                  <a:moveTo>
                    <a:pt x="30519" y="1"/>
                  </a:moveTo>
                  <a:lnTo>
                    <a:pt x="1" y="34961"/>
                  </a:lnTo>
                  <a:cubicBezTo>
                    <a:pt x="2014" y="36723"/>
                    <a:pt x="4109" y="38397"/>
                    <a:pt x="6278" y="39979"/>
                  </a:cubicBezTo>
                  <a:lnTo>
                    <a:pt x="6266" y="39995"/>
                  </a:lnTo>
                  <a:cubicBezTo>
                    <a:pt x="21176" y="50851"/>
                    <a:pt x="39536" y="57253"/>
                    <a:pt x="59390" y="57253"/>
                  </a:cubicBezTo>
                  <a:lnTo>
                    <a:pt x="59390" y="10847"/>
                  </a:lnTo>
                  <a:cubicBezTo>
                    <a:pt x="58084" y="10847"/>
                    <a:pt x="56791" y="10791"/>
                    <a:pt x="55514" y="10678"/>
                  </a:cubicBezTo>
                  <a:lnTo>
                    <a:pt x="55514" y="10671"/>
                  </a:lnTo>
                  <a:cubicBezTo>
                    <a:pt x="45890" y="9810"/>
                    <a:pt x="37274" y="5908"/>
                    <a:pt x="3051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0" name="Google Shape;1158;p78">
              <a:extLst>
                <a:ext uri="{7489033E-F8F1-41D0-A334-D43CBC30190F}">
                  <a16:creationId xmlns:a16="http://schemas.microsoft.com/office/drawing/2010/main" id="{B29A1256-CF68-49B0-8D4A-8FE9DEE9E866}"/>
                </a:ext>
              </a:extLst>
            </p:cNvPr>
            <p:cNvSpPr/>
            <p:nvPr/>
          </p:nvSpPr>
          <p:spPr>
            <a:xfrm rot="0">
              <a:off x="7525051" y="2256329"/>
              <a:ext cx="455242" cy="463215"/>
            </a:xfrm>
            <a:custGeom>
              <a:avLst/>
              <a:gdLst/>
              <a:ahLst/>
              <a:cxnLst/>
              <a:rect b="b" l="0" r="r" t="0"/>
              <a:pathLst>
                <a:path h="63324" w="62234">
                  <a:moveTo>
                    <a:pt x="45259" y="0"/>
                  </a:moveTo>
                  <a:lnTo>
                    <a:pt x="0" y="10349"/>
                  </a:lnTo>
                  <a:cubicBezTo>
                    <a:pt x="602" y="12981"/>
                    <a:pt x="1320" y="15573"/>
                    <a:pt x="2148" y="18119"/>
                  </a:cubicBezTo>
                  <a:lnTo>
                    <a:pt x="2101" y="18136"/>
                  </a:lnTo>
                  <a:cubicBezTo>
                    <a:pt x="8054" y="36464"/>
                    <a:pt x="19701" y="52224"/>
                    <a:pt x="34955" y="63323"/>
                  </a:cubicBezTo>
                  <a:lnTo>
                    <a:pt x="62234" y="25777"/>
                  </a:lnTo>
                  <a:cubicBezTo>
                    <a:pt x="61184" y="25014"/>
                    <a:pt x="60169" y="24203"/>
                    <a:pt x="59191" y="23352"/>
                  </a:cubicBezTo>
                  <a:lnTo>
                    <a:pt x="59211" y="23327"/>
                  </a:lnTo>
                  <a:cubicBezTo>
                    <a:pt x="52302" y="17286"/>
                    <a:pt x="47344" y="9145"/>
                    <a:pt x="45259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1" name="Google Shape;1159;p78">
              <a:extLst>
                <a:ext uri="{9CB4502A-E258-49E5-8859-15B6B268BC9A}">
                  <a16:creationId xmlns:a16="http://schemas.microsoft.com/office/drawing/2010/main" id="{26D7B7A2-2BED-49A9-961E-5126338F807F}"/>
                </a:ext>
              </a:extLst>
            </p:cNvPr>
            <p:cNvSpPr/>
            <p:nvPr/>
          </p:nvSpPr>
          <p:spPr>
            <a:xfrm rot="0">
              <a:off x="7508248" y="1924972"/>
              <a:ext cx="365633" cy="464042"/>
            </a:xfrm>
            <a:custGeom>
              <a:avLst/>
              <a:gdLst/>
              <a:ahLst/>
              <a:cxnLst/>
              <a:rect b="b" l="0" r="r" t="0"/>
              <a:pathLst>
                <a:path h="63437" w="49984">
                  <a:moveTo>
                    <a:pt x="7285" y="1"/>
                  </a:moveTo>
                  <a:cubicBezTo>
                    <a:pt x="6231" y="2469"/>
                    <a:pt x="5284" y="4998"/>
                    <a:pt x="4449" y="7580"/>
                  </a:cubicBezTo>
                  <a:lnTo>
                    <a:pt x="4399" y="7563"/>
                  </a:lnTo>
                  <a:cubicBezTo>
                    <a:pt x="1543" y="16362"/>
                    <a:pt x="0" y="25750"/>
                    <a:pt x="0" y="35500"/>
                  </a:cubicBezTo>
                  <a:cubicBezTo>
                    <a:pt x="0" y="45248"/>
                    <a:pt x="1544" y="54639"/>
                    <a:pt x="4399" y="63437"/>
                  </a:cubicBezTo>
                  <a:lnTo>
                    <a:pt x="48589" y="49094"/>
                  </a:lnTo>
                  <a:cubicBezTo>
                    <a:pt x="48188" y="47857"/>
                    <a:pt x="47557" y="45303"/>
                    <a:pt x="47557" y="45303"/>
                  </a:cubicBezTo>
                  <a:cubicBezTo>
                    <a:pt x="46556" y="40915"/>
                    <a:pt x="46213" y="36301"/>
                    <a:pt x="46638" y="31576"/>
                  </a:cubicBezTo>
                  <a:cubicBezTo>
                    <a:pt x="47061" y="26851"/>
                    <a:pt x="48217" y="22370"/>
                    <a:pt x="49984" y="18231"/>
                  </a:cubicBezTo>
                  <a:lnTo>
                    <a:pt x="728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2" name="Google Shape;1160;p78">
              <a:extLst>
                <a:ext uri="{5192E7E4-B20C-4D73-A69C-0D73E2FE8AB4}">
                  <a16:creationId xmlns:a16="http://schemas.microsoft.com/office/drawing/2010/main" id="{ED0814EC-243C-499D-B74C-68F4096A3D47}"/>
                </a:ext>
              </a:extLst>
            </p:cNvPr>
            <p:cNvSpPr/>
            <p:nvPr/>
          </p:nvSpPr>
          <p:spPr>
            <a:xfrm rot="0">
              <a:off x="7540418" y="1617212"/>
              <a:ext cx="464261" cy="468058"/>
            </a:xfrm>
            <a:custGeom>
              <a:avLst/>
              <a:gdLst/>
              <a:ahLst/>
              <a:cxnLst/>
              <a:rect b="b" l="0" r="r" t="0"/>
              <a:pathLst>
                <a:path h="63986" w="63467">
                  <a:moveTo>
                    <a:pt x="39644" y="0"/>
                  </a:moveTo>
                  <a:cubicBezTo>
                    <a:pt x="37320" y="1393"/>
                    <a:pt x="35061" y="2888"/>
                    <a:pt x="32875" y="4480"/>
                  </a:cubicBezTo>
                  <a:lnTo>
                    <a:pt x="32854" y="4452"/>
                  </a:lnTo>
                  <a:cubicBezTo>
                    <a:pt x="17600" y="15554"/>
                    <a:pt x="5953" y="31315"/>
                    <a:pt x="1" y="49638"/>
                  </a:cubicBezTo>
                  <a:lnTo>
                    <a:pt x="44153" y="63985"/>
                  </a:lnTo>
                  <a:cubicBezTo>
                    <a:pt x="44561" y="62727"/>
                    <a:pt x="45025" y="61492"/>
                    <a:pt x="45542" y="60287"/>
                  </a:cubicBezTo>
                  <a:lnTo>
                    <a:pt x="45586" y="60306"/>
                  </a:lnTo>
                  <a:cubicBezTo>
                    <a:pt x="49265" y="51684"/>
                    <a:pt x="55592" y="44553"/>
                    <a:pt x="63466" y="39836"/>
                  </a:cubicBezTo>
                  <a:lnTo>
                    <a:pt x="3964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3" name="Google Shape;1161;p78">
              <a:extLst>
                <a:ext uri="{8A1A15F8-D12B-42B2-962F-36B7D43DD3B7}">
                  <a16:creationId xmlns:a16="http://schemas.microsoft.com/office/drawing/2010/main" id="{001FFC3E-A797-4DE0-8F38-467842B0534E}"/>
                </a:ext>
              </a:extLst>
            </p:cNvPr>
            <p:cNvSpPr/>
            <p:nvPr/>
          </p:nvSpPr>
          <p:spPr>
            <a:xfrm rot="0">
              <a:off x="7780728" y="1524076"/>
              <a:ext cx="374828" cy="400379"/>
            </a:xfrm>
            <a:custGeom>
              <a:avLst/>
              <a:gdLst/>
              <a:ahLst/>
              <a:cxnLst/>
              <a:rect b="b" l="0" r="r" t="0"/>
              <a:pathLst>
                <a:path h="54734" w="51241">
                  <a:moveTo>
                    <a:pt x="49286" y="0"/>
                  </a:moveTo>
                  <a:cubicBezTo>
                    <a:pt x="45747" y="149"/>
                    <a:pt x="42254" y="504"/>
                    <a:pt x="38820" y="1053"/>
                  </a:cubicBezTo>
                  <a:cubicBezTo>
                    <a:pt x="24474" y="3334"/>
                    <a:pt x="11256" y="8993"/>
                    <a:pt x="0" y="17185"/>
                  </a:cubicBezTo>
                  <a:lnTo>
                    <a:pt x="27281" y="54734"/>
                  </a:lnTo>
                  <a:cubicBezTo>
                    <a:pt x="27368" y="54663"/>
                    <a:pt x="27661" y="54495"/>
                    <a:pt x="28118" y="54252"/>
                  </a:cubicBezTo>
                  <a:cubicBezTo>
                    <a:pt x="33472" y="50543"/>
                    <a:pt x="39690" y="47993"/>
                    <a:pt x="46407" y="46962"/>
                  </a:cubicBezTo>
                  <a:cubicBezTo>
                    <a:pt x="47232" y="46770"/>
                    <a:pt x="47997" y="46633"/>
                    <a:pt x="48677" y="46563"/>
                  </a:cubicBezTo>
                  <a:lnTo>
                    <a:pt x="51241" y="46382"/>
                  </a:lnTo>
                  <a:lnTo>
                    <a:pt x="492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4" name="Google Shape;1162;p78">
            <a:extLst>
              <a:ext uri="{D2B36521-D7DA-46A6-B2C3-2213A1CAB5C4}">
                <a16:creationId xmlns:a16="http://schemas.microsoft.com/office/drawing/2010/main" id="{AF687D97-3C74-4EFF-98CA-60F4E1E38A8B}"/>
              </a:ext>
            </a:extLst>
          </p:cNvPr>
          <p:cNvGrpSpPr/>
          <p:nvPr/>
        </p:nvGrpSpPr>
        <p:grpSpPr>
          <a:xfrm rot="0">
            <a:off x="4489605" y="3850853"/>
            <a:ext cx="492652" cy="503348"/>
            <a:chOff x="6039282" y="1042577"/>
            <a:chExt cx="734315" cy="731929"/>
          </a:xfrm>
        </p:grpSpPr>
        <p:sp>
          <p:nvSpPr>
            <p:cNvPr id="305" name="Google Shape;1163;p78">
              <a:extLst>
                <a:ext uri="{AC357BD2-8D8F-4364-85FF-BE946239096E}">
                  <a16:creationId xmlns:a16="http://schemas.microsoft.com/office/drawing/2010/main" id="{1322EE42-8766-42B2-ABA1-DC7F737E4EE6}"/>
                </a:ext>
              </a:extLst>
            </p:cNvPr>
            <p:cNvSpPr/>
            <p:nvPr/>
          </p:nvSpPr>
          <p:spPr>
            <a:xfrm rot="0">
              <a:off x="6045348" y="1300071"/>
              <a:ext cx="131950" cy="65352"/>
            </a:xfrm>
            <a:custGeom>
              <a:avLst/>
              <a:gdLst/>
              <a:ahLst/>
              <a:cxnLst/>
              <a:rect b="b" l="0" r="r" t="0"/>
              <a:pathLst>
                <a:path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6" name="Google Shape;1164;p78">
              <a:extLst>
                <a:ext uri="{017BD4D8-ED44-4BF7-AA08-D25AB02C2346}">
                  <a16:creationId xmlns:a16="http://schemas.microsoft.com/office/drawing/2010/main" id="{1D7F0CEE-2855-4522-97FB-9E48E9F39CDE}"/>
                </a:ext>
              </a:extLst>
            </p:cNvPr>
            <p:cNvSpPr/>
            <p:nvPr/>
          </p:nvSpPr>
          <p:spPr>
            <a:xfrm rot="0">
              <a:off x="6080341" y="1201249"/>
              <a:ext cx="127937" cy="96863"/>
            </a:xfrm>
            <a:custGeom>
              <a:avLst/>
              <a:gdLst/>
              <a:ahLst/>
              <a:cxnLst/>
              <a:rect b="b" l="0" r="r" t="0"/>
              <a:pathLst>
                <a:path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7" name="Google Shape;1165;p78">
              <a:extLst>
                <a:ext uri="{65E2D1EC-9623-486B-A49C-C1B1E69F2C38}">
                  <a16:creationId xmlns:a16="http://schemas.microsoft.com/office/drawing/2010/main" id="{F7958EC7-F4D1-4B55-849F-BC026894F208}"/>
                </a:ext>
              </a:extLst>
            </p:cNvPr>
            <p:cNvSpPr/>
            <p:nvPr/>
          </p:nvSpPr>
          <p:spPr>
            <a:xfrm rot="0">
              <a:off x="6144918" y="1121166"/>
              <a:ext cx="112541" cy="119145"/>
            </a:xfrm>
            <a:custGeom>
              <a:avLst/>
              <a:gdLst/>
              <a:ahLst/>
              <a:cxnLst/>
              <a:rect b="b" l="0" r="r" t="0"/>
              <a:pathLst>
                <a:path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8" name="Google Shape;1166;p78">
              <a:extLst>
                <a:ext uri="{6A7BAB71-AF64-4373-BA34-AB187E99025E}">
                  <a16:creationId xmlns:a16="http://schemas.microsoft.com/office/drawing/2010/main" id="{0C5AC769-3097-408D-B4A6-2362060D9557}"/>
                </a:ext>
              </a:extLst>
            </p:cNvPr>
            <p:cNvSpPr/>
            <p:nvPr/>
          </p:nvSpPr>
          <p:spPr>
            <a:xfrm rot="0">
              <a:off x="6232448" y="1066723"/>
              <a:ext cx="86879" cy="130518"/>
            </a:xfrm>
            <a:custGeom>
              <a:avLst/>
              <a:gdLst/>
              <a:ahLst/>
              <a:cxnLst/>
              <a:rect b="b" l="0" r="r" t="0"/>
              <a:pathLst>
                <a:path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1167;p78">
              <a:extLst>
                <a:ext uri="{3587523E-AEFC-41F9-B677-ED768208B8A4}">
                  <a16:creationId xmlns:a16="http://schemas.microsoft.com/office/drawing/2010/main" id="{FBE4C59B-5FEE-4B9A-B1E9-367BF718291A}"/>
                </a:ext>
              </a:extLst>
            </p:cNvPr>
            <p:cNvSpPr/>
            <p:nvPr/>
          </p:nvSpPr>
          <p:spPr>
            <a:xfrm rot="0">
              <a:off x="6335378" y="1042577"/>
              <a:ext cx="53284" cy="130518"/>
            </a:xfrm>
            <a:custGeom>
              <a:avLst/>
              <a:gdLst/>
              <a:ahLst/>
              <a:cxnLst/>
              <a:rect b="b" l="0" r="r" t="0"/>
              <a:pathLst>
                <a:path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1168;p78">
              <a:extLst>
                <a:ext uri="{B437914F-8FFA-4F1F-BD3B-E3764071AC21}">
                  <a16:creationId xmlns:a16="http://schemas.microsoft.com/office/drawing/2010/main" id="{52753F96-907A-41F6-BEE3-762F6B8E0E79}"/>
                </a:ext>
              </a:extLst>
            </p:cNvPr>
            <p:cNvSpPr/>
            <p:nvPr/>
          </p:nvSpPr>
          <p:spPr>
            <a:xfrm rot="0">
              <a:off x="6431682" y="1043228"/>
              <a:ext cx="56550" cy="131823"/>
            </a:xfrm>
            <a:custGeom>
              <a:avLst/>
              <a:gdLst/>
              <a:ahLst/>
              <a:cxnLst/>
              <a:rect b="b" l="0" r="r" t="0"/>
              <a:pathLst>
                <a:path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1" name="Google Shape;1169;p78">
              <a:extLst>
                <a:ext uri="{C8C7E4DC-361F-4FE7-8A6E-698EF2DFDD82}">
                  <a16:creationId xmlns:a16="http://schemas.microsoft.com/office/drawing/2010/main" id="{B25EB633-0A27-48A1-ADF3-1C0502C135F0}"/>
                </a:ext>
              </a:extLst>
            </p:cNvPr>
            <p:cNvSpPr/>
            <p:nvPr/>
          </p:nvSpPr>
          <p:spPr>
            <a:xfrm rot="0">
              <a:off x="6500924" y="1070731"/>
              <a:ext cx="89677" cy="130612"/>
            </a:xfrm>
            <a:custGeom>
              <a:avLst/>
              <a:gdLst/>
              <a:ahLst/>
              <a:cxnLst/>
              <a:rect b="b" l="0" r="r" t="0"/>
              <a:pathLst>
                <a:path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2" name="Google Shape;1170;p78">
              <a:extLst>
                <a:ext uri="{F7D0B0BF-71EC-4D33-96B0-27AD72960FA1}">
                  <a16:creationId xmlns:a16="http://schemas.microsoft.com/office/drawing/2010/main" id="{5DF6662F-D4D2-4797-867D-6579B865F9FF}"/>
                </a:ext>
              </a:extLst>
            </p:cNvPr>
            <p:cNvSpPr/>
            <p:nvPr/>
          </p:nvSpPr>
          <p:spPr>
            <a:xfrm rot="0">
              <a:off x="6561580" y="1127973"/>
              <a:ext cx="114501" cy="117746"/>
            </a:xfrm>
            <a:custGeom>
              <a:avLst/>
              <a:gdLst/>
              <a:ahLst/>
              <a:cxnLst/>
              <a:rect b="b" l="0" r="r" t="0"/>
              <a:pathLst>
                <a:path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1171;p78">
              <a:extLst>
                <a:ext uri="{79AA70BC-AE23-4CC3-908D-87C34999A991}">
                  <a16:creationId xmlns:a16="http://schemas.microsoft.com/office/drawing/2010/main" id="{FACB8053-AD5E-4E52-8CC5-15D020D44B9C}"/>
                </a:ext>
              </a:extLst>
            </p:cNvPr>
            <p:cNvSpPr/>
            <p:nvPr/>
          </p:nvSpPr>
          <p:spPr>
            <a:xfrm rot="0">
              <a:off x="6636886" y="1310792"/>
              <a:ext cx="132697" cy="61996"/>
            </a:xfrm>
            <a:custGeom>
              <a:avLst/>
              <a:gdLst/>
              <a:ahLst/>
              <a:cxnLst/>
              <a:rect b="b" l="0" r="r" t="0"/>
              <a:pathLst>
                <a:path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1172;p78">
              <a:extLst>
                <a:ext uri="{BE3A73F3-F81D-4303-BA8C-1727F649A653}">
                  <a16:creationId xmlns:a16="http://schemas.microsoft.com/office/drawing/2010/main" id="{62D591DE-FF9A-4570-A835-D0ED94C93C80}"/>
                </a:ext>
              </a:extLst>
            </p:cNvPr>
            <p:cNvSpPr/>
            <p:nvPr/>
          </p:nvSpPr>
          <p:spPr>
            <a:xfrm rot="0">
              <a:off x="6642952" y="1415020"/>
              <a:ext cx="130645" cy="47826"/>
            </a:xfrm>
            <a:custGeom>
              <a:avLst/>
              <a:gdLst/>
              <a:ahLst/>
              <a:cxnLst/>
              <a:rect b="b" l="0" r="r" t="0"/>
              <a:pathLst>
                <a:path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5" name="Google Shape;1173;p78">
              <a:extLst>
                <a:ext uri="{6B185B7B-1469-4879-8A9C-1AF5D6220108}">
                  <a16:creationId xmlns:a16="http://schemas.microsoft.com/office/drawing/2010/main" id="{4CB36A79-EFCD-4427-ADE3-201F0EE9C130}"/>
                </a:ext>
              </a:extLst>
            </p:cNvPr>
            <p:cNvSpPr/>
            <p:nvPr/>
          </p:nvSpPr>
          <p:spPr>
            <a:xfrm rot="0">
              <a:off x="6622142" y="1485687"/>
              <a:ext cx="131950" cy="81388"/>
            </a:xfrm>
            <a:custGeom>
              <a:avLst/>
              <a:gdLst/>
              <a:ahLst/>
              <a:cxnLst/>
              <a:rect b="b" l="0" r="r" t="0"/>
              <a:pathLst>
                <a:path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6" name="Google Shape;1174;p78">
              <a:extLst>
                <a:ext uri="{88B8764A-375E-4736-A643-71206B934E4C}">
                  <a16:creationId xmlns:a16="http://schemas.microsoft.com/office/drawing/2010/main" id="{599D724A-AB18-4C14-9FC6-7A29524B56E8}"/>
                </a:ext>
              </a:extLst>
            </p:cNvPr>
            <p:cNvSpPr/>
            <p:nvPr/>
          </p:nvSpPr>
          <p:spPr>
            <a:xfrm rot="0">
              <a:off x="6582390" y="1548895"/>
              <a:ext cx="121219" cy="108983"/>
            </a:xfrm>
            <a:custGeom>
              <a:avLst/>
              <a:gdLst/>
              <a:ahLst/>
              <a:cxnLst/>
              <a:rect b="b" l="0" r="r" t="0"/>
              <a:pathLst>
                <a:path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1175;p78">
              <a:extLst>
                <a:ext uri="{0CFA5D6E-FA42-4BB3-8815-5CFCE133F7EC}">
                  <a16:creationId xmlns:a16="http://schemas.microsoft.com/office/drawing/2010/main" id="{ECD727C2-BBBF-4862-A370-903A201A0299}"/>
                </a:ext>
              </a:extLst>
            </p:cNvPr>
            <p:cNvSpPr/>
            <p:nvPr/>
          </p:nvSpPr>
          <p:spPr>
            <a:xfrm rot="0">
              <a:off x="6526586" y="1599238"/>
              <a:ext cx="100316" cy="126510"/>
            </a:xfrm>
            <a:custGeom>
              <a:avLst/>
              <a:gdLst/>
              <a:ahLst/>
              <a:cxnLst/>
              <a:rect b="b" l="0" r="r" t="0"/>
              <a:pathLst>
                <a:path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8" name="Google Shape;1176;p78">
              <a:extLst>
                <a:ext uri="{A7F62527-0DC4-4E89-9D80-BBB1A6676C73}">
                  <a16:creationId xmlns:a16="http://schemas.microsoft.com/office/drawing/2010/main" id="{02A3A934-6CC5-488D-8FCA-46511B22AE93}"/>
                </a:ext>
              </a:extLst>
            </p:cNvPr>
            <p:cNvSpPr/>
            <p:nvPr/>
          </p:nvSpPr>
          <p:spPr>
            <a:xfrm rot="0">
              <a:off x="6459956" y="1632893"/>
              <a:ext cx="70735" cy="132570"/>
            </a:xfrm>
            <a:custGeom>
              <a:avLst/>
              <a:gdLst/>
              <a:ahLst/>
              <a:cxnLst/>
              <a:rect b="b" l="0" r="r" t="0"/>
              <a:pathLst>
                <a:path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9" name="Google Shape;1177;p78">
              <a:extLst>
                <a:ext uri="{EFC19F5D-3FD2-4BB8-B42D-AEAF49A51D33}">
                  <a16:creationId xmlns:a16="http://schemas.microsoft.com/office/drawing/2010/main" id="{F4FA7907-BAE2-4026-B7EA-CF3769FDD581}"/>
                </a:ext>
              </a:extLst>
            </p:cNvPr>
            <p:cNvSpPr/>
            <p:nvPr/>
          </p:nvSpPr>
          <p:spPr>
            <a:xfrm rot="0">
              <a:off x="6379144" y="1646318"/>
              <a:ext cx="43859" cy="128188"/>
            </a:xfrm>
            <a:custGeom>
              <a:avLst/>
              <a:gdLst/>
              <a:ahLst/>
              <a:cxnLst/>
              <a:rect b="b" l="0" r="r" t="0"/>
              <a:pathLst>
                <a:path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0" name="Google Shape;1178;p78">
              <a:extLst>
                <a:ext uri="{CEE0D1A6-93DF-4A4C-98E9-0650D4B2A667}">
                  <a16:creationId xmlns:a16="http://schemas.microsoft.com/office/drawing/2010/main" id="{D44FAF9C-C9D8-4297-B47B-9781FFEB0371}"/>
                </a:ext>
              </a:extLst>
            </p:cNvPr>
            <p:cNvSpPr/>
            <p:nvPr/>
          </p:nvSpPr>
          <p:spPr>
            <a:xfrm rot="0">
              <a:off x="6272109" y="1630842"/>
              <a:ext cx="74187" cy="131917"/>
            </a:xfrm>
            <a:custGeom>
              <a:avLst/>
              <a:gdLst/>
              <a:ahLst/>
              <a:cxnLst/>
              <a:rect b="b" l="0" r="r" t="0"/>
              <a:pathLst>
                <a:path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1" name="Google Shape;1179;p78">
              <a:extLst>
                <a:ext uri="{3743E2A8-3D59-45CB-986B-1488BFBFE3FA}">
                  <a16:creationId xmlns:a16="http://schemas.microsoft.com/office/drawing/2010/main" id="{3FC323B3-664A-4F0D-8C54-67B3253627A1}"/>
                </a:ext>
              </a:extLst>
            </p:cNvPr>
            <p:cNvSpPr/>
            <p:nvPr/>
          </p:nvSpPr>
          <p:spPr>
            <a:xfrm rot="0">
              <a:off x="6177204" y="1595229"/>
              <a:ext cx="103769" cy="125204"/>
            </a:xfrm>
            <a:custGeom>
              <a:avLst/>
              <a:gdLst/>
              <a:ahLst/>
              <a:cxnLst/>
              <a:rect b="b" l="0" r="r" t="0"/>
              <a:pathLst>
                <a:path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2" name="Google Shape;1180;p78">
              <a:extLst>
                <a:ext uri="{116D8C01-3F21-4645-867E-423C99EFA331}">
                  <a16:creationId xmlns:a16="http://schemas.microsoft.com/office/drawing/2010/main" id="{6BF0CA68-547B-41DB-B3D6-F98548F62121}"/>
                </a:ext>
              </a:extLst>
            </p:cNvPr>
            <p:cNvSpPr/>
            <p:nvPr/>
          </p:nvSpPr>
          <p:spPr>
            <a:xfrm rot="0">
              <a:off x="6103205" y="1542835"/>
              <a:ext cx="123272" cy="106932"/>
            </a:xfrm>
            <a:custGeom>
              <a:avLst/>
              <a:gdLst/>
              <a:ahLst/>
              <a:cxnLst/>
              <a:rect b="b" l="0" r="r" t="0"/>
              <a:pathLst>
                <a:path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3" name="Google Shape;1181;p78">
              <a:extLst>
                <a:ext uri="{DBFE9501-8FA8-4E34-953F-403BB2C3C311}">
                  <a16:creationId xmlns:a16="http://schemas.microsoft.com/office/drawing/2010/main" id="{3D9F06D5-A8B6-47AF-BACC-51B5394702BA}"/>
                </a:ext>
              </a:extLst>
            </p:cNvPr>
            <p:cNvSpPr/>
            <p:nvPr/>
          </p:nvSpPr>
          <p:spPr>
            <a:xfrm rot="0">
              <a:off x="6055426" y="1478881"/>
              <a:ext cx="131950" cy="78777"/>
            </a:xfrm>
            <a:custGeom>
              <a:avLst/>
              <a:gdLst/>
              <a:ahLst/>
              <a:cxnLst/>
              <a:rect b="b" l="0" r="r" t="0"/>
              <a:pathLst>
                <a:path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4" name="Google Shape;1182;p78">
              <a:extLst>
                <a:ext uri="{2897CC75-1C65-4D81-92AC-91B0EB29A809}">
                  <a16:creationId xmlns:a16="http://schemas.microsoft.com/office/drawing/2010/main" id="{5188737E-B085-4A6E-8E37-1B55F15E7933}"/>
                </a:ext>
              </a:extLst>
            </p:cNvPr>
            <p:cNvSpPr/>
            <p:nvPr/>
          </p:nvSpPr>
          <p:spPr>
            <a:xfrm rot="0">
              <a:off x="6039282" y="1408308"/>
              <a:ext cx="129338" cy="43817"/>
            </a:xfrm>
            <a:custGeom>
              <a:avLst/>
              <a:gdLst/>
              <a:ahLst/>
              <a:cxnLst/>
              <a:rect b="b" l="0" r="r" t="0"/>
              <a:pathLst>
                <a:path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w="9525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5" name="Google Shape;1183;p78">
              <a:extLst>
                <a:ext uri="{4DCF8EF4-51C0-4AAF-90C8-B8474E3EA1FD}">
                  <a16:creationId xmlns:a16="http://schemas.microsoft.com/office/drawing/2010/main" id="{E89F6F19-9DF0-454A-9ADE-DB00633684AE}"/>
                </a:ext>
              </a:extLst>
            </p:cNvPr>
            <p:cNvSpPr/>
            <p:nvPr/>
          </p:nvSpPr>
          <p:spPr>
            <a:xfrm rot="0">
              <a:off x="6608612" y="1210666"/>
              <a:ext cx="128685" cy="93507"/>
            </a:xfrm>
            <a:custGeom>
              <a:avLst/>
              <a:gdLst/>
              <a:ahLst/>
              <a:cxnLst/>
              <a:rect b="b" l="0" r="r" t="0"/>
              <a:pathLst>
                <a:path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6" name="Google Shape;1184;p78">
            <a:extLst>
              <a:ext uri="{991E2722-2B94-40EC-ADCC-00D2F688B565}">
                <a16:creationId xmlns:a16="http://schemas.microsoft.com/office/drawing/2010/main" id="{65B01BF2-D5D3-471D-91E6-18D62127A63B}"/>
              </a:ext>
            </a:extLst>
          </p:cNvPr>
          <p:cNvGrpSpPr/>
          <p:nvPr/>
        </p:nvGrpSpPr>
        <p:grpSpPr>
          <a:xfrm rot="0">
            <a:off x="5130019" y="2346894"/>
            <a:ext cx="483304" cy="504902"/>
            <a:chOff x="1825799" y="1651624"/>
            <a:chExt cx="568125" cy="591775"/>
          </a:xfrm>
        </p:grpSpPr>
        <p:sp>
          <p:nvSpPr>
            <p:cNvPr id="327" name="Google Shape;1185;p78">
              <a:extLst>
                <a:ext uri="{0EBB42D7-889C-4B44-932B-9917ECC975E9}">
                  <a16:creationId xmlns:a16="http://schemas.microsoft.com/office/drawing/2010/main" id="{0FCCAEB9-2224-4B01-8EF8-CDC4D83BC46A}"/>
                </a:ext>
              </a:extLst>
            </p:cNvPr>
            <p:cNvSpPr/>
            <p:nvPr/>
          </p:nvSpPr>
          <p:spPr>
            <a:xfrm rot="0">
              <a:off x="1898925" y="1777225"/>
              <a:ext cx="370875" cy="370500"/>
            </a:xfrm>
            <a:custGeom>
              <a:avLst/>
              <a:gdLst/>
              <a:ahLst/>
              <a:cxnLst/>
              <a:rect b="b" l="0" r="r" t="0"/>
              <a:pathLst>
                <a:path h="14820" w="14835">
                  <a:moveTo>
                    <a:pt x="7417" y="0"/>
                  </a:moveTo>
                  <a:cubicBezTo>
                    <a:pt x="3338" y="0"/>
                    <a:pt x="23" y="3300"/>
                    <a:pt x="9" y="7382"/>
                  </a:cubicBezTo>
                  <a:cubicBezTo>
                    <a:pt x="1" y="9347"/>
                    <a:pt x="774" y="11235"/>
                    <a:pt x="2160" y="12630"/>
                  </a:cubicBezTo>
                  <a:cubicBezTo>
                    <a:pt x="3543" y="14025"/>
                    <a:pt x="5425" y="14811"/>
                    <a:pt x="7391" y="14819"/>
                  </a:cubicBezTo>
                  <a:cubicBezTo>
                    <a:pt x="7399" y="14819"/>
                    <a:pt x="7407" y="14819"/>
                    <a:pt x="7415" y="14819"/>
                  </a:cubicBezTo>
                  <a:cubicBezTo>
                    <a:pt x="9371" y="14819"/>
                    <a:pt x="11248" y="14046"/>
                    <a:pt x="12637" y="12668"/>
                  </a:cubicBezTo>
                  <a:cubicBezTo>
                    <a:pt x="14032" y="11283"/>
                    <a:pt x="14820" y="9402"/>
                    <a:pt x="14826" y="7437"/>
                  </a:cubicBezTo>
                  <a:cubicBezTo>
                    <a:pt x="14834" y="5472"/>
                    <a:pt x="14061" y="3584"/>
                    <a:pt x="12675" y="2189"/>
                  </a:cubicBezTo>
                  <a:cubicBezTo>
                    <a:pt x="11292" y="795"/>
                    <a:pt x="9410" y="8"/>
                    <a:pt x="7444" y="0"/>
                  </a:cubicBezTo>
                  <a:cubicBezTo>
                    <a:pt x="7435" y="0"/>
                    <a:pt x="7426" y="0"/>
                    <a:pt x="741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8" name="Google Shape;1186;p78">
              <a:extLst>
                <a:ext uri="{BD849632-0ED7-4C6C-9E4E-45530471EC79}">
                  <a16:creationId xmlns:a16="http://schemas.microsoft.com/office/drawing/2010/main" id="{5243309C-BE21-4BC8-81B4-E5EEA0F241DC}"/>
                </a:ext>
              </a:extLst>
            </p:cNvPr>
            <p:cNvSpPr/>
            <p:nvPr/>
          </p:nvSpPr>
          <p:spPr>
            <a:xfrm rot="0">
              <a:off x="2121325" y="1651624"/>
              <a:ext cx="272600" cy="287950"/>
            </a:xfrm>
            <a:custGeom>
              <a:avLst/>
              <a:gdLst/>
              <a:ahLst/>
              <a:cxnLst/>
              <a:rect b="b" l="0" r="r" t="0"/>
              <a:pathLst>
                <a:path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1187;p78">
              <a:extLst>
                <a:ext uri="{B9AF7F5A-FB9A-47D9-92E7-E62E4F56664B}">
                  <a16:creationId xmlns:a16="http://schemas.microsoft.com/office/drawing/2010/main" id="{F5B4E677-ADDF-4536-95B2-649D789915F6}"/>
                </a:ext>
              </a:extLst>
            </p:cNvPr>
            <p:cNvSpPr/>
            <p:nvPr/>
          </p:nvSpPr>
          <p:spPr>
            <a:xfrm rot="0">
              <a:off x="1825799" y="1987150"/>
              <a:ext cx="231899" cy="233574"/>
            </a:xfrm>
            <a:custGeom>
              <a:avLst/>
              <a:gdLst/>
              <a:ahLst/>
              <a:cxnLst/>
              <a:rect b="b" l="0" r="r" t="0"/>
              <a:pathLst>
                <a:path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0" name="Google Shape;1188;p78">
              <a:extLst>
                <a:ext uri="{17B2357A-045B-4E46-85C6-9793079B6A3C}">
                  <a16:creationId xmlns:a16="http://schemas.microsoft.com/office/drawing/2010/main" id="{8D9F81B0-3754-4CEA-A41B-F981D57B21E7}"/>
                </a:ext>
              </a:extLst>
            </p:cNvPr>
            <p:cNvSpPr/>
            <p:nvPr/>
          </p:nvSpPr>
          <p:spPr>
            <a:xfrm rot="0">
              <a:off x="2121325" y="1987150"/>
              <a:ext cx="244349" cy="256250"/>
            </a:xfrm>
            <a:custGeom>
              <a:avLst/>
              <a:gdLst/>
              <a:ahLst/>
              <a:cxnLst/>
              <a:rect b="b" l="0" r="r" t="0"/>
              <a:pathLst>
                <a:path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1" name="Google Shape;1189;p78">
              <a:extLst>
                <a:ext uri="{127F98E4-EC98-4CFB-8DB2-7ABAC8562E12}">
                  <a16:creationId xmlns:a16="http://schemas.microsoft.com/office/drawing/2010/main" id="{6AA162DA-C4D8-4576-B1B8-CA1134784C79}"/>
                </a:ext>
              </a:extLst>
            </p:cNvPr>
            <p:cNvSpPr/>
            <p:nvPr/>
          </p:nvSpPr>
          <p:spPr>
            <a:xfrm rot="0">
              <a:off x="1851375" y="1730300"/>
              <a:ext cx="206325" cy="209275"/>
            </a:xfrm>
            <a:custGeom>
              <a:avLst/>
              <a:gdLst/>
              <a:ahLst/>
              <a:cxnLst/>
              <a:rect b="b" l="0" r="r" t="0"/>
              <a:pathLst>
                <a:path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2" name="Google Shape;1190;p78">
              <a:extLst>
                <a:ext uri="{0AD5FA43-AF34-4BD0-ACFE-D534B62E4A44}">
                  <a16:creationId xmlns:a16="http://schemas.microsoft.com/office/drawing/2010/main" id="{465151BB-7E80-4507-BC26-20D5FF35C2BA}"/>
                </a:ext>
              </a:extLst>
            </p:cNvPr>
            <p:cNvSpPr/>
            <p:nvPr/>
          </p:nvSpPr>
          <p:spPr>
            <a:xfrm rot="0">
              <a:off x="1956875" y="1835224"/>
              <a:ext cx="254975" cy="254475"/>
            </a:xfrm>
            <a:custGeom>
              <a:avLst/>
              <a:gdLst/>
              <a:ahLst/>
              <a:cxnLst/>
              <a:rect b="b" l="0" r="r" t="0"/>
              <a:pathLst>
                <a:path h="10179" w="10199">
                  <a:moveTo>
                    <a:pt x="5097" y="1"/>
                  </a:moveTo>
                  <a:cubicBezTo>
                    <a:pt x="2296" y="1"/>
                    <a:pt x="21" y="2267"/>
                    <a:pt x="10" y="5070"/>
                  </a:cubicBezTo>
                  <a:cubicBezTo>
                    <a:pt x="0" y="7882"/>
                    <a:pt x="2271" y="10169"/>
                    <a:pt x="5081" y="10179"/>
                  </a:cubicBezTo>
                  <a:cubicBezTo>
                    <a:pt x="5088" y="10179"/>
                    <a:pt x="5095" y="10179"/>
                    <a:pt x="5102" y="10179"/>
                  </a:cubicBezTo>
                  <a:cubicBezTo>
                    <a:pt x="7903" y="10179"/>
                    <a:pt x="10178" y="7912"/>
                    <a:pt x="10189" y="5109"/>
                  </a:cubicBezTo>
                  <a:cubicBezTo>
                    <a:pt x="10199" y="2297"/>
                    <a:pt x="7928" y="10"/>
                    <a:pt x="5118" y="1"/>
                  </a:cubicBezTo>
                  <a:cubicBezTo>
                    <a:pt x="5111" y="1"/>
                    <a:pt x="5104" y="1"/>
                    <a:pt x="5097" y="1"/>
                  </a:cubicBezTo>
                  <a:close/>
                </a:path>
              </a:pathLst>
            </a:custGeom>
            <a:solidFill>
              <a:srgbClr val="f3f5f7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333" name="Google Shape;1191;p78">
            <a:extLst>
              <a:ext uri="{8A5BD9EB-A376-4FBC-B7CB-043E10808CEF}">
                <a16:creationId xmlns:a16="http://schemas.microsoft.com/office/drawing/2010/main" id="{853C786F-EEA9-44F7-981C-18C357E402A4}"/>
              </a:ext>
            </a:extLst>
          </p:cNvPr>
          <p:cNvSpPr/>
          <p:nvPr/>
        </p:nvSpPr>
        <p:spPr>
          <a:xfrm rot="0">
            <a:off x="7747607" y="3426066"/>
            <a:ext cx="174337" cy="174337"/>
          </a:xfrm>
          <a:custGeom>
            <a:avLst/>
            <a:gdLst/>
            <a:ahLst/>
            <a:cxnLst/>
            <a:rect b="b" l="0" r="r" t="0"/>
            <a:pathLst>
              <a:path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34" name="Google Shape;1192;p78">
            <a:extLst>
              <a:ext uri="{5C83648D-647B-4219-82F6-C560C3DC6E4F}">
                <a16:creationId xmlns:a16="http://schemas.microsoft.com/office/drawing/2010/main" id="{9EC0E97F-667A-4E6F-B50A-3092B2B1DACA}"/>
              </a:ext>
            </a:extLst>
          </p:cNvPr>
          <p:cNvSpPr/>
          <p:nvPr/>
        </p:nvSpPr>
        <p:spPr>
          <a:xfrm rot="0">
            <a:off x="8063863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35" name="Google Shape;1193;p78">
            <a:extLst>
              <a:ext uri="{5D174835-CD98-4E3E-833E-59807C592840}">
                <a16:creationId xmlns:a16="http://schemas.microsoft.com/office/drawing/2010/main" id="{4C86958A-C207-41EC-BE45-FCD28828CA67}"/>
              </a:ext>
            </a:extLst>
          </p:cNvPr>
          <p:cNvSpPr/>
          <p:nvPr/>
        </p:nvSpPr>
        <p:spPr>
          <a:xfrm rot="0">
            <a:off x="7165978" y="2775821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36" name="Google Shape;1194;p78">
            <a:extLst>
              <a:ext uri="{3C4A0809-A928-4B30-98A2-64AAB8EE0840}">
                <a16:creationId xmlns:a16="http://schemas.microsoft.com/office/drawing/2010/main" id="{6C990BF2-D721-4DFB-BC08-9CDF44AD7359}"/>
              </a:ext>
            </a:extLst>
          </p:cNvPr>
          <p:cNvSpPr/>
          <p:nvPr/>
        </p:nvSpPr>
        <p:spPr>
          <a:xfrm flipH="true" rot="0">
            <a:off x="7473344" y="2775821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869fb2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</p:spTree>
    <p:extLst>
      <p:ext uri="{A0B3A869-9009-4A95-944A-677975BE29E2}">
        <p14:creationId xmlns:p14="http://schemas.microsoft.com/office/powerpoint/2010/main" val="1673870475952"/>
      </p:ext>
    </p:extLst>
  </p:cSld>
  <p:clrMapOvr>
    <a:masterClrMapping/>
  </p:clrMapOvr>
</p:sld>
</file>

<file path=ppt/slides/slide22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1199;p79">
            <a:extLst>
              <a:ext uri="{C89D118A-77FB-4617-B89B-183367660ADD}">
                <a16:creationId xmlns:a16="http://schemas.microsoft.com/office/drawing/2010/main" id="{ACC2B7A8-ADCF-4A91-8A94-AFBBC08B45F5}"/>
              </a:ext>
            </a:extLst>
          </p:cNvPr>
          <p:cNvGrpSpPr/>
          <p:nvPr/>
        </p:nvGrpSpPr>
        <p:grpSpPr>
          <a:xfrm rot="0">
            <a:off x="745571" y="1168666"/>
            <a:ext cx="2492867" cy="1379875"/>
            <a:chOff x="2654821" y="2311070"/>
            <a:chExt cx="2279715" cy="1262120"/>
          </a:xfrm>
        </p:grpSpPr>
        <p:grpSp>
          <p:nvGrpSpPr>
            <p:cNvPr id="3" name="Google Shape;1200;p79">
              <a:extLst>
                <a:ext uri="{A28CDBC8-74AD-4212-8023-B0E77130F10C}">
                  <a16:creationId xmlns:a16="http://schemas.microsoft.com/office/drawing/2010/main" id="{DA000E82-DE05-40BE-8E4C-84277EECFB06}"/>
                </a:ext>
              </a:extLst>
            </p:cNvPr>
            <p:cNvGrpSpPr/>
            <p:nvPr/>
          </p:nvGrpSpPr>
          <p:grpSpPr>
            <a:xfrm rot="0">
              <a:off x="4034269" y="2840745"/>
              <a:ext cx="40211" cy="36437"/>
              <a:chOff x="4293400" y="2574724"/>
              <a:chExt cx="84425" cy="80100"/>
            </a:xfrm>
          </p:grpSpPr>
          <p:sp>
            <p:nvSpPr>
              <p:cNvPr id="4" name="Google Shape;1201;p79">
                <a:extLst>
                  <a:ext uri="{BC767094-8F73-4F79-8314-ED74F08945E3}">
                    <a16:creationId xmlns:a16="http://schemas.microsoft.com/office/drawing/2010/main" id="{9E6C407A-966F-4DA0-B06B-EBAB68CA3591}"/>
                  </a:ext>
                </a:extLst>
              </p:cNvPr>
              <p:cNvSpPr/>
              <p:nvPr/>
            </p:nvSpPr>
            <p:spPr>
              <a:xfrm rot="0">
                <a:off x="4293400" y="2574724"/>
                <a:ext cx="57150" cy="45250"/>
              </a:xfrm>
              <a:custGeom>
                <a:avLst/>
                <a:gdLst/>
                <a:ahLst/>
                <a:cxnLst/>
                <a:rect b="b" l="0" r="r" t="0"/>
                <a:pathLst>
                  <a:path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" name="Google Shape;1202;p79">
                <a:extLst>
                  <a:ext uri="{9FD49E58-9100-46C4-B11B-56C50060C77E}">
                    <a16:creationId xmlns:a16="http://schemas.microsoft.com/office/drawing/2010/main" id="{5BDE2445-3450-41CD-8E87-827D7DD27148}"/>
                  </a:ext>
                </a:extLst>
              </p:cNvPr>
              <p:cNvSpPr/>
              <p:nvPr/>
            </p:nvSpPr>
            <p:spPr>
              <a:xfrm rot="0"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b="b" l="0" r="r" t="0"/>
                <a:pathLst>
                  <a:path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" name="Google Shape;1203;p79">
              <a:extLst>
                <a:ext uri="{84A66988-D6BD-41AD-BC7B-197CD28C41D1}">
                  <a16:creationId xmlns:a16="http://schemas.microsoft.com/office/drawing/2010/main" id="{D7B0AAFE-FE22-456F-AB3C-36014A588373}"/>
                </a:ext>
              </a:extLst>
            </p:cNvPr>
            <p:cNvGrpSpPr/>
            <p:nvPr/>
          </p:nvGrpSpPr>
          <p:grpSpPr>
            <a:xfrm rot="0">
              <a:off x="3894606" y="2334873"/>
              <a:ext cx="913198" cy="518984"/>
              <a:chOff x="4000175" y="1462675"/>
              <a:chExt cx="1917275" cy="1140875"/>
            </a:xfrm>
          </p:grpSpPr>
          <p:sp>
            <p:nvSpPr>
              <p:cNvPr id="7" name="Google Shape;1204;p79">
                <a:extLst>
                  <a:ext uri="{35F5AF8F-B154-42FD-A15E-B4FA8DF33B6D}">
                    <a16:creationId xmlns:a16="http://schemas.microsoft.com/office/drawing/2010/main" id="{001011E3-B6FB-41C3-9464-C7F4A9F616A7}"/>
                  </a:ext>
                </a:extLst>
              </p:cNvPr>
              <p:cNvSpPr/>
              <p:nvPr/>
            </p:nvSpPr>
            <p:spPr>
              <a:xfrm rot="0"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b="b" l="0" r="r" t="0"/>
                <a:pathLst>
                  <a:path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8" name="Google Shape;1205;p79">
                <a:extLst>
                  <a:ext uri="{E00B8E38-DC36-46F7-A0AF-77FA8787E23F}">
                    <a16:creationId xmlns:a16="http://schemas.microsoft.com/office/drawing/2010/main" id="{8BC0252B-92B5-478B-94F4-52787FF0D9F0}"/>
                  </a:ext>
                </a:extLst>
              </p:cNvPr>
              <p:cNvGrpSpPr/>
              <p:nvPr/>
            </p:nvGrpSpPr>
            <p:grpSpPr>
              <a:xfrm rot="0"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9" name="Google Shape;1206;p79">
                  <a:extLst>
                    <a:ext uri="{D48CF22A-7349-45E7-80CD-56AC3C46FA02}">
                      <a16:creationId xmlns:a16="http://schemas.microsoft.com/office/drawing/2010/main" id="{EC2E8735-D067-4EF4-9E34-EEF8D71235A4}"/>
                    </a:ext>
                  </a:extLst>
                </p:cNvPr>
                <p:cNvSpPr/>
                <p:nvPr/>
              </p:nvSpPr>
              <p:spPr>
                <a:xfrm rot="0">
                  <a:off x="4000175" y="2000075"/>
                  <a:ext cx="1545875" cy="5099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10" name="Google Shape;1207;p79">
                  <a:extLst>
                    <a:ext uri="{09F6D9E2-200F-49CF-805E-C758C3A2CD6C}">
                      <a16:creationId xmlns:a16="http://schemas.microsoft.com/office/drawing/2010/main" id="{6EECD8E0-0520-4A40-83E7-98C95BAD021F}"/>
                    </a:ext>
                  </a:extLst>
                </p:cNvPr>
                <p:cNvSpPr/>
                <p:nvPr/>
              </p:nvSpPr>
              <p:spPr>
                <a:xfrm rot="0">
                  <a:off x="4624175" y="1521775"/>
                  <a:ext cx="58099" cy="737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1" name="Google Shape;1208;p79">
                  <a:extLst>
                    <a:ext uri="{E1C7C823-A6E7-478A-B283-8F387A5C31A4}">
                      <a16:creationId xmlns:a16="http://schemas.microsoft.com/office/drawing/2010/main" id="{96CAFEE8-DA27-4196-9E13-6502714A5F3D}"/>
                    </a:ext>
                  </a:extLst>
                </p:cNvPr>
                <p:cNvSpPr/>
                <p:nvPr/>
              </p:nvSpPr>
              <p:spPr>
                <a:xfrm rot="0">
                  <a:off x="4499149" y="1462675"/>
                  <a:ext cx="117200" cy="10410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2" name="Google Shape;1209;p79">
                  <a:extLst>
                    <a:ext uri="{436FCD67-3076-4F80-A3B0-8857F732AF9E}">
                      <a16:creationId xmlns:a16="http://schemas.microsoft.com/office/drawing/2010/main" id="{86907080-BF5B-4907-8C65-F5AB72E64AD7}"/>
                    </a:ext>
                  </a:extLst>
                </p:cNvPr>
                <p:cNvSpPr/>
                <p:nvPr/>
              </p:nvSpPr>
              <p:spPr>
                <a:xfrm rot="0">
                  <a:off x="4241799" y="1706950"/>
                  <a:ext cx="130800" cy="24640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3" name="Google Shape;1210;p79">
                  <a:extLst>
                    <a:ext uri="{01624CFC-8010-49E5-8812-2E911B51B7D8}">
                      <a16:creationId xmlns:a16="http://schemas.microsoft.com/office/drawing/2010/main" id="{A72C84C7-9969-4978-AE07-EA3713B2AF69}"/>
                    </a:ext>
                  </a:extLst>
                </p:cNvPr>
                <p:cNvSpPr/>
                <p:nvPr/>
              </p:nvSpPr>
              <p:spPr>
                <a:xfrm rot="0"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>
                      <a:solidFill>
                        <a:srgbClr val="a6cbc2"/>
                      </a:solidFill>
                    </a:rPr>
                    <a:t/>
                  </a:r>
                  <a:endParaRPr dirty="0" lang="en-US"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14" name="Google Shape;1211;p79">
                  <a:extLst>
                    <a:ext uri="{F5A884DC-27B5-4FC5-89C0-87D3CF5C6A2A}">
                      <a16:creationId xmlns:a16="http://schemas.microsoft.com/office/drawing/2010/main" id="{55EF9019-1B2E-4221-B17B-516443EECBDB}"/>
                    </a:ext>
                  </a:extLst>
                </p:cNvPr>
                <p:cNvSpPr/>
                <p:nvPr/>
              </p:nvSpPr>
              <p:spPr>
                <a:xfrm rot="0">
                  <a:off x="5538025" y="2213300"/>
                  <a:ext cx="94174" cy="2087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15" name="Google Shape;1212;p79">
              <a:extLst>
                <a:ext uri="{003DF179-77F1-45B1-A36A-097677068137}">
                  <a16:creationId xmlns:a16="http://schemas.microsoft.com/office/drawing/2010/main" id="{BA94BC49-4C67-4DFB-8331-5DB6FCA3CBCC}"/>
                </a:ext>
              </a:extLst>
            </p:cNvPr>
            <p:cNvGrpSpPr/>
            <p:nvPr/>
          </p:nvGrpSpPr>
          <p:grpSpPr>
            <a:xfrm rot="0">
              <a:off x="3875767" y="2846704"/>
              <a:ext cx="44796" cy="47366"/>
              <a:chOff x="3960625" y="2587824"/>
              <a:chExt cx="94050" cy="104125"/>
            </a:xfrm>
          </p:grpSpPr>
          <p:sp>
            <p:nvSpPr>
              <p:cNvPr id="16" name="Google Shape;1213;p79">
                <a:extLst>
                  <a:ext uri="{4C722A5E-3978-4A9B-B71A-78291D377662}">
                    <a16:creationId xmlns:a16="http://schemas.microsoft.com/office/drawing/2010/main" id="{26524CA8-672D-40C6-B364-43CFCC284768}"/>
                  </a:ext>
                </a:extLst>
              </p:cNvPr>
              <p:cNvSpPr/>
              <p:nvPr/>
            </p:nvSpPr>
            <p:spPr>
              <a:xfrm rot="0">
                <a:off x="3960625" y="2587824"/>
                <a:ext cx="94050" cy="51200"/>
              </a:xfrm>
              <a:custGeom>
                <a:avLst/>
                <a:gdLst/>
                <a:ahLst/>
                <a:cxnLst/>
                <a:rect b="b" l="0" r="r" t="0"/>
                <a:pathLst>
                  <a:path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17" name="Google Shape;1214;p79">
                <a:extLst>
                  <a:ext uri="{54DD20C4-2E67-4FAB-A8C0-CA1BA858B546}">
                    <a16:creationId xmlns:a16="http://schemas.microsoft.com/office/drawing/2010/main" id="{39D95D95-FE34-43D9-B232-692C4362A1B7}"/>
                  </a:ext>
                </a:extLst>
              </p:cNvPr>
              <p:cNvSpPr/>
              <p:nvPr/>
            </p:nvSpPr>
            <p:spPr>
              <a:xfrm rot="0"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b="b" l="0" r="r" t="0"/>
                <a:pathLst>
                  <a:path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8" name="Google Shape;1215;p79">
              <a:extLst>
                <a:ext uri="{2984B94A-9A95-4722-ABF8-4304DCDCA1EB}">
                  <a16:creationId xmlns:a16="http://schemas.microsoft.com/office/drawing/2010/main" id="{4955BB5C-7910-462C-9A31-176E262C2CED}"/>
                </a:ext>
              </a:extLst>
            </p:cNvPr>
            <p:cNvGrpSpPr/>
            <p:nvPr/>
          </p:nvGrpSpPr>
          <p:grpSpPr>
            <a:xfrm rot="0">
              <a:off x="3782759" y="2807161"/>
              <a:ext cx="82686" cy="85487"/>
              <a:chOff x="3765350" y="2500900"/>
              <a:chExt cx="173600" cy="187925"/>
            </a:xfrm>
          </p:grpSpPr>
          <p:sp>
            <p:nvSpPr>
              <p:cNvPr id="19" name="Google Shape;1216;p79">
                <a:extLst>
                  <a:ext uri="{AC24D234-85DD-4FB2-8D48-1CAED81E1144}">
                    <a16:creationId xmlns:a16="http://schemas.microsoft.com/office/drawing/2010/main" id="{27384D22-C5F7-4F0C-84B3-BDDAE9603CDB}"/>
                  </a:ext>
                </a:extLst>
              </p:cNvPr>
              <p:cNvSpPr/>
              <p:nvPr/>
            </p:nvSpPr>
            <p:spPr>
              <a:xfrm rot="0"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b="b" l="0" r="r" t="0"/>
                <a:pathLst>
                  <a:path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20" name="Google Shape;1217;p79">
                <a:extLst>
                  <a:ext uri="{0977C7CF-F523-429F-940C-58758905C986}">
                    <a16:creationId xmlns:a16="http://schemas.microsoft.com/office/drawing/2010/main" id="{50BC06A3-7021-4EB1-AFE8-7EFFF4594C3F}"/>
                  </a:ext>
                </a:extLst>
              </p:cNvPr>
              <p:cNvSpPr/>
              <p:nvPr/>
            </p:nvSpPr>
            <p:spPr>
              <a:xfrm rot="0"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b="b" l="0" r="r" t="0"/>
                <a:pathLst>
                  <a:path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" name="Google Shape;1218;p79">
                <a:extLst>
                  <a:ext uri="{47D51501-E8F6-466C-835B-E70743158448}">
                    <a16:creationId xmlns:a16="http://schemas.microsoft.com/office/drawing/2010/main" id="{0E1C0A43-64B5-423E-AD97-BCD95CC735FB}"/>
                  </a:ext>
                </a:extLst>
              </p:cNvPr>
              <p:cNvSpPr/>
              <p:nvPr/>
            </p:nvSpPr>
            <p:spPr>
              <a:xfrm rot="0">
                <a:off x="3796124" y="2610325"/>
                <a:ext cx="22525" cy="41875"/>
              </a:xfrm>
              <a:custGeom>
                <a:avLst/>
                <a:gdLst/>
                <a:ahLst/>
                <a:cxnLst/>
                <a:rect b="b" l="0" r="r" t="0"/>
                <a:pathLst>
                  <a:path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" name="Google Shape;1219;p79">
                <a:extLst>
                  <a:ext uri="{82DF6FD8-A9C3-4CCE-A275-3754768712CE}">
                    <a16:creationId xmlns:a16="http://schemas.microsoft.com/office/drawing/2010/main" id="{9906BAE4-FC11-4B83-B4BD-2C21B9A6E985}"/>
                  </a:ext>
                </a:extLst>
              </p:cNvPr>
              <p:cNvSpPr/>
              <p:nvPr/>
            </p:nvSpPr>
            <p:spPr>
              <a:xfrm rot="0"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b="b" l="0" r="r" t="0"/>
                <a:pathLst>
                  <a:path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3" name="Google Shape;1220;p79">
                <a:extLst>
                  <a:ext uri="{6D0C952C-7695-4CC6-9550-7941BD636286}">
                    <a16:creationId xmlns:a16="http://schemas.microsoft.com/office/drawing/2010/main" id="{4DDDF4AB-2019-4CFA-9209-B65F4786C7D0}"/>
                  </a:ext>
                </a:extLst>
              </p:cNvPr>
              <p:cNvSpPr/>
              <p:nvPr/>
            </p:nvSpPr>
            <p:spPr>
              <a:xfrm rot="0"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b="b" l="0" r="r" t="0"/>
                <a:pathLst>
                  <a:path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4" name="Google Shape;1221;p79">
                <a:extLst>
                  <a:ext uri="{A326B9D1-AC8A-4C3F-B043-C77DE45CC05D}">
                    <a16:creationId xmlns:a16="http://schemas.microsoft.com/office/drawing/2010/main" id="{89A524AB-A07C-48E8-8BC4-656748AC8967}"/>
                  </a:ext>
                </a:extLst>
              </p:cNvPr>
              <p:cNvSpPr/>
              <p:nvPr/>
            </p:nvSpPr>
            <p:spPr>
              <a:xfrm rot="0">
                <a:off x="3774674" y="2506225"/>
                <a:ext cx="164275" cy="182600"/>
              </a:xfrm>
              <a:custGeom>
                <a:avLst/>
                <a:gdLst/>
                <a:ahLst/>
                <a:cxnLst/>
                <a:rect b="b" l="0" r="r" t="0"/>
                <a:pathLst>
                  <a:path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5" name="Google Shape;1222;p79">
              <a:extLst>
                <a:ext uri="{5F4464FB-7611-4822-99A4-6C755F14E3FF}">
                  <a16:creationId xmlns:a16="http://schemas.microsoft.com/office/drawing/2010/main" id="{2A5CED6F-F896-4938-8053-07331A21A6F3}"/>
                </a:ext>
              </a:extLst>
            </p:cNvPr>
            <p:cNvGrpSpPr/>
            <p:nvPr/>
          </p:nvGrpSpPr>
          <p:grpSpPr>
            <a:xfrm rot="0"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26" name="Google Shape;1223;p79">
                <a:extLst>
                  <a:ext uri="{3FA99237-CA30-43E5-A0D9-A05BA4AB2A98}">
                    <a16:creationId xmlns:a16="http://schemas.microsoft.com/office/drawing/2010/main" id="{5BA64AFF-BA5A-4D67-BF96-D2C9F7EEB6BC}"/>
                  </a:ext>
                </a:extLst>
              </p:cNvPr>
              <p:cNvSpPr/>
              <p:nvPr/>
            </p:nvSpPr>
            <p:spPr>
              <a:xfrm rot="0"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b="b" l="0" r="r" t="0"/>
                <a:pathLst>
                  <a:path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7" name="Google Shape;1224;p79">
                <a:extLst>
                  <a:ext uri="{30D56DA0-FE4C-492F-8872-DAF4AAA238F9}">
                    <a16:creationId xmlns:a16="http://schemas.microsoft.com/office/drawing/2010/main" id="{5CA62C73-31CA-4F05-8FB5-5E4829818CAD}"/>
                  </a:ext>
                </a:extLst>
              </p:cNvPr>
              <p:cNvSpPr/>
              <p:nvPr/>
            </p:nvSpPr>
            <p:spPr>
              <a:xfrm rot="0"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b="b" l="0" r="r" t="0"/>
                <a:pathLst>
                  <a:path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28" name="Google Shape;1225;p79">
              <a:extLst>
                <a:ext uri="{3DC80218-4DBE-468A-91EA-6109D18BDE47}">
                  <a16:creationId xmlns:a16="http://schemas.microsoft.com/office/drawing/2010/main" id="{8B0CF70C-3B81-413F-8386-DADD52C88729}"/>
                </a:ext>
              </a:extLst>
            </p:cNvPr>
            <p:cNvGrpSpPr/>
            <p:nvPr/>
          </p:nvGrpSpPr>
          <p:grpSpPr>
            <a:xfrm rot="0">
              <a:off x="3716945" y="2776024"/>
              <a:ext cx="81970" cy="76912"/>
              <a:chOff x="3627175" y="2432450"/>
              <a:chExt cx="172100" cy="169075"/>
            </a:xfrm>
          </p:grpSpPr>
          <p:sp>
            <p:nvSpPr>
              <p:cNvPr id="29" name="Google Shape;1226;p79">
                <a:extLst>
                  <a:ext uri="{DCD2ABA8-2786-4082-A347-CAA2FF05F17F}">
                    <a16:creationId xmlns:a16="http://schemas.microsoft.com/office/drawing/2010/main" id="{0322E971-B53F-4A83-9D86-9783FD911D0F}"/>
                  </a:ext>
                </a:extLst>
              </p:cNvPr>
              <p:cNvSpPr/>
              <p:nvPr/>
            </p:nvSpPr>
            <p:spPr>
              <a:xfrm rot="0"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b="b" l="0" r="r" t="0"/>
                <a:pathLst>
                  <a:path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" name="Google Shape;1227;p79">
                <a:extLst>
                  <a:ext uri="{214FBF48-0122-4B1C-80B2-E69279C1E779}">
                    <a16:creationId xmlns:a16="http://schemas.microsoft.com/office/drawing/2010/main" id="{E51EF8FD-8D3B-4FBA-9279-EEEF87228034}"/>
                  </a:ext>
                </a:extLst>
              </p:cNvPr>
              <p:cNvSpPr/>
              <p:nvPr/>
            </p:nvSpPr>
            <p:spPr>
              <a:xfrm rot="0"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b="b" l="0" r="r" t="0"/>
                <a:pathLst>
                  <a:path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1" name="Google Shape;1228;p79">
                <a:extLst>
                  <a:ext uri="{9C538CF7-18E4-40F5-877F-A684CE147347}">
                    <a16:creationId xmlns:a16="http://schemas.microsoft.com/office/drawing/2010/main" id="{85D87B19-6E88-4282-B0C8-63B23F8A4FF9}"/>
                  </a:ext>
                </a:extLst>
              </p:cNvPr>
              <p:cNvSpPr/>
              <p:nvPr/>
            </p:nvSpPr>
            <p:spPr>
              <a:xfrm rot="0">
                <a:off x="3719524" y="2432450"/>
                <a:ext cx="79750" cy="89900"/>
              </a:xfrm>
              <a:custGeom>
                <a:avLst/>
                <a:gdLst/>
                <a:ahLst/>
                <a:cxnLst/>
                <a:rect b="b" l="0" r="r" t="0"/>
                <a:pathLst>
                  <a:path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2" name="Google Shape;1229;p79">
              <a:extLst>
                <a:ext uri="{F89C988B-0A6D-459D-BEC3-21F799CFBBB1}">
                  <a16:creationId xmlns:a16="http://schemas.microsoft.com/office/drawing/2010/main" id="{ECA8D017-EB14-48B7-89BF-F85009107C53}"/>
                </a:ext>
              </a:extLst>
            </p:cNvPr>
            <p:cNvGrpSpPr/>
            <p:nvPr/>
          </p:nvGrpSpPr>
          <p:grpSpPr>
            <a:xfrm rot="0">
              <a:off x="3685682" y="2845624"/>
              <a:ext cx="29311" cy="45055"/>
              <a:chOff x="3561536" y="2585450"/>
              <a:chExt cx="61538" cy="99045"/>
            </a:xfrm>
          </p:grpSpPr>
          <p:sp>
            <p:nvSpPr>
              <p:cNvPr id="33" name="Google Shape;1230;p79">
                <a:extLst>
                  <a:ext uri="{2F036FF0-133D-4E18-A626-102C552240DC}">
                    <a16:creationId xmlns:a16="http://schemas.microsoft.com/office/drawing/2010/main" id="{311234F0-EAE6-4DD4-9E79-43B69947D1F2}"/>
                  </a:ext>
                </a:extLst>
              </p:cNvPr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b="b" l="0" r="r" t="0"/>
                <a:pathLst>
                  <a:path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4" name="Google Shape;1231;p79">
                <a:extLst>
                  <a:ext uri="{24D2B6F7-889E-4670-845A-FE47C3E24D16}">
                    <a16:creationId xmlns:a16="http://schemas.microsoft.com/office/drawing/2010/main" id="{B2EEEE78-85F1-455B-8D52-1905CCA8F862}"/>
                  </a:ext>
                </a:extLst>
              </p:cNvPr>
              <p:cNvSpPr/>
              <p:nvPr/>
            </p:nvSpPr>
            <p:spPr>
              <a:xfrm rot="0"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b="b" l="0" r="r" t="0"/>
                <a:pathLst>
                  <a:path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</p:grpSp>
        <p:grpSp>
          <p:nvGrpSpPr>
            <p:cNvPr id="35" name="Google Shape;1232;p79">
              <a:extLst>
                <a:ext uri="{5DF622A6-2CF8-464B-A597-DE7CC10510AE}">
                  <a16:creationId xmlns:a16="http://schemas.microsoft.com/office/drawing/2010/main" id="{A215CB2E-7BB9-45D6-8AAD-FD5D0D89DD9F}"/>
                </a:ext>
              </a:extLst>
            </p:cNvPr>
            <p:cNvGrpSpPr/>
            <p:nvPr/>
          </p:nvGrpSpPr>
          <p:grpSpPr>
            <a:xfrm rot="0">
              <a:off x="3849904" y="2572252"/>
              <a:ext cx="74339" cy="119559"/>
              <a:chOff x="3906325" y="1984500"/>
              <a:chExt cx="156074" cy="262825"/>
            </a:xfrm>
          </p:grpSpPr>
          <p:sp>
            <p:nvSpPr>
              <p:cNvPr id="36" name="Google Shape;1233;p79">
                <a:extLst>
                  <a:ext uri="{719538D9-D19E-4E68-B3ED-C8D1F3831822}">
                    <a16:creationId xmlns:a16="http://schemas.microsoft.com/office/drawing/2010/main" id="{7F24760F-3799-4161-B053-4CBA48DB0814}"/>
                  </a:ext>
                </a:extLst>
              </p:cNvPr>
              <p:cNvSpPr/>
              <p:nvPr/>
            </p:nvSpPr>
            <p:spPr>
              <a:xfrm rot="0"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b="b" l="0" r="r" t="0"/>
                <a:pathLst>
                  <a:path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37" name="Google Shape;1234;p79">
                <a:extLst>
                  <a:ext uri="{5E9C49C8-9C39-43EC-B183-0507D84A89E4}">
                    <a16:creationId xmlns:a16="http://schemas.microsoft.com/office/drawing/2010/main" id="{5F72B291-05D7-41B8-A258-808DC9370486}"/>
                  </a:ext>
                </a:extLst>
              </p:cNvPr>
              <p:cNvSpPr/>
              <p:nvPr/>
            </p:nvSpPr>
            <p:spPr>
              <a:xfrm rot="0">
                <a:off x="3919575" y="1989949"/>
                <a:ext cx="142824" cy="257374"/>
              </a:xfrm>
              <a:custGeom>
                <a:avLst/>
                <a:gdLst/>
                <a:ahLst/>
                <a:cxnLst/>
                <a:rect b="b" l="0" r="r" t="0"/>
                <a:pathLst>
                  <a:path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8" name="Google Shape;1235;p79">
              <a:extLst>
                <a:ext uri="{FCDED5ED-3B61-474C-8F16-6FB89C7365AD}">
                  <a16:creationId xmlns:a16="http://schemas.microsoft.com/office/drawing/2010/main" id="{059A8372-75BB-41F7-A5FE-F987421A4AD9}"/>
                </a:ext>
              </a:extLst>
            </p:cNvPr>
            <p:cNvGrpSpPr/>
            <p:nvPr/>
          </p:nvGrpSpPr>
          <p:grpSpPr>
            <a:xfrm rot="0">
              <a:off x="2654821" y="2414345"/>
              <a:ext cx="667570" cy="558731"/>
              <a:chOff x="1397225" y="1637374"/>
              <a:chExt cx="1401574" cy="1228250"/>
            </a:xfrm>
          </p:grpSpPr>
          <p:sp>
            <p:nvSpPr>
              <p:cNvPr id="39" name="Google Shape;1236;p79">
                <a:extLst>
                  <a:ext uri="{F09D3D5D-D324-443F-B2C2-B44DA6E4AA91}">
                    <a16:creationId xmlns:a16="http://schemas.microsoft.com/office/drawing/2010/main" id="{10A946F5-44D5-48A8-9D09-B41F1A110C36}"/>
                  </a:ext>
                </a:extLst>
              </p:cNvPr>
              <p:cNvSpPr/>
              <p:nvPr/>
            </p:nvSpPr>
            <p:spPr>
              <a:xfrm rot="0"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b="b" l="0" r="r" t="0"/>
                <a:pathLst>
                  <a:path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grpSp>
            <p:nvGrpSpPr>
              <p:cNvPr id="40" name="Google Shape;1237;p79">
                <a:extLst>
                  <a:ext uri="{707F7F29-A8F0-4509-9170-09723DB8FDCA}">
                    <a16:creationId xmlns:a16="http://schemas.microsoft.com/office/drawing/2010/main" id="{764FD0AB-C132-4E65-B71A-16D405F2FD34}"/>
                  </a:ext>
                </a:extLst>
              </p:cNvPr>
              <p:cNvGrpSpPr/>
              <p:nvPr/>
            </p:nvGrpSpPr>
            <p:grpSpPr>
              <a:xfrm rot="0">
                <a:off x="1397225" y="1637374"/>
                <a:ext cx="1398775" cy="1228250"/>
                <a:chOff x="1397225" y="1637374"/>
                <a:chExt cx="1398775" cy="1228250"/>
              </a:xfrm>
            </p:grpSpPr>
            <p:sp>
              <p:nvSpPr>
                <p:cNvPr id="41" name="Google Shape;1238;p79">
                  <a:extLst>
                    <a:ext uri="{20A85198-A4D4-4B37-B030-15B1866834CF}">
                      <a16:creationId xmlns:a16="http://schemas.microsoft.com/office/drawing/2010/main" id="{C2DD874B-7594-465E-A051-D0E3C98887FE}"/>
                    </a:ext>
                  </a:extLst>
                </p:cNvPr>
                <p:cNvSpPr/>
                <p:nvPr/>
              </p:nvSpPr>
              <p:spPr>
                <a:xfrm rot="0">
                  <a:off x="1397225" y="1637374"/>
                  <a:ext cx="692600" cy="5942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42" name="Google Shape;1239;p79">
                  <a:extLst>
                    <a:ext uri="{358C2626-8AB1-4F6D-822C-C63472CF31FD}">
                      <a16:creationId xmlns:a16="http://schemas.microsoft.com/office/drawing/2010/main" id="{617D69D3-C0CE-41F0-AAA4-2ADE33B50525}"/>
                    </a:ext>
                  </a:extLst>
                </p:cNvPr>
                <p:cNvSpPr/>
                <p:nvPr/>
              </p:nvSpPr>
              <p:spPr>
                <a:xfrm rot="0"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43" name="Google Shape;1240;p79">
              <a:extLst>
                <a:ext uri="{049B2A61-0B7A-434A-9BF8-C2A55D1DC0A7}">
                  <a16:creationId xmlns:a16="http://schemas.microsoft.com/office/drawing/2010/main" id="{62740332-67AC-4936-AEFF-18F7198F2ED4}"/>
                </a:ext>
              </a:extLst>
            </p:cNvPr>
            <p:cNvGrpSpPr/>
            <p:nvPr/>
          </p:nvGrpSpPr>
          <p:grpSpPr>
            <a:xfrm rot="0">
              <a:off x="3230416" y="3103733"/>
              <a:ext cx="282982" cy="280331"/>
              <a:chOff x="2605700" y="3152850"/>
              <a:chExt cx="594125" cy="616249"/>
            </a:xfrm>
          </p:grpSpPr>
          <p:sp>
            <p:nvSpPr>
              <p:cNvPr id="44" name="Google Shape;1241;p79">
                <a:extLst>
                  <a:ext uri="{ED6E67D2-FA91-4C17-9F56-561BEF3FC31F}">
                    <a16:creationId xmlns:a16="http://schemas.microsoft.com/office/drawing/2010/main" id="{31214C2B-9EB8-4042-A8D2-2943CD8D1D7E}"/>
                  </a:ext>
                </a:extLst>
              </p:cNvPr>
              <p:cNvSpPr/>
              <p:nvPr/>
            </p:nvSpPr>
            <p:spPr>
              <a:xfrm rot="0">
                <a:off x="2605700" y="3152850"/>
                <a:ext cx="379825" cy="616249"/>
              </a:xfrm>
              <a:custGeom>
                <a:avLst/>
                <a:gdLst/>
                <a:ahLst/>
                <a:cxnLst/>
                <a:rect b="b" l="0" r="r" t="0"/>
                <a:pathLst>
                  <a:path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45" name="Google Shape;1242;p79">
                <a:extLst>
                  <a:ext uri="{DB5F50A3-49B9-4BCF-A8F5-E76441739D65}">
                    <a16:creationId xmlns:a16="http://schemas.microsoft.com/office/drawing/2010/main" id="{556DD3EF-9F5E-483A-B16B-E48DD68AD7B9}"/>
                  </a:ext>
                </a:extLst>
              </p:cNvPr>
              <p:cNvSpPr/>
              <p:nvPr/>
            </p:nvSpPr>
            <p:spPr>
              <a:xfrm rot="0">
                <a:off x="2632774" y="3168475"/>
                <a:ext cx="567050" cy="590049"/>
              </a:xfrm>
              <a:custGeom>
                <a:avLst/>
                <a:gdLst/>
                <a:ahLst/>
                <a:cxnLst/>
                <a:rect b="b" l="0" r="r" t="0"/>
                <a:pathLst>
                  <a:path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>
                    <a:solidFill>
                      <a:srgbClr val="ff6b65"/>
                    </a:solidFill>
                  </a:rPr>
                  <a:t/>
                </a:r>
                <a:endParaRPr dirty="0" lang="en-US"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46" name="Google Shape;1243;p79">
              <a:extLst>
                <a:ext uri="{7A4D0DB7-29EB-4485-B773-E52A7B6F4097}">
                  <a16:creationId xmlns:a16="http://schemas.microsoft.com/office/drawing/2010/main" id="{5E4A54C4-9A0B-478F-AABD-DB267E2769F7}"/>
                </a:ext>
              </a:extLst>
            </p:cNvPr>
            <p:cNvGrpSpPr/>
            <p:nvPr/>
          </p:nvGrpSpPr>
          <p:grpSpPr>
            <a:xfrm rot="0"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47" name="Google Shape;1244;p79">
                <a:extLst>
                  <a:ext uri="{35E7DFFC-E40C-4674-AD1B-7561D80EDCFD}">
                    <a16:creationId xmlns:a16="http://schemas.microsoft.com/office/drawing/2010/main" id="{09EB1759-DE40-477A-97DA-D9BCCCAD702A}"/>
                  </a:ext>
                </a:extLst>
              </p:cNvPr>
              <p:cNvSpPr/>
              <p:nvPr/>
            </p:nvSpPr>
            <p:spPr>
              <a:xfrm rot="0"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b="b" l="0" r="r" t="0"/>
                <a:pathLst>
                  <a:path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48" name="Google Shape;1245;p79">
                <a:extLst>
                  <a:ext uri="{3C5575BD-78C9-4074-B57D-D94C715A941E}">
                    <a16:creationId xmlns:a16="http://schemas.microsoft.com/office/drawing/2010/main" id="{1EA4D206-13D8-49BC-BD1A-A93D757FEC0F}"/>
                  </a:ext>
                </a:extLst>
              </p:cNvPr>
              <p:cNvSpPr/>
              <p:nvPr/>
            </p:nvSpPr>
            <p:spPr>
              <a:xfrm rot="0">
                <a:off x="2680375" y="3510050"/>
                <a:ext cx="137074" cy="674799"/>
              </a:xfrm>
              <a:custGeom>
                <a:avLst/>
                <a:gdLst/>
                <a:ahLst/>
                <a:cxnLst/>
                <a:rect b="b" l="0" r="r" t="0"/>
                <a:pathLst>
                  <a:path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49" name="Google Shape;1246;p79">
              <a:extLst>
                <a:ext uri="{05FEAADA-9879-4A07-BCE5-9F8CAF3A5D7C}">
                  <a16:creationId xmlns:a16="http://schemas.microsoft.com/office/drawing/2010/main" id="{E7E4D7CC-DE63-4523-8B55-92DBE24018AE}"/>
                </a:ext>
              </a:extLst>
            </p:cNvPr>
            <p:cNvGrpSpPr/>
            <p:nvPr/>
          </p:nvGrpSpPr>
          <p:grpSpPr>
            <a:xfrm rot="0">
              <a:off x="3855465" y="3289810"/>
              <a:ext cx="112514" cy="94210"/>
              <a:chOff x="3917999" y="3561900"/>
              <a:chExt cx="236225" cy="207100"/>
            </a:xfrm>
          </p:grpSpPr>
          <p:sp>
            <p:nvSpPr>
              <p:cNvPr id="50" name="Google Shape;1247;p79">
                <a:extLst>
                  <a:ext uri="{492EA62A-B80A-4D62-9BA8-FAEC04412EC7}">
                    <a16:creationId xmlns:a16="http://schemas.microsoft.com/office/drawing/2010/main" id="{D2ABDB37-B13A-449D-A7B5-445F785A5B88}"/>
                  </a:ext>
                </a:extLst>
              </p:cNvPr>
              <p:cNvSpPr/>
              <p:nvPr/>
            </p:nvSpPr>
            <p:spPr>
              <a:xfrm rot="0"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b="b" l="0" r="r" t="0"/>
                <a:pathLst>
                  <a:path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</p:sp>
          <p:sp>
            <p:nvSpPr>
              <p:cNvPr id="51" name="Google Shape;1248;p79">
                <a:extLst>
                  <a:ext uri="{8123BD78-017D-4FA2-8A17-2E4BB75D2D53}">
                    <a16:creationId xmlns:a16="http://schemas.microsoft.com/office/drawing/2010/main" id="{7F87C676-1319-4DED-8E18-D33D15A9FE8B}"/>
                  </a:ext>
                </a:extLst>
              </p:cNvPr>
              <p:cNvSpPr/>
              <p:nvPr/>
            </p:nvSpPr>
            <p:spPr>
              <a:xfrm rot="0">
                <a:off x="3917999" y="3569675"/>
                <a:ext cx="229150" cy="199325"/>
              </a:xfrm>
              <a:custGeom>
                <a:avLst/>
                <a:gdLst/>
                <a:ahLst/>
                <a:cxnLst/>
                <a:rect b="b" l="0" r="r" t="0"/>
                <a:pathLst>
                  <a:path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52" name="Google Shape;1249;p79">
              <a:extLst>
                <a:ext uri="{B5F25D5C-3325-4501-B5E4-9EAA33F75D8F}">
                  <a16:creationId xmlns:a16="http://schemas.microsoft.com/office/drawing/2010/main" id="{252EB860-50EC-4A00-9E50-F7837C59B261}"/>
                </a:ext>
              </a:extLst>
            </p:cNvPr>
            <p:cNvSpPr/>
            <p:nvPr/>
          </p:nvSpPr>
          <p:spPr>
            <a:xfrm rot="0">
              <a:off x="3292645" y="3020419"/>
              <a:ext cx="18695" cy="5482"/>
            </a:xfrm>
            <a:custGeom>
              <a:avLst/>
              <a:gdLst/>
              <a:ahLst/>
              <a:cxnLst/>
              <a:rect b="b" l="0" r="r" t="0"/>
              <a:pathLst>
                <a:path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" name="Google Shape;1250;p79">
              <a:extLst>
                <a:ext uri="{EF7F2646-1030-47D5-8F81-05C76E8E213C}">
                  <a16:creationId xmlns:a16="http://schemas.microsoft.com/office/drawing/2010/main" id="{B3C3846B-E010-4E9E-BE76-0078AA9E895E}"/>
                </a:ext>
              </a:extLst>
            </p:cNvPr>
            <p:cNvSpPr/>
            <p:nvPr/>
          </p:nvSpPr>
          <p:spPr>
            <a:xfrm rot="0">
              <a:off x="3260258" y="3010662"/>
              <a:ext cx="26423" cy="16660"/>
            </a:xfrm>
            <a:custGeom>
              <a:avLst/>
              <a:gdLst/>
              <a:ahLst/>
              <a:cxnLst/>
              <a:rect b="b" l="0" r="r" t="0"/>
              <a:pathLst>
                <a:path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" name="Google Shape;1251;p79">
              <a:extLst>
                <a:ext uri="{615D487D-FE92-4B4B-B499-37200665233B}">
                  <a16:creationId xmlns:a16="http://schemas.microsoft.com/office/drawing/2010/main" id="{54BEED08-4BB1-45E1-A629-A0964C219E8D}"/>
                </a:ext>
              </a:extLst>
            </p:cNvPr>
            <p:cNvSpPr/>
            <p:nvPr/>
          </p:nvSpPr>
          <p:spPr>
            <a:xfrm rot="0">
              <a:off x="3408744" y="2329870"/>
              <a:ext cx="289769" cy="354333"/>
            </a:xfrm>
            <a:custGeom>
              <a:avLst/>
              <a:gdLst/>
              <a:ahLst/>
              <a:cxnLst/>
              <a:rect b="b" l="0" r="r" t="0"/>
              <a:pathLst>
                <a:path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6b65"/>
                  </a:solidFill>
                </a:rPr>
                <a:t/>
              </a:r>
              <a:endParaRPr dirty="0" lang="en-US">
                <a:solidFill>
                  <a:srgbClr val="ff6b65"/>
                </a:solidFill>
              </a:endParaRPr>
            </a:p>
          </p:txBody>
        </p:sp>
        <p:grpSp>
          <p:nvGrpSpPr>
            <p:cNvPr id="55" name="Google Shape;1252;p79">
              <a:extLst>
                <a:ext uri="{996C4CCE-542E-4E84-B594-C65ADF1B7306}">
                  <a16:creationId xmlns:a16="http://schemas.microsoft.com/office/drawing/2010/main" id="{79C936F0-296F-4EC6-BC39-B4624E91AF9A}"/>
                </a:ext>
              </a:extLst>
            </p:cNvPr>
            <p:cNvGrpSpPr/>
            <p:nvPr/>
          </p:nvGrpSpPr>
          <p:grpSpPr>
            <a:xfrm rot="0">
              <a:off x="2905223" y="2311070"/>
              <a:ext cx="596721" cy="528992"/>
              <a:chOff x="1922950" y="1410350"/>
              <a:chExt cx="1252825" cy="1162874"/>
            </a:xfrm>
          </p:grpSpPr>
          <p:sp>
            <p:nvSpPr>
              <p:cNvPr id="56" name="Google Shape;1253;p79">
                <a:extLst>
                  <a:ext uri="{F8D0D94C-D556-4CB8-80DC-1E8E857A779F}">
                    <a16:creationId xmlns:a16="http://schemas.microsoft.com/office/drawing/2010/main" id="{E310503E-924A-41DF-BE77-CD7C98571348}"/>
                  </a:ext>
                </a:extLst>
              </p:cNvPr>
              <p:cNvSpPr/>
              <p:nvPr/>
            </p:nvSpPr>
            <p:spPr>
              <a:xfrm rot="0"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b="b" l="0" r="r" t="0"/>
                <a:pathLst>
                  <a:path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7" name="Google Shape;1254;p79">
                <a:extLst>
                  <a:ext uri="{1A8EA490-B671-40EA-B1EB-F327679D3010}">
                    <a16:creationId xmlns:a16="http://schemas.microsoft.com/office/drawing/2010/main" id="{B07A7779-1E1C-487B-8660-3DFAB76AD26C}"/>
                  </a:ext>
                </a:extLst>
              </p:cNvPr>
              <p:cNvSpPr/>
              <p:nvPr/>
            </p:nvSpPr>
            <p:spPr>
              <a:xfrm rot="0"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b="b" l="0" r="r" t="0"/>
                <a:pathLst>
                  <a:path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8" name="Google Shape;1255;p79">
                <a:extLst>
                  <a:ext uri="{2B01494A-2893-4995-9306-10064883E5BC}">
                    <a16:creationId xmlns:a16="http://schemas.microsoft.com/office/drawing/2010/main" id="{EE59CB7F-806B-4664-BC68-DB62EE35639D}"/>
                  </a:ext>
                </a:extLst>
              </p:cNvPr>
              <p:cNvSpPr/>
              <p:nvPr/>
            </p:nvSpPr>
            <p:spPr>
              <a:xfrm rot="0"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b="b" l="0" r="r" t="0"/>
                <a:pathLst>
                  <a:path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9" name="Google Shape;1256;p79">
                <a:extLst>
                  <a:ext uri="{CB911B68-A42A-4A41-AB13-123608CAA327}">
                    <a16:creationId xmlns:a16="http://schemas.microsoft.com/office/drawing/2010/main" id="{EE4B5385-BF4D-4FCB-BD1E-F98E6DD99EE3}"/>
                  </a:ext>
                </a:extLst>
              </p:cNvPr>
              <p:cNvSpPr/>
              <p:nvPr/>
            </p:nvSpPr>
            <p:spPr>
              <a:xfrm rot="0"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b="b" l="0" r="r" t="0"/>
                <a:pathLst>
                  <a:path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0" name="Google Shape;1257;p79">
                <a:extLst>
                  <a:ext uri="{BB614B04-8C72-4CF8-A667-840CACE6252B}">
                    <a16:creationId xmlns:a16="http://schemas.microsoft.com/office/drawing/2010/main" id="{D1B5DA84-292C-4959-9BA0-340A70A4A801}"/>
                  </a:ext>
                </a:extLst>
              </p:cNvPr>
              <p:cNvSpPr/>
              <p:nvPr/>
            </p:nvSpPr>
            <p:spPr>
              <a:xfrm rot="0"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b="b" l="0" r="r" t="0"/>
                <a:pathLst>
                  <a:path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1" name="Google Shape;1258;p79">
                <a:extLst>
                  <a:ext uri="{55BD5FCF-59BF-4BC2-BC0A-19E341643E27}">
                    <a16:creationId xmlns:a16="http://schemas.microsoft.com/office/drawing/2010/main" id="{ECD39ACE-D4AD-49A0-9280-CD9FBE6883EC}"/>
                  </a:ext>
                </a:extLst>
              </p:cNvPr>
              <p:cNvSpPr/>
              <p:nvPr/>
            </p:nvSpPr>
            <p:spPr>
              <a:xfrm rot="0"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b="b" l="0" r="r" t="0"/>
                <a:pathLst>
                  <a:path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2" name="Google Shape;1259;p79">
                <a:extLst>
                  <a:ext uri="{8E66E8D4-5EA6-48ED-949B-F5CDD42747DE}">
                    <a16:creationId xmlns:a16="http://schemas.microsoft.com/office/drawing/2010/main" id="{26BF1FD9-801C-4A6A-BDF3-E41FB928BEB0}"/>
                  </a:ext>
                </a:extLst>
              </p:cNvPr>
              <p:cNvSpPr/>
              <p:nvPr/>
            </p:nvSpPr>
            <p:spPr>
              <a:xfrm rot="0"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b="b" l="0" r="r" t="0"/>
                <a:pathLst>
                  <a:path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3" name="Google Shape;1260;p79">
                <a:extLst>
                  <a:ext uri="{DD4075E6-CED5-40DF-9497-80218D58BB3F}">
                    <a16:creationId xmlns:a16="http://schemas.microsoft.com/office/drawing/2010/main" id="{E792BD3A-CD7D-4341-98A8-25252AB79E4A}"/>
                  </a:ext>
                </a:extLst>
              </p:cNvPr>
              <p:cNvSpPr/>
              <p:nvPr/>
            </p:nvSpPr>
            <p:spPr>
              <a:xfrm rot="0"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b="b" l="0" r="r" t="0"/>
                <a:pathLst>
                  <a:path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4" name="Google Shape;1261;p79">
                <a:extLst>
                  <a:ext uri="{76996329-3D06-4653-9F42-89D71CB2F924}">
                    <a16:creationId xmlns:a16="http://schemas.microsoft.com/office/drawing/2010/main" id="{B1EEB85E-540E-4F93-A8B0-B42E31CE590F}"/>
                  </a:ext>
                </a:extLst>
              </p:cNvPr>
              <p:cNvSpPr/>
              <p:nvPr/>
            </p:nvSpPr>
            <p:spPr>
              <a:xfrm rot="0">
                <a:off x="2474800" y="1600250"/>
                <a:ext cx="142824" cy="88425"/>
              </a:xfrm>
              <a:custGeom>
                <a:avLst/>
                <a:gdLst/>
                <a:ahLst/>
                <a:cxnLst/>
                <a:rect b="b" l="0" r="r" t="0"/>
                <a:pathLst>
                  <a:path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5" name="Google Shape;1262;p79">
                <a:extLst>
                  <a:ext uri="{7969039B-487B-4B5C-9D8E-A92061380C5D}">
                    <a16:creationId xmlns:a16="http://schemas.microsoft.com/office/drawing/2010/main" id="{26463BE3-B339-4952-919B-DDDBE32DD798}"/>
                  </a:ext>
                </a:extLst>
              </p:cNvPr>
              <p:cNvSpPr/>
              <p:nvPr/>
            </p:nvSpPr>
            <p:spPr>
              <a:xfrm rot="0"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b="b" l="0" r="r" t="0"/>
                <a:pathLst>
                  <a:path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6" name="Google Shape;1263;p79">
                <a:extLst>
                  <a:ext uri="{AF472FEC-0BF2-432F-9642-987847F36437}">
                    <a16:creationId xmlns:a16="http://schemas.microsoft.com/office/drawing/2010/main" id="{483BAC54-1311-4300-A586-C4FEF7065B73}"/>
                  </a:ext>
                </a:extLst>
              </p:cNvPr>
              <p:cNvSpPr/>
              <p:nvPr/>
            </p:nvSpPr>
            <p:spPr>
              <a:xfrm rot="0">
                <a:off x="2686125" y="1510800"/>
                <a:ext cx="62274" cy="87899"/>
              </a:xfrm>
              <a:custGeom>
                <a:avLst/>
                <a:gdLst/>
                <a:ahLst/>
                <a:cxnLst/>
                <a:rect b="b" l="0" r="r" t="0"/>
                <a:pathLst>
                  <a:path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7" name="Google Shape;1264;p79">
                <a:extLst>
                  <a:ext uri="{AFEF796F-AF89-4D96-9317-ABAD538E4431}">
                    <a16:creationId xmlns:a16="http://schemas.microsoft.com/office/drawing/2010/main" id="{5B0A3EF4-462C-459D-BA20-D626485FCBB2}"/>
                  </a:ext>
                </a:extLst>
              </p:cNvPr>
              <p:cNvSpPr/>
              <p:nvPr/>
            </p:nvSpPr>
            <p:spPr>
              <a:xfrm rot="0">
                <a:off x="2799125" y="1455875"/>
                <a:ext cx="96775" cy="158524"/>
              </a:xfrm>
              <a:custGeom>
                <a:avLst/>
                <a:gdLst/>
                <a:ahLst/>
                <a:cxnLst/>
                <a:rect b="b" l="0" r="r" t="0"/>
                <a:pathLst>
                  <a:path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8" name="Google Shape;1265;p79">
                <a:extLst>
                  <a:ext uri="{A266CF5F-64FE-4BC1-A4DD-BE166BCCFD3B}">
                    <a16:creationId xmlns:a16="http://schemas.microsoft.com/office/drawing/2010/main" id="{3BBD1DCD-57AC-4375-B300-38CC9ABA5D67}"/>
                  </a:ext>
                </a:extLst>
              </p:cNvPr>
              <p:cNvSpPr/>
              <p:nvPr/>
            </p:nvSpPr>
            <p:spPr>
              <a:xfrm rot="0">
                <a:off x="2744724" y="1557875"/>
                <a:ext cx="36625" cy="48150"/>
              </a:xfrm>
              <a:custGeom>
                <a:avLst/>
                <a:gdLst/>
                <a:ahLst/>
                <a:cxnLst/>
                <a:rect b="b" l="0" r="r" t="0"/>
                <a:pathLst>
                  <a:path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9" name="Google Shape;1266;p79">
                <a:extLst>
                  <a:ext uri="{DDD5FEC9-A9B6-4CBA-B836-128BDC2BF8DE}">
                    <a16:creationId xmlns:a16="http://schemas.microsoft.com/office/drawing/2010/main" id="{E8995961-04F3-43DD-9D2F-200254CAA25D}"/>
                  </a:ext>
                </a:extLst>
              </p:cNvPr>
              <p:cNvSpPr/>
              <p:nvPr/>
            </p:nvSpPr>
            <p:spPr>
              <a:xfrm rot="0"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b="b" l="0" r="r" t="0"/>
                <a:pathLst>
                  <a:path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0" name="Google Shape;1267;p79">
                <a:extLst>
                  <a:ext uri="{C070FCFD-26C1-4841-9A52-CE83E9F87187}">
                    <a16:creationId xmlns:a16="http://schemas.microsoft.com/office/drawing/2010/main" id="{A62852A8-6F3E-41B6-BEBD-27F76586B6DD}"/>
                  </a:ext>
                </a:extLst>
              </p:cNvPr>
              <p:cNvSpPr/>
              <p:nvPr/>
            </p:nvSpPr>
            <p:spPr>
              <a:xfrm rot="0"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b="b" l="0" r="r" t="0"/>
                <a:pathLst>
                  <a:path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1" name="Google Shape;1268;p79">
                <a:extLst>
                  <a:ext uri="{9E80C9AB-27EC-4E6B-8F0F-00AF6D01B15A}">
                    <a16:creationId xmlns:a16="http://schemas.microsoft.com/office/drawing/2010/main" id="{1D52CFE8-1AC9-4B2C-93E6-AA1CEFC3AA25}"/>
                  </a:ext>
                </a:extLst>
              </p:cNvPr>
              <p:cNvSpPr/>
              <p:nvPr/>
            </p:nvSpPr>
            <p:spPr>
              <a:xfrm rot="0">
                <a:off x="1922950" y="1659350"/>
                <a:ext cx="1050899" cy="913875"/>
              </a:xfrm>
              <a:custGeom>
                <a:avLst/>
                <a:gdLst/>
                <a:ahLst/>
                <a:cxnLst/>
                <a:rect b="b" l="0" r="r" t="0"/>
                <a:pathLst>
                  <a:path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>
                    <a:solidFill>
                      <a:srgbClr val="a6cbc2"/>
                    </a:solidFill>
                  </a:rPr>
                  <a:t/>
                </a:r>
                <a:endParaRPr dirty="0" lang="en-US"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2" name="Google Shape;1269;p79">
              <a:extLst>
                <a:ext uri="{12984B6A-F67A-49D9-9A96-CF010B8143AB}">
                  <a16:creationId xmlns:a16="http://schemas.microsoft.com/office/drawing/2010/main" id="{0615DEED-84D7-4266-86C7-6450EFB9327A}"/>
                </a:ext>
              </a:extLst>
            </p:cNvPr>
            <p:cNvSpPr/>
            <p:nvPr/>
          </p:nvSpPr>
          <p:spPr>
            <a:xfrm rot="0">
              <a:off x="3216902" y="3020658"/>
              <a:ext cx="15455" cy="5959"/>
            </a:xfrm>
            <a:custGeom>
              <a:avLst/>
              <a:gdLst/>
              <a:ahLst/>
              <a:cxnLst/>
              <a:rect b="b" l="0" r="r" t="0"/>
              <a:pathLst>
                <a:path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" name="Google Shape;1270;p79">
              <a:extLst>
                <a:ext uri="{9FE9A927-21B3-41C3-95D5-599FFC86E949}">
                  <a16:creationId xmlns:a16="http://schemas.microsoft.com/office/drawing/2010/main" id="{103C9DD1-832A-4F9C-A6CE-A91D13C9D8C8}"/>
                </a:ext>
              </a:extLst>
            </p:cNvPr>
            <p:cNvSpPr/>
            <p:nvPr/>
          </p:nvSpPr>
          <p:spPr>
            <a:xfrm rot="0">
              <a:off x="3243063" y="3010423"/>
              <a:ext cx="19695" cy="13339"/>
            </a:xfrm>
            <a:custGeom>
              <a:avLst/>
              <a:gdLst/>
              <a:ahLst/>
              <a:cxnLst/>
              <a:rect b="b" l="0" r="r" t="0"/>
              <a:pathLst>
                <a:path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" name="Google Shape;1271;p79">
              <a:extLst>
                <a:ext uri="{2F8884C4-E5C9-463E-8CA0-C6FA341C3365}">
                  <a16:creationId xmlns:a16="http://schemas.microsoft.com/office/drawing/2010/main" id="{71B3C23C-435B-4EB2-A722-33E63CF1E528}"/>
                </a:ext>
              </a:extLst>
            </p:cNvPr>
            <p:cNvSpPr/>
            <p:nvPr/>
          </p:nvSpPr>
          <p:spPr>
            <a:xfrm rot="0">
              <a:off x="3173297" y="2986859"/>
              <a:ext cx="73267" cy="24997"/>
            </a:xfrm>
            <a:custGeom>
              <a:avLst/>
              <a:gdLst/>
              <a:ahLst/>
              <a:cxnLst/>
              <a:rect b="b" l="0" r="r" t="0"/>
              <a:pathLst>
                <a:path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" name="Google Shape;1272;p79">
              <a:extLst>
                <a:ext uri="{1E4DD921-0313-4546-8367-8B698FD79787}">
                  <a16:creationId xmlns:a16="http://schemas.microsoft.com/office/drawing/2010/main" id="{111DCCF2-C264-4A2F-927D-B20F38D1DEA8}"/>
                </a:ext>
              </a:extLst>
            </p:cNvPr>
            <p:cNvSpPr/>
            <p:nvPr/>
          </p:nvSpPr>
          <p:spPr>
            <a:xfrm rot="0">
              <a:off x="3371128" y="3527019"/>
              <a:ext cx="18695" cy="10247"/>
            </a:xfrm>
            <a:custGeom>
              <a:avLst/>
              <a:gdLst/>
              <a:ahLst/>
              <a:cxnLst/>
              <a:rect b="b" l="0" r="r" t="0"/>
              <a:pathLst>
                <a:path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" name="Google Shape;1273;p79">
              <a:extLst>
                <a:ext uri="{F65D1AFF-D690-4E22-A457-FAC74D7A21DA}">
                  <a16:creationId xmlns:a16="http://schemas.microsoft.com/office/drawing/2010/main" id="{9706685A-6C98-4E91-9AFC-B999D0930AFA}"/>
                </a:ext>
              </a:extLst>
            </p:cNvPr>
            <p:cNvSpPr/>
            <p:nvPr/>
          </p:nvSpPr>
          <p:spPr>
            <a:xfrm rot="0">
              <a:off x="3183264" y="3080853"/>
              <a:ext cx="38140" cy="16672"/>
            </a:xfrm>
            <a:custGeom>
              <a:avLst/>
              <a:gdLst/>
              <a:ahLst/>
              <a:cxnLst/>
              <a:rect b="b" l="0" r="r" t="0"/>
              <a:pathLst>
                <a:path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" name="Google Shape;1274;p79">
              <a:extLst>
                <a:ext uri="{611E11A6-9517-46AB-8FE2-AF666E9C086C}">
                  <a16:creationId xmlns:a16="http://schemas.microsoft.com/office/drawing/2010/main" id="{43C3A5C8-F628-4AE5-97CA-23A3162C88E8}"/>
                </a:ext>
              </a:extLst>
            </p:cNvPr>
            <p:cNvSpPr/>
            <p:nvPr/>
          </p:nvSpPr>
          <p:spPr>
            <a:xfrm rot="0">
              <a:off x="3163091" y="3070629"/>
              <a:ext cx="23172" cy="20709"/>
            </a:xfrm>
            <a:custGeom>
              <a:avLst/>
              <a:gdLst/>
              <a:ahLst/>
              <a:cxnLst/>
              <a:rect b="b" l="0" r="r" t="0"/>
              <a:pathLst>
                <a:path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" name="Google Shape;1275;p79">
              <a:extLst>
                <a:ext uri="{719D3D29-156D-4A3B-BA56-5EC78C75ED2D}">
                  <a16:creationId xmlns:a16="http://schemas.microsoft.com/office/drawing/2010/main" id="{441E6AA7-15A2-47C5-9131-0DE9DFAAD98F}"/>
                </a:ext>
              </a:extLst>
            </p:cNvPr>
            <p:cNvSpPr/>
            <p:nvPr/>
          </p:nvSpPr>
          <p:spPr>
            <a:xfrm rot="0">
              <a:off x="3150874" y="3043494"/>
              <a:ext cx="32150" cy="30467"/>
            </a:xfrm>
            <a:custGeom>
              <a:avLst/>
              <a:gdLst/>
              <a:ahLst/>
              <a:cxnLst/>
              <a:rect b="b" l="0" r="r" t="0"/>
              <a:pathLst>
                <a:path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" name="Google Shape;1276;p79">
              <a:extLst>
                <a:ext uri="{B6654193-61AD-400A-A38E-9D4118565FCA}">
                  <a16:creationId xmlns:a16="http://schemas.microsoft.com/office/drawing/2010/main" id="{AE3083F7-DDDF-428B-8225-20915A5CB503}"/>
                </a:ext>
              </a:extLst>
            </p:cNvPr>
            <p:cNvSpPr/>
            <p:nvPr/>
          </p:nvSpPr>
          <p:spPr>
            <a:xfrm rot="0">
              <a:off x="3140409" y="3037308"/>
              <a:ext cx="43616" cy="20947"/>
            </a:xfrm>
            <a:custGeom>
              <a:avLst/>
              <a:gdLst/>
              <a:ahLst/>
              <a:cxnLst/>
              <a:rect b="b" l="0" r="r" t="0"/>
              <a:pathLst>
                <a:path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" name="Google Shape;1277;p79">
              <a:extLst>
                <a:ext uri="{0C22D1F7-462A-4137-AA2C-2570DF104FBA}">
                  <a16:creationId xmlns:a16="http://schemas.microsoft.com/office/drawing/2010/main" id="{CD2B6EF8-2691-48AF-80E3-D8CD8BAA1F6A}"/>
                </a:ext>
              </a:extLst>
            </p:cNvPr>
            <p:cNvSpPr/>
            <p:nvPr/>
          </p:nvSpPr>
          <p:spPr>
            <a:xfrm rot="0">
              <a:off x="3134431" y="3048737"/>
              <a:ext cx="17205" cy="9519"/>
            </a:xfrm>
            <a:custGeom>
              <a:avLst/>
              <a:gdLst/>
              <a:ahLst/>
              <a:cxnLst/>
              <a:rect b="b" l="0" r="r" t="0"/>
              <a:pathLst>
                <a:path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1278;p79">
              <a:extLst>
                <a:ext uri="{B0BFCD04-6E71-4C3F-B922-30A287CAE9DF}">
                  <a16:creationId xmlns:a16="http://schemas.microsoft.com/office/drawing/2010/main" id="{CB45CC29-A3C0-464A-9325-38D5B21AC641}"/>
                </a:ext>
              </a:extLst>
            </p:cNvPr>
            <p:cNvSpPr/>
            <p:nvPr/>
          </p:nvSpPr>
          <p:spPr>
            <a:xfrm rot="0">
              <a:off x="3142159" y="3021841"/>
              <a:ext cx="7978" cy="16672"/>
            </a:xfrm>
            <a:custGeom>
              <a:avLst/>
              <a:gdLst/>
              <a:ahLst/>
              <a:cxnLst/>
              <a:rect b="b" l="0" r="r" t="0"/>
              <a:pathLst>
                <a:path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" name="Google Shape;1279;p79">
              <a:extLst>
                <a:ext uri="{56F504A7-8BBF-4C11-8D6D-0A5E87E88ADC}">
                  <a16:creationId xmlns:a16="http://schemas.microsoft.com/office/drawing/2010/main" id="{E6485062-C346-4D84-BC67-0EBFAAEA4C30}"/>
                </a:ext>
              </a:extLst>
            </p:cNvPr>
            <p:cNvSpPr/>
            <p:nvPr/>
          </p:nvSpPr>
          <p:spPr>
            <a:xfrm rot="0">
              <a:off x="3120487" y="3025651"/>
              <a:ext cx="28411" cy="28568"/>
            </a:xfrm>
            <a:custGeom>
              <a:avLst/>
              <a:gdLst/>
              <a:ahLst/>
              <a:cxnLst/>
              <a:rect b="b" l="0" r="r" t="0"/>
              <a:pathLst>
                <a:path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" name="Google Shape;1280;p79">
              <a:extLst>
                <a:ext uri="{28491671-3187-436E-8E74-81F8584A3B9C}">
                  <a16:creationId xmlns:a16="http://schemas.microsoft.com/office/drawing/2010/main" id="{A0CE5691-AC96-43EB-97BF-74B24A77B8E9}"/>
                </a:ext>
              </a:extLst>
            </p:cNvPr>
            <p:cNvSpPr/>
            <p:nvPr/>
          </p:nvSpPr>
          <p:spPr>
            <a:xfrm rot="0">
              <a:off x="2965761" y="2909287"/>
              <a:ext cx="196343" cy="138983"/>
            </a:xfrm>
            <a:custGeom>
              <a:avLst/>
              <a:gdLst/>
              <a:ahLst/>
              <a:cxnLst/>
              <a:rect b="b" l="0" r="r" t="0"/>
              <a:pathLst>
                <a:path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" name="Google Shape;1281;p79">
              <a:extLst>
                <a:ext uri="{C39EEFB0-2BB1-4665-ABC0-4262C3052053}">
                  <a16:creationId xmlns:a16="http://schemas.microsoft.com/office/drawing/2010/main" id="{22BD36CA-4CEB-4FFF-A569-A070BB01CDB2}"/>
                </a:ext>
              </a:extLst>
            </p:cNvPr>
            <p:cNvSpPr/>
            <p:nvPr/>
          </p:nvSpPr>
          <p:spPr>
            <a:xfrm rot="0">
              <a:off x="3378593" y="3107749"/>
              <a:ext cx="19445" cy="26656"/>
            </a:xfrm>
            <a:custGeom>
              <a:avLst/>
              <a:gdLst/>
              <a:ahLst/>
              <a:cxnLst/>
              <a:rect b="b" l="0" r="r" t="0"/>
              <a:pathLst>
                <a:path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" name="Google Shape;1282;p79">
              <a:extLst>
                <a:ext uri="{C8D79D92-589A-4CEB-A1A9-D560FCFCEB0B}">
                  <a16:creationId xmlns:a16="http://schemas.microsoft.com/office/drawing/2010/main" id="{0E2CF53F-4033-40B3-AF67-80E395D493C6}"/>
                </a:ext>
              </a:extLst>
            </p:cNvPr>
            <p:cNvSpPr/>
            <p:nvPr/>
          </p:nvSpPr>
          <p:spPr>
            <a:xfrm rot="0">
              <a:off x="3354434" y="3105122"/>
              <a:ext cx="27661" cy="28807"/>
            </a:xfrm>
            <a:custGeom>
              <a:avLst/>
              <a:gdLst/>
              <a:ahLst/>
              <a:cxnLst/>
              <a:rect b="b" l="0" r="r" t="0"/>
              <a:pathLst>
                <a:path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1283;p79">
              <a:extLst>
                <a:ext uri="{662E43E8-E52B-4077-8502-A82B7F152636}">
                  <a16:creationId xmlns:a16="http://schemas.microsoft.com/office/drawing/2010/main" id="{72064E56-648F-402A-B8D9-6087958766E8}"/>
                </a:ext>
              </a:extLst>
            </p:cNvPr>
            <p:cNvSpPr/>
            <p:nvPr/>
          </p:nvSpPr>
          <p:spPr>
            <a:xfrm rot="0">
              <a:off x="3331011" y="3088711"/>
              <a:ext cx="34639" cy="49743"/>
            </a:xfrm>
            <a:custGeom>
              <a:avLst/>
              <a:gdLst/>
              <a:ahLst/>
              <a:cxnLst/>
              <a:rect b="b" l="0" r="r" t="0"/>
              <a:pathLst>
                <a:path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" name="Google Shape;1284;p79">
              <a:extLst>
                <a:ext uri="{060EA54F-35EE-4484-80E3-CFA9EAD21CD2}">
                  <a16:creationId xmlns:a16="http://schemas.microsoft.com/office/drawing/2010/main" id="{7CC0D4BA-1093-4364-AEFE-47F48C1AA07F}"/>
                </a:ext>
              </a:extLst>
            </p:cNvPr>
            <p:cNvSpPr/>
            <p:nvPr/>
          </p:nvSpPr>
          <p:spPr>
            <a:xfrm rot="0">
              <a:off x="3250041" y="3063487"/>
              <a:ext cx="91450" cy="78538"/>
            </a:xfrm>
            <a:custGeom>
              <a:avLst/>
              <a:gdLst/>
              <a:ahLst/>
              <a:cxnLst/>
              <a:rect b="b" l="0" r="r" t="0"/>
              <a:pathLst>
                <a:path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" name="Google Shape;1285;p79">
              <a:extLst>
                <a:ext uri="{CA29A01C-D096-41FF-8DB2-B77B20B96E0E}">
                  <a16:creationId xmlns:a16="http://schemas.microsoft.com/office/drawing/2010/main" id="{D7C30426-C93C-4032-9D17-2F18AE875CA1}"/>
                </a:ext>
              </a:extLst>
            </p:cNvPr>
            <p:cNvSpPr/>
            <p:nvPr/>
          </p:nvSpPr>
          <p:spPr>
            <a:xfrm rot="0">
              <a:off x="3209425" y="3061815"/>
              <a:ext cx="82732" cy="112565"/>
            </a:xfrm>
            <a:custGeom>
              <a:avLst/>
              <a:gdLst/>
              <a:ahLst/>
              <a:cxnLst/>
              <a:rect b="b" l="0" r="r" t="0"/>
              <a:pathLst>
                <a:path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" name="Google Shape;1286;p79">
              <a:extLst>
                <a:ext uri="{489ED35C-3ABF-4383-A8EB-30B260C09480}">
                  <a16:creationId xmlns:a16="http://schemas.microsoft.com/office/drawing/2010/main" id="{39454CE3-2276-4AFC-A2FE-A2C99D7B6BE8}"/>
                </a:ext>
              </a:extLst>
            </p:cNvPr>
            <p:cNvSpPr/>
            <p:nvPr/>
          </p:nvSpPr>
          <p:spPr>
            <a:xfrm rot="0">
              <a:off x="3195231" y="3136533"/>
              <a:ext cx="40867" cy="42852"/>
            </a:xfrm>
            <a:custGeom>
              <a:avLst/>
              <a:gdLst/>
              <a:ahLst/>
              <a:cxnLst/>
              <a:rect b="b" l="0" r="r" t="0"/>
              <a:pathLst>
                <a:path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1287;p79">
              <a:extLst>
                <a:ext uri="{E8C4606F-A6CC-4664-8677-82553DE77566}">
                  <a16:creationId xmlns:a16="http://schemas.microsoft.com/office/drawing/2010/main" id="{44977A60-2C27-4049-84C3-52F6C5D65F30}"/>
                </a:ext>
              </a:extLst>
            </p:cNvPr>
            <p:cNvSpPr/>
            <p:nvPr/>
          </p:nvSpPr>
          <p:spPr>
            <a:xfrm rot="0">
              <a:off x="3192980" y="3146290"/>
              <a:ext cx="88711" cy="124938"/>
            </a:xfrm>
            <a:custGeom>
              <a:avLst/>
              <a:gdLst/>
              <a:ahLst/>
              <a:cxnLst/>
              <a:rect b="b" l="0" r="r" t="0"/>
              <a:pathLst>
                <a:path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" name="Google Shape;1288;p79">
              <a:extLst>
                <a:ext uri="{04406DC1-AA72-4671-AAFD-A0E186AE1980}">
                  <a16:creationId xmlns:a16="http://schemas.microsoft.com/office/drawing/2010/main" id="{9DEDD953-5295-4B8C-9353-5A0EB7382AAA}"/>
                </a:ext>
              </a:extLst>
            </p:cNvPr>
            <p:cNvSpPr/>
            <p:nvPr/>
          </p:nvSpPr>
          <p:spPr>
            <a:xfrm rot="0">
              <a:off x="3275452" y="3211250"/>
              <a:ext cx="85722" cy="91389"/>
            </a:xfrm>
            <a:custGeom>
              <a:avLst/>
              <a:gdLst/>
              <a:ahLst/>
              <a:cxnLst/>
              <a:rect b="b" l="0" r="r" t="0"/>
              <a:pathLst>
                <a:path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6b65"/>
                  </a:solidFill>
                </a:rPr>
                <a:t/>
              </a:r>
              <a:endParaRPr dirty="0" lang="en-US">
                <a:solidFill>
                  <a:srgbClr val="ff6b65"/>
                </a:solidFill>
              </a:endParaRPr>
            </a:p>
          </p:txBody>
        </p:sp>
        <p:sp>
          <p:nvSpPr>
            <p:cNvPr id="92" name="Google Shape;1289;p79">
              <a:extLst>
                <a:ext uri="{368A3D62-9262-4319-A1CA-740F85A6F147}">
                  <a16:creationId xmlns:a16="http://schemas.microsoft.com/office/drawing/2010/main" id="{76E3CC0A-B48A-4A47-9136-077EE99A1123}"/>
                </a:ext>
              </a:extLst>
            </p:cNvPr>
            <p:cNvSpPr/>
            <p:nvPr/>
          </p:nvSpPr>
          <p:spPr>
            <a:xfrm rot="0">
              <a:off x="3327273" y="3275982"/>
              <a:ext cx="58811" cy="59262"/>
            </a:xfrm>
            <a:custGeom>
              <a:avLst/>
              <a:gdLst/>
              <a:ahLst/>
              <a:cxnLst/>
              <a:rect b="b" l="0" r="r" t="0"/>
              <a:pathLst>
                <a:path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a6cbc2"/>
                  </a:solidFill>
                </a:rPr>
                <a:t/>
              </a:r>
              <a:endParaRPr dirty="0" lang="en-US">
                <a:solidFill>
                  <a:srgbClr val="a6cbc2"/>
                </a:solidFill>
              </a:endParaRPr>
            </a:p>
          </p:txBody>
        </p:sp>
        <p:sp>
          <p:nvSpPr>
            <p:cNvPr id="93" name="Google Shape;1290;p79">
              <a:extLst>
                <a:ext uri="{FAFEBD5B-E88A-40A5-A68B-EBA3C37FDBC1}">
                  <a16:creationId xmlns:a16="http://schemas.microsoft.com/office/drawing/2010/main" id="{D9835E2E-EB5B-41C2-9DEF-4530BB222DB3}"/>
                </a:ext>
              </a:extLst>
            </p:cNvPr>
            <p:cNvSpPr/>
            <p:nvPr/>
          </p:nvSpPr>
          <p:spPr>
            <a:xfrm rot="0">
              <a:off x="3363150" y="3352838"/>
              <a:ext cx="34889" cy="37847"/>
            </a:xfrm>
            <a:custGeom>
              <a:avLst/>
              <a:gdLst/>
              <a:ahLst/>
              <a:cxnLst/>
              <a:rect b="b" l="0" r="r" t="0"/>
              <a:pathLst>
                <a:path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94" name="Google Shape;1291;p79">
              <a:extLst>
                <a:ext uri="{91D8C2B2-C838-440A-B1F2-5C7C904FCAE7}">
                  <a16:creationId xmlns:a16="http://schemas.microsoft.com/office/drawing/2010/main" id="{80F00F3A-C6BA-4F72-9463-46A03384A7B7}"/>
                </a:ext>
              </a:extLst>
            </p:cNvPr>
            <p:cNvGrpSpPr/>
            <p:nvPr/>
          </p:nvGrpSpPr>
          <p:grpSpPr>
            <a:xfrm rot="0">
              <a:off x="3280928" y="3294542"/>
              <a:ext cx="109894" cy="272224"/>
              <a:chOff x="2711750" y="3572300"/>
              <a:chExt cx="230725" cy="598425"/>
            </a:xfrm>
          </p:grpSpPr>
          <p:sp>
            <p:nvSpPr>
              <p:cNvPr id="95" name="Google Shape;1292;p79">
                <a:extLst>
                  <a:ext uri="{9B10163D-FEA5-4174-A145-4321C5D2FD62}">
                    <a16:creationId xmlns:a16="http://schemas.microsoft.com/office/drawing/2010/main" id="{12E38B8C-4B4D-476B-BF05-1203A41F7433}"/>
                  </a:ext>
                </a:extLst>
              </p:cNvPr>
              <p:cNvSpPr/>
              <p:nvPr/>
            </p:nvSpPr>
            <p:spPr>
              <a:xfrm rot="0">
                <a:off x="2711750" y="3572300"/>
                <a:ext cx="230725" cy="538799"/>
              </a:xfrm>
              <a:custGeom>
                <a:avLst/>
                <a:gdLst/>
                <a:ahLst/>
                <a:cxnLst/>
                <a:rect b="b" l="0" r="r" t="0"/>
                <a:pathLst>
                  <a:path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6" name="Google Shape;1293;p79">
                <a:extLst>
                  <a:ext uri="{C4014E09-0F31-4239-B10E-6F86A51DDBB4}">
                    <a16:creationId xmlns:a16="http://schemas.microsoft.com/office/drawing/2010/main" id="{AAA65573-3CBF-42C9-9E2D-312B21DA7B3D}"/>
                  </a:ext>
                </a:extLst>
              </p:cNvPr>
              <p:cNvSpPr/>
              <p:nvPr/>
            </p:nvSpPr>
            <p:spPr>
              <a:xfrm rot="0"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b="b" l="0" r="r" t="0"/>
                <a:pathLst>
                  <a:path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97" name="Google Shape;1294;p79">
              <a:extLst>
                <a:ext uri="{FE494230-8CE2-4B56-8B56-FF083A92481C}">
                  <a16:creationId xmlns:a16="http://schemas.microsoft.com/office/drawing/2010/main" id="{89846A2F-6542-40E5-8A2B-CBFC57375369}"/>
                </a:ext>
              </a:extLst>
            </p:cNvPr>
            <p:cNvSpPr/>
            <p:nvPr/>
          </p:nvSpPr>
          <p:spPr>
            <a:xfrm rot="0">
              <a:off x="4563294" y="2964728"/>
              <a:ext cx="12467" cy="27863"/>
            </a:xfrm>
            <a:custGeom>
              <a:avLst/>
              <a:gdLst/>
              <a:ahLst/>
              <a:cxnLst/>
              <a:rect b="b" l="0" r="r" t="0"/>
              <a:pathLst>
                <a:path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98" name="Google Shape;1295;p79">
              <a:extLst>
                <a:ext uri="{333CC383-CE84-4EC1-8DB5-0C51DEF5BFAE}">
                  <a16:creationId xmlns:a16="http://schemas.microsoft.com/office/drawing/2010/main" id="{A7514FF7-C5A4-462A-A73B-762696C5C6A4}"/>
                </a:ext>
              </a:extLst>
            </p:cNvPr>
            <p:cNvGrpSpPr/>
            <p:nvPr/>
          </p:nvGrpSpPr>
          <p:grpSpPr>
            <a:xfrm rot="0"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99" name="Google Shape;1296;p79">
                <a:extLst>
                  <a:ext uri="{1A008901-B404-45E5-9287-14CBC8485C2D}">
                    <a16:creationId xmlns:a16="http://schemas.microsoft.com/office/drawing/2010/main" id="{4CC420A4-2900-4A49-AA1A-06574108FDD6}"/>
                  </a:ext>
                </a:extLst>
              </p:cNvPr>
              <p:cNvSpPr/>
              <p:nvPr/>
            </p:nvSpPr>
            <p:spPr>
              <a:xfrm rot="0"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b="b" l="0" r="r" t="0"/>
                <a:pathLst>
                  <a:path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0" name="Google Shape;1297;p79">
                <a:extLst>
                  <a:ext uri="{C3648A60-B11F-4D1D-BE13-972844C1F492}">
                    <a16:creationId xmlns:a16="http://schemas.microsoft.com/office/drawing/2010/main" id="{334704F2-6926-4735-B59A-A16DC7A3F8A0}"/>
                  </a:ext>
                </a:extLst>
              </p:cNvPr>
              <p:cNvSpPr/>
              <p:nvPr/>
            </p:nvSpPr>
            <p:spPr>
              <a:xfrm rot="0"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b="b" l="0" r="r" t="0"/>
                <a:pathLst>
                  <a:path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1" name="Google Shape;1298;p79">
                <a:extLst>
                  <a:ext uri="{02F193D1-563F-4386-B58D-BA7D3EA06C4B}">
                    <a16:creationId xmlns:a16="http://schemas.microsoft.com/office/drawing/2010/main" id="{3664EE6C-B671-4F6D-998B-50E238903822}"/>
                  </a:ext>
                </a:extLst>
              </p:cNvPr>
              <p:cNvSpPr/>
              <p:nvPr/>
            </p:nvSpPr>
            <p:spPr>
              <a:xfrm rot="0"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b="b" l="0" r="r" t="0"/>
                <a:pathLst>
                  <a:path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2" name="Google Shape;1299;p79">
                <a:extLst>
                  <a:ext uri="{02B8B27E-52B7-4F1A-8C89-98B23F66256F}">
                    <a16:creationId xmlns:a16="http://schemas.microsoft.com/office/drawing/2010/main" id="{E53BC9D9-C1A4-4040-8B04-7864E3987257}"/>
                  </a:ext>
                </a:extLst>
              </p:cNvPr>
              <p:cNvSpPr/>
              <p:nvPr/>
            </p:nvSpPr>
            <p:spPr>
              <a:xfrm rot="0"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b="b" l="0" r="r" t="0"/>
                <a:pathLst>
                  <a:path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03" name="Google Shape;1300;p79">
              <a:extLst>
                <a:ext uri="{61EDB797-FA0C-486E-9240-7F4335A3F9D5}">
                  <a16:creationId xmlns:a16="http://schemas.microsoft.com/office/drawing/2010/main" id="{99DBC176-EF03-4FA7-9947-894BE14381DF}"/>
                </a:ext>
              </a:extLst>
            </p:cNvPr>
            <p:cNvSpPr/>
            <p:nvPr/>
          </p:nvSpPr>
          <p:spPr>
            <a:xfrm rot="0">
              <a:off x="4614378" y="2777935"/>
              <a:ext cx="83471" cy="139699"/>
            </a:xfrm>
            <a:custGeom>
              <a:avLst/>
              <a:gdLst/>
              <a:ahLst/>
              <a:cxnLst/>
              <a:rect b="b" l="0" r="r" t="0"/>
              <a:pathLst>
                <a:path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" name="Google Shape;1301;p79">
              <a:extLst>
                <a:ext uri="{9B5F0F1A-8C9C-4870-B0DB-7DA435186D9C}">
                  <a16:creationId xmlns:a16="http://schemas.microsoft.com/office/drawing/2010/main" id="{57DF45A5-27E9-4C7A-968A-523D1DAF75AF}"/>
                </a:ext>
              </a:extLst>
            </p:cNvPr>
            <p:cNvSpPr/>
            <p:nvPr/>
          </p:nvSpPr>
          <p:spPr>
            <a:xfrm rot="0">
              <a:off x="4580490" y="2850992"/>
              <a:ext cx="28661" cy="38087"/>
            </a:xfrm>
            <a:custGeom>
              <a:avLst/>
              <a:gdLst/>
              <a:ahLst/>
              <a:cxnLst/>
              <a:rect b="b" l="0" r="r" t="0"/>
              <a:pathLst>
                <a:path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" name="Google Shape;1302;p79">
              <a:extLst>
                <a:ext uri="{8508009F-CBD1-4B9D-8992-7096BF9F73E0}">
                  <a16:creationId xmlns:a16="http://schemas.microsoft.com/office/drawing/2010/main" id="{44636990-03D2-453B-A6E8-8A1452155524}"/>
                </a:ext>
              </a:extLst>
            </p:cNvPr>
            <p:cNvSpPr/>
            <p:nvPr/>
          </p:nvSpPr>
          <p:spPr>
            <a:xfrm rot="0">
              <a:off x="4566534" y="2807208"/>
              <a:ext cx="32650" cy="53553"/>
            </a:xfrm>
            <a:custGeom>
              <a:avLst/>
              <a:gdLst/>
              <a:ahLst/>
              <a:cxnLst/>
              <a:rect b="b" l="0" r="r" t="0"/>
              <a:pathLst>
                <a:path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" name="Google Shape;1303;p79">
              <a:extLst>
                <a:ext uri="{33C029DC-60EC-4348-A6E9-AD8677304C86}">
                  <a16:creationId xmlns:a16="http://schemas.microsoft.com/office/drawing/2010/main" id="{E5EDE16C-8441-4672-A3BA-CE93752BC424}"/>
                </a:ext>
              </a:extLst>
            </p:cNvPr>
            <p:cNvSpPr/>
            <p:nvPr/>
          </p:nvSpPr>
          <p:spPr>
            <a:xfrm rot="0">
              <a:off x="4301938" y="2737722"/>
              <a:ext cx="211787" cy="95438"/>
            </a:xfrm>
            <a:custGeom>
              <a:avLst/>
              <a:gdLst/>
              <a:ahLst/>
              <a:cxnLst/>
              <a:rect b="b" l="0" r="r" t="0"/>
              <a:pathLst>
                <a:path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" name="Google Shape;1304;p79">
              <a:extLst>
                <a:ext uri="{2DC16B07-5D54-40E1-91B4-364322989B6E}">
                  <a16:creationId xmlns:a16="http://schemas.microsoft.com/office/drawing/2010/main" id="{3E95A97C-6939-4B74-9CF5-15AB39B8D126}"/>
                </a:ext>
              </a:extLst>
            </p:cNvPr>
            <p:cNvSpPr/>
            <p:nvPr/>
          </p:nvSpPr>
          <p:spPr>
            <a:xfrm rot="0">
              <a:off x="4718522" y="3165088"/>
              <a:ext cx="67277" cy="54985"/>
            </a:xfrm>
            <a:custGeom>
              <a:avLst/>
              <a:gdLst/>
              <a:ahLst/>
              <a:cxnLst/>
              <a:rect b="b" l="0" r="r" t="0"/>
              <a:pathLst>
                <a:path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" name="Google Shape;1305;p79">
              <a:extLst>
                <a:ext uri="{E19FFDF2-2855-4CF8-B1E4-85409309A100}">
                  <a16:creationId xmlns:a16="http://schemas.microsoft.com/office/drawing/2010/main" id="{2289C660-5E7A-4A59-AA99-EAB5ED18498F}"/>
                </a:ext>
              </a:extLst>
            </p:cNvPr>
            <p:cNvSpPr/>
            <p:nvPr/>
          </p:nvSpPr>
          <p:spPr>
            <a:xfrm rot="0">
              <a:off x="4567785" y="3016610"/>
              <a:ext cx="54822" cy="91389"/>
            </a:xfrm>
            <a:custGeom>
              <a:avLst/>
              <a:gdLst/>
              <a:ahLst/>
              <a:cxnLst/>
              <a:rect b="b" l="0" r="r" t="0"/>
              <a:pathLst>
                <a:path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" name="Google Shape;1306;p79">
              <a:extLst>
                <a:ext uri="{F611D916-A3CA-4660-A8FF-B172CABF50FA}">
                  <a16:creationId xmlns:a16="http://schemas.microsoft.com/office/drawing/2010/main" id="{F4D961F0-4D47-4F53-9826-808175547122}"/>
                </a:ext>
              </a:extLst>
            </p:cNvPr>
            <p:cNvSpPr/>
            <p:nvPr/>
          </p:nvSpPr>
          <p:spPr>
            <a:xfrm rot="0">
              <a:off x="4595934" y="3205063"/>
              <a:ext cx="26673" cy="13339"/>
            </a:xfrm>
            <a:custGeom>
              <a:avLst/>
              <a:gdLst/>
              <a:ahLst/>
              <a:cxnLst/>
              <a:rect b="b" l="0" r="r" t="0"/>
              <a:pathLst>
                <a:path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10" name="Google Shape;1307;p79">
              <a:extLst>
                <a:ext uri="{4EF9CB26-717F-46E7-B0C6-B07107F7BFC3}">
                  <a16:creationId xmlns:a16="http://schemas.microsoft.com/office/drawing/2010/main" id="{AC0F177E-7913-4EAE-8570-3768BB752FE7}"/>
                </a:ext>
              </a:extLst>
            </p:cNvPr>
            <p:cNvGrpSpPr/>
            <p:nvPr/>
          </p:nvGrpSpPr>
          <p:grpSpPr>
            <a:xfrm rot="0">
              <a:off x="4403341" y="3107749"/>
              <a:ext cx="316680" cy="101374"/>
              <a:chOff x="5068275" y="3161675"/>
              <a:chExt cx="664875" cy="222850"/>
            </a:xfrm>
          </p:grpSpPr>
          <p:sp>
            <p:nvSpPr>
              <p:cNvPr id="111" name="Google Shape;1308;p79">
                <a:extLst>
                  <a:ext uri="{B8BC03CD-782A-488D-9A6C-9FEEE713D006}">
                    <a16:creationId xmlns:a16="http://schemas.microsoft.com/office/drawing/2010/main" id="{A5AE2CC7-41A8-42C7-BD34-9CA9CC2167C0}"/>
                  </a:ext>
                </a:extLst>
              </p:cNvPr>
              <p:cNvSpPr/>
              <p:nvPr/>
            </p:nvSpPr>
            <p:spPr>
              <a:xfrm rot="0"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b="b" l="0" r="r" t="0"/>
                <a:pathLst>
                  <a:path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2" name="Google Shape;1309;p79">
                <a:extLst>
                  <a:ext uri="{8E6888CB-F644-4D53-A72B-6C0AD989F187}">
                    <a16:creationId xmlns:a16="http://schemas.microsoft.com/office/drawing/2010/main" id="{90232AA9-511A-42ED-A004-035D8EFAB774}"/>
                  </a:ext>
                </a:extLst>
              </p:cNvPr>
              <p:cNvSpPr/>
              <p:nvPr/>
            </p:nvSpPr>
            <p:spPr>
              <a:xfrm rot="0"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b="b" l="0" r="r" t="0"/>
                <a:pathLst>
                  <a:path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3" name="Google Shape;1310;p79">
                <a:extLst>
                  <a:ext uri="{C478375C-9151-4EEB-A4F5-F1319C532FDA}">
                    <a16:creationId xmlns:a16="http://schemas.microsoft.com/office/drawing/2010/main" id="{A6726B39-C6E0-4166-BAE0-3BFF5EB06BCF}"/>
                  </a:ext>
                </a:extLst>
              </p:cNvPr>
              <p:cNvSpPr/>
              <p:nvPr/>
            </p:nvSpPr>
            <p:spPr>
              <a:xfrm rot="0"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b="b" l="0" r="r" t="0"/>
                <a:pathLst>
                  <a:path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4" name="Google Shape;1311;p79">
                <a:extLst>
                  <a:ext uri="{7171681D-C095-4A01-947A-E6DAA8ABC340}">
                    <a16:creationId xmlns:a16="http://schemas.microsoft.com/office/drawing/2010/main" id="{EEB88035-A49D-4799-8FFB-599E8565FFE4}"/>
                  </a:ext>
                </a:extLst>
              </p:cNvPr>
              <p:cNvSpPr/>
              <p:nvPr/>
            </p:nvSpPr>
            <p:spPr>
              <a:xfrm rot="0"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b="b" l="0" r="r" t="0"/>
                <a:pathLst>
                  <a:path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15" name="Google Shape;1312;p79">
              <a:extLst>
                <a:ext uri="{9AB590C7-A30A-413F-B534-6B1C87FAE63D}">
                  <a16:creationId xmlns:a16="http://schemas.microsoft.com/office/drawing/2010/main" id="{BCA1B75E-CBC6-410C-838B-3DD92DC7321C}"/>
                </a:ext>
              </a:extLst>
            </p:cNvPr>
            <p:cNvSpPr/>
            <p:nvPr/>
          </p:nvSpPr>
          <p:spPr>
            <a:xfrm rot="0">
              <a:off x="4437231" y="3100607"/>
              <a:ext cx="29912" cy="37370"/>
            </a:xfrm>
            <a:custGeom>
              <a:avLst/>
              <a:gdLst/>
              <a:ahLst/>
              <a:cxnLst/>
              <a:rect b="b" l="0" r="r" t="0"/>
              <a:pathLst>
                <a:path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" name="Google Shape;1313;p79">
              <a:extLst>
                <a:ext uri="{19768E32-14F3-47F6-A344-4047ADDC5A07}">
                  <a16:creationId xmlns:a16="http://schemas.microsoft.com/office/drawing/2010/main" id="{6F66499A-8623-4D52-BFD1-FBF7206970D3}"/>
                </a:ext>
              </a:extLst>
            </p:cNvPr>
            <p:cNvSpPr/>
            <p:nvPr/>
          </p:nvSpPr>
          <p:spPr>
            <a:xfrm rot="0">
              <a:off x="4503746" y="3099174"/>
              <a:ext cx="65289" cy="42135"/>
            </a:xfrm>
            <a:custGeom>
              <a:avLst/>
              <a:gdLst/>
              <a:ahLst/>
              <a:cxnLst/>
              <a:rect b="b" l="0" r="r" t="0"/>
              <a:pathLst>
                <a:path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" name="Google Shape;1314;p79">
              <a:extLst>
                <a:ext uri="{1587B7B7-AB62-4E7C-B115-BB84C915E809}">
                  <a16:creationId xmlns:a16="http://schemas.microsoft.com/office/drawing/2010/main" id="{586CAB65-58BD-4063-BF8C-53CCE927C33B}"/>
                </a:ext>
              </a:extLst>
            </p:cNvPr>
            <p:cNvSpPr/>
            <p:nvPr/>
          </p:nvSpPr>
          <p:spPr>
            <a:xfrm rot="0">
              <a:off x="4442708" y="2983061"/>
              <a:ext cx="56823" cy="104945"/>
            </a:xfrm>
            <a:custGeom>
              <a:avLst/>
              <a:gdLst/>
              <a:ahLst/>
              <a:cxnLst/>
              <a:rect b="b" l="0" r="r" t="0"/>
              <a:pathLst>
                <a:path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" name="Google Shape;1315;p79">
              <a:extLst>
                <a:ext uri="{9FA6CB5E-0604-4E9D-B5D5-EE8C2019C547}">
                  <a16:creationId xmlns:a16="http://schemas.microsoft.com/office/drawing/2010/main" id="{172BF587-8CEC-4783-9933-5A1DE77CD933}"/>
                </a:ext>
              </a:extLst>
            </p:cNvPr>
            <p:cNvSpPr/>
            <p:nvPr/>
          </p:nvSpPr>
          <p:spPr>
            <a:xfrm rot="0">
              <a:off x="4450186" y="3045643"/>
              <a:ext cx="36139" cy="29749"/>
            </a:xfrm>
            <a:custGeom>
              <a:avLst/>
              <a:gdLst/>
              <a:ahLst/>
              <a:cxnLst/>
              <a:rect b="b" l="0" r="r" t="0"/>
              <a:pathLst>
                <a:path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" name="Google Shape;1316;p79">
              <a:extLst>
                <a:ext uri="{12DE3070-A967-4A70-B7E2-16E24A4D7EEA}">
                  <a16:creationId xmlns:a16="http://schemas.microsoft.com/office/drawing/2010/main" id="{5E986595-B807-4100-81EE-028431E13CC8}"/>
                </a:ext>
              </a:extLst>
            </p:cNvPr>
            <p:cNvSpPr/>
            <p:nvPr/>
          </p:nvSpPr>
          <p:spPr>
            <a:xfrm rot="0">
              <a:off x="4429753" y="2990191"/>
              <a:ext cx="55822" cy="61650"/>
            </a:xfrm>
            <a:custGeom>
              <a:avLst/>
              <a:gdLst/>
              <a:ahLst/>
              <a:cxnLst/>
              <a:rect b="b" l="0" r="r" t="0"/>
              <a:pathLst>
                <a:path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1317;p79">
              <a:extLst>
                <a:ext uri="{E473AE31-416C-451E-AC9F-175CED2FEA4C}">
                  <a16:creationId xmlns:a16="http://schemas.microsoft.com/office/drawing/2010/main" id="{B0F912DA-D9D9-4017-9EA8-56FDC8261EA5}"/>
                </a:ext>
              </a:extLst>
            </p:cNvPr>
            <p:cNvSpPr/>
            <p:nvPr/>
          </p:nvSpPr>
          <p:spPr>
            <a:xfrm rot="0">
              <a:off x="4413308" y="3004474"/>
              <a:ext cx="58061" cy="103285"/>
            </a:xfrm>
            <a:custGeom>
              <a:avLst/>
              <a:gdLst/>
              <a:ahLst/>
              <a:cxnLst/>
              <a:rect b="b" l="0" r="r" t="0"/>
              <a:pathLst>
                <a:path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" name="Google Shape;1318;p79">
              <a:extLst>
                <a:ext uri="{C5BB751E-88D6-4ABB-AF23-6ED02021D058}">
                  <a16:creationId xmlns:a16="http://schemas.microsoft.com/office/drawing/2010/main" id="{774B0963-C203-41C6-9B70-56079EB5E4AA}"/>
                </a:ext>
              </a:extLst>
            </p:cNvPr>
            <p:cNvSpPr/>
            <p:nvPr/>
          </p:nvSpPr>
          <p:spPr>
            <a:xfrm rot="0">
              <a:off x="4375443" y="2948079"/>
              <a:ext cx="61050" cy="131125"/>
            </a:xfrm>
            <a:custGeom>
              <a:avLst/>
              <a:gdLst/>
              <a:ahLst/>
              <a:cxnLst/>
              <a:rect b="b" l="0" r="r" t="0"/>
              <a:pathLst>
                <a:path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" name="Google Shape;1319;p79">
              <a:extLst>
                <a:ext uri="{403EE814-7C00-4794-BDFC-A7BA6ED20E9C}">
                  <a16:creationId xmlns:a16="http://schemas.microsoft.com/office/drawing/2010/main" id="{FBEED243-8311-48DA-8683-D4F244E458ED}"/>
                </a:ext>
              </a:extLst>
            </p:cNvPr>
            <p:cNvSpPr/>
            <p:nvPr/>
          </p:nvSpPr>
          <p:spPr>
            <a:xfrm rot="0">
              <a:off x="4343053" y="2959975"/>
              <a:ext cx="35389" cy="43557"/>
            </a:xfrm>
            <a:custGeom>
              <a:avLst/>
              <a:gdLst/>
              <a:ahLst/>
              <a:cxnLst/>
              <a:rect b="b" l="0" r="r" t="0"/>
              <a:pathLst>
                <a:path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" name="Google Shape;1320;p79">
              <a:extLst>
                <a:ext uri="{7AA93AD4-8899-4C3A-9B50-6E2C2A5D472F}">
                  <a16:creationId xmlns:a16="http://schemas.microsoft.com/office/drawing/2010/main" id="{0CAA0090-07D6-48AE-9F18-F8104212419D}"/>
                </a:ext>
              </a:extLst>
            </p:cNvPr>
            <p:cNvSpPr/>
            <p:nvPr/>
          </p:nvSpPr>
          <p:spPr>
            <a:xfrm rot="0">
              <a:off x="3793178" y="2712975"/>
              <a:ext cx="26423" cy="30945"/>
            </a:xfrm>
            <a:custGeom>
              <a:avLst/>
              <a:gdLst/>
              <a:ahLst/>
              <a:cxnLst/>
              <a:rect b="b" l="0" r="r" t="0"/>
              <a:pathLst>
                <a:path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" name="Google Shape;1321;p79">
              <a:extLst>
                <a:ext uri="{31AF9DD8-6FA6-4180-98E8-F5AF8C4BBE64}">
                  <a16:creationId xmlns:a16="http://schemas.microsoft.com/office/drawing/2010/main" id="{F6572057-EE5C-40EE-A517-7C6D6A428C38}"/>
                </a:ext>
              </a:extLst>
            </p:cNvPr>
            <p:cNvSpPr/>
            <p:nvPr/>
          </p:nvSpPr>
          <p:spPr>
            <a:xfrm rot="0">
              <a:off x="3772255" y="2560208"/>
              <a:ext cx="138281" cy="153494"/>
            </a:xfrm>
            <a:custGeom>
              <a:avLst/>
              <a:gdLst/>
              <a:ahLst/>
              <a:cxnLst/>
              <a:rect b="b" l="0" r="r" t="0"/>
              <a:pathLst>
                <a:path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" name="Google Shape;1322;p79">
              <a:extLst>
                <a:ext uri="{CCA8CBD3-3B8A-499E-B847-81D99CFD2DA8}">
                  <a16:creationId xmlns:a16="http://schemas.microsoft.com/office/drawing/2010/main" id="{66335466-945F-4465-ADDA-5DB2184BF881}"/>
                </a:ext>
              </a:extLst>
            </p:cNvPr>
            <p:cNvSpPr/>
            <p:nvPr/>
          </p:nvSpPr>
          <p:spPr>
            <a:xfrm rot="0">
              <a:off x="3810372" y="2589242"/>
              <a:ext cx="68528" cy="147786"/>
            </a:xfrm>
            <a:custGeom>
              <a:avLst/>
              <a:gdLst/>
              <a:ahLst/>
              <a:cxnLst/>
              <a:rect b="b" l="0" r="r" t="0"/>
              <a:pathLst>
                <a:path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1323;p79">
              <a:extLst>
                <a:ext uri="{80F4E598-7C4F-4F56-BE93-3D05B03EE523}">
                  <a16:creationId xmlns:a16="http://schemas.microsoft.com/office/drawing/2010/main" id="{CF071838-275D-4ACA-A989-F5165D5F0A29}"/>
                </a:ext>
              </a:extLst>
            </p:cNvPr>
            <p:cNvSpPr/>
            <p:nvPr/>
          </p:nvSpPr>
          <p:spPr>
            <a:xfrm rot="0">
              <a:off x="3883127" y="2693471"/>
              <a:ext cx="27411" cy="23803"/>
            </a:xfrm>
            <a:custGeom>
              <a:avLst/>
              <a:gdLst/>
              <a:ahLst/>
              <a:cxnLst/>
              <a:rect b="b" l="0" r="r" t="0"/>
              <a:pathLst>
                <a:path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" name="Google Shape;1324;p79">
              <a:extLst>
                <a:ext uri="{8967B4B2-EB2F-4FC8-B7CA-575DA74B2076}">
                  <a16:creationId xmlns:a16="http://schemas.microsoft.com/office/drawing/2010/main" id="{A7CD347C-649B-46F6-8CCE-A350BFE14988}"/>
                </a:ext>
              </a:extLst>
            </p:cNvPr>
            <p:cNvSpPr/>
            <p:nvPr/>
          </p:nvSpPr>
          <p:spPr>
            <a:xfrm rot="0">
              <a:off x="3870422" y="2710598"/>
              <a:ext cx="43605" cy="22620"/>
            </a:xfrm>
            <a:custGeom>
              <a:avLst/>
              <a:gdLst/>
              <a:ahLst/>
              <a:cxnLst/>
              <a:rect b="b" l="0" r="r" t="0"/>
              <a:pathLst>
                <a:path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" name="Google Shape;1325;p79">
              <a:extLst>
                <a:ext uri="{06BD951F-9652-4238-934B-586369046086}">
                  <a16:creationId xmlns:a16="http://schemas.microsoft.com/office/drawing/2010/main" id="{FC2E92E4-AD2E-4132-BF42-5198308D43EE}"/>
                </a:ext>
              </a:extLst>
            </p:cNvPr>
            <p:cNvSpPr/>
            <p:nvPr/>
          </p:nvSpPr>
          <p:spPr>
            <a:xfrm rot="0">
              <a:off x="3871910" y="2726065"/>
              <a:ext cx="33901" cy="23803"/>
            </a:xfrm>
            <a:custGeom>
              <a:avLst/>
              <a:gdLst/>
              <a:ahLst/>
              <a:cxnLst/>
              <a:rect b="b" l="0" r="r" t="0"/>
              <a:pathLst>
                <a:path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1326;p79">
              <a:extLst>
                <a:ext uri="{7751950E-361A-4B70-BA2B-E70C35047838}">
                  <a16:creationId xmlns:a16="http://schemas.microsoft.com/office/drawing/2010/main" id="{F96CC1AA-C427-4139-A055-5B506BDC2E68}"/>
                </a:ext>
              </a:extLst>
            </p:cNvPr>
            <p:cNvSpPr/>
            <p:nvPr/>
          </p:nvSpPr>
          <p:spPr>
            <a:xfrm rot="0">
              <a:off x="3888104" y="2727737"/>
              <a:ext cx="57573" cy="42601"/>
            </a:xfrm>
            <a:custGeom>
              <a:avLst/>
              <a:gdLst/>
              <a:ahLst/>
              <a:cxnLst/>
              <a:rect b="b" l="0" r="r" t="0"/>
              <a:pathLst>
                <a:path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" name="Google Shape;1327;p79">
              <a:extLst>
                <a:ext uri="{2962501E-AB35-4ACC-BB1A-B02F064EFB1F}">
                  <a16:creationId xmlns:a16="http://schemas.microsoft.com/office/drawing/2010/main" id="{E176BF9A-8FE9-4045-9D97-FFE30C9B0C8C}"/>
                </a:ext>
              </a:extLst>
            </p:cNvPr>
            <p:cNvSpPr/>
            <p:nvPr/>
          </p:nvSpPr>
          <p:spPr>
            <a:xfrm rot="0">
              <a:off x="3848488" y="2796972"/>
              <a:ext cx="39628" cy="24519"/>
            </a:xfrm>
            <a:custGeom>
              <a:avLst/>
              <a:gdLst/>
              <a:ahLst/>
              <a:cxnLst/>
              <a:rect b="b" l="0" r="r" t="0"/>
              <a:pathLst>
                <a:path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" name="Google Shape;1328;p79">
              <a:extLst>
                <a:ext uri="{99821E17-034F-42B8-9584-3E11D262A094}">
                  <a16:creationId xmlns:a16="http://schemas.microsoft.com/office/drawing/2010/main" id="{86E54E85-E6F5-41DD-8967-08A3370DCFB4}"/>
                </a:ext>
              </a:extLst>
            </p:cNvPr>
            <p:cNvSpPr/>
            <p:nvPr/>
          </p:nvSpPr>
          <p:spPr>
            <a:xfrm rot="0">
              <a:off x="3851727" y="2789842"/>
              <a:ext cx="34151" cy="14284"/>
            </a:xfrm>
            <a:custGeom>
              <a:avLst/>
              <a:gdLst/>
              <a:ahLst/>
              <a:cxnLst/>
              <a:rect b="b" l="0" r="r" t="0"/>
              <a:pathLst>
                <a:path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1329;p79">
              <a:extLst>
                <a:ext uri="{A7909D40-2FFD-401E-8AF5-B7BA8CF0300B}">
                  <a16:creationId xmlns:a16="http://schemas.microsoft.com/office/drawing/2010/main" id="{686FAA81-584A-4F38-9CC6-9DB13596FB7A}"/>
                </a:ext>
              </a:extLst>
            </p:cNvPr>
            <p:cNvSpPr/>
            <p:nvPr/>
          </p:nvSpPr>
          <p:spPr>
            <a:xfrm rot="0">
              <a:off x="3869672" y="2845760"/>
              <a:ext cx="12967" cy="23803"/>
            </a:xfrm>
            <a:custGeom>
              <a:avLst/>
              <a:gdLst/>
              <a:ahLst/>
              <a:cxnLst/>
              <a:rect b="b" l="0" r="r" t="0"/>
              <a:pathLst>
                <a:path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1330;p79">
              <a:extLst>
                <a:ext uri="{C942F739-DA6D-4E0E-957B-25788E967638}">
                  <a16:creationId xmlns:a16="http://schemas.microsoft.com/office/drawing/2010/main" id="{0D258F50-C4D0-47CB-9D37-01BB740EC700}"/>
                </a:ext>
              </a:extLst>
            </p:cNvPr>
            <p:cNvSpPr/>
            <p:nvPr/>
          </p:nvSpPr>
          <p:spPr>
            <a:xfrm rot="0">
              <a:off x="3863444" y="2836958"/>
              <a:ext cx="12467" cy="15000"/>
            </a:xfrm>
            <a:custGeom>
              <a:avLst/>
              <a:gdLst/>
              <a:ahLst/>
              <a:cxnLst/>
              <a:rect b="b" l="0" r="r" t="0"/>
              <a:pathLst>
                <a:path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1331;p79">
              <a:extLst>
                <a:ext uri="{06E76EE8-8E2F-474B-B827-9615D80F7F6F}">
                  <a16:creationId xmlns:a16="http://schemas.microsoft.com/office/drawing/2010/main" id="{E1AAB2BD-9E9A-4612-A455-04F592E5D0C3}"/>
                </a:ext>
              </a:extLst>
            </p:cNvPr>
            <p:cNvSpPr/>
            <p:nvPr/>
          </p:nvSpPr>
          <p:spPr>
            <a:xfrm rot="0">
              <a:off x="3844761" y="2824346"/>
              <a:ext cx="25923" cy="21665"/>
            </a:xfrm>
            <a:custGeom>
              <a:avLst/>
              <a:gdLst/>
              <a:ahLst/>
              <a:cxnLst/>
              <a:rect b="b" l="0" r="r" t="0"/>
              <a:pathLst>
                <a:path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1332;p79">
              <a:extLst>
                <a:ext uri="{F8A78C74-1BAC-40B3-BAB1-66988AFD9193}">
                  <a16:creationId xmlns:a16="http://schemas.microsoft.com/office/drawing/2010/main" id="{AA0E4CAA-631E-46E7-9A6F-55B38421DC6A}"/>
                </a:ext>
              </a:extLst>
            </p:cNvPr>
            <p:cNvSpPr/>
            <p:nvPr/>
          </p:nvSpPr>
          <p:spPr>
            <a:xfrm rot="0">
              <a:off x="3830555" y="2811734"/>
              <a:ext cx="20195" cy="12146"/>
            </a:xfrm>
            <a:custGeom>
              <a:avLst/>
              <a:gdLst/>
              <a:ahLst/>
              <a:cxnLst/>
              <a:rect b="b" l="0" r="r" t="0"/>
              <a:pathLst>
                <a:path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1333;p79">
              <a:extLst>
                <a:ext uri="{D80CAB78-251F-4EC7-8FB7-EDAD6383F75E}">
                  <a16:creationId xmlns:a16="http://schemas.microsoft.com/office/drawing/2010/main" id="{B55F07BF-4BC0-42BA-905D-8B61B9175068}"/>
                </a:ext>
              </a:extLst>
            </p:cNvPr>
            <p:cNvSpPr/>
            <p:nvPr/>
          </p:nvSpPr>
          <p:spPr>
            <a:xfrm rot="0">
              <a:off x="3804645" y="2793401"/>
              <a:ext cx="47594" cy="21903"/>
            </a:xfrm>
            <a:custGeom>
              <a:avLst/>
              <a:gdLst/>
              <a:ahLst/>
              <a:cxnLst/>
              <a:rect b="b" l="0" r="r" t="0"/>
              <a:pathLst>
                <a:path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" name="Google Shape;1334;p79">
              <a:extLst>
                <a:ext uri="{8D766D03-D527-4CF9-8C89-E89347CDFD02}">
                  <a16:creationId xmlns:a16="http://schemas.microsoft.com/office/drawing/2010/main" id="{AE68315F-A89B-41BA-9BA0-152C0BB44F31}"/>
                </a:ext>
              </a:extLst>
            </p:cNvPr>
            <p:cNvSpPr/>
            <p:nvPr/>
          </p:nvSpPr>
          <p:spPr>
            <a:xfrm rot="0">
              <a:off x="3831555" y="2741053"/>
              <a:ext cx="63038" cy="50699"/>
            </a:xfrm>
            <a:custGeom>
              <a:avLst/>
              <a:gdLst/>
              <a:ahLst/>
              <a:cxnLst/>
              <a:rect b="b" l="0" r="r" t="0"/>
              <a:pathLst>
                <a:path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" name="Google Shape;1335;p79">
              <a:extLst>
                <a:ext uri="{59D549D5-B20D-4C48-BC41-1F14EC4DB40E}">
                  <a16:creationId xmlns:a16="http://schemas.microsoft.com/office/drawing/2010/main" id="{2CC41799-1575-4001-8468-A2C0ADEA9C68}"/>
                </a:ext>
              </a:extLst>
            </p:cNvPr>
            <p:cNvSpPr/>
            <p:nvPr/>
          </p:nvSpPr>
          <p:spPr>
            <a:xfrm rot="0">
              <a:off x="3819089" y="2776036"/>
              <a:ext cx="50345" cy="20947"/>
            </a:xfrm>
            <a:custGeom>
              <a:avLst/>
              <a:gdLst/>
              <a:ahLst/>
              <a:cxnLst/>
              <a:rect b="b" l="0" r="r" t="0"/>
              <a:pathLst>
                <a:path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" name="Google Shape;1336;p79">
              <a:extLst>
                <a:ext uri="{081B7D4D-BC19-4017-8062-F76C5120DF38}">
                  <a16:creationId xmlns:a16="http://schemas.microsoft.com/office/drawing/2010/main" id="{CAC0F85D-FAAD-45DC-B8B9-B7F4219EC0AD}"/>
                </a:ext>
              </a:extLst>
            </p:cNvPr>
            <p:cNvSpPr/>
            <p:nvPr/>
          </p:nvSpPr>
          <p:spPr>
            <a:xfrm rot="0">
              <a:off x="3779972" y="2741293"/>
              <a:ext cx="57323" cy="65449"/>
            </a:xfrm>
            <a:custGeom>
              <a:avLst/>
              <a:gdLst/>
              <a:ahLst/>
              <a:cxnLst/>
              <a:rect b="b" l="0" r="r" t="0"/>
              <a:pathLst>
                <a:path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1337;p79">
              <a:extLst>
                <a:ext uri="{6A4A23BE-8B61-474C-8022-DE5951E901D6}">
                  <a16:creationId xmlns:a16="http://schemas.microsoft.com/office/drawing/2010/main" id="{D4524C5F-661B-4D2B-A396-DF8D051C9BDA}"/>
                </a:ext>
              </a:extLst>
            </p:cNvPr>
            <p:cNvSpPr/>
            <p:nvPr/>
          </p:nvSpPr>
          <p:spPr>
            <a:xfrm rot="0">
              <a:off x="3764778" y="2755577"/>
              <a:ext cx="24672" cy="21426"/>
            </a:xfrm>
            <a:custGeom>
              <a:avLst/>
              <a:gdLst/>
              <a:ahLst/>
              <a:cxnLst/>
              <a:rect b="b" l="0" r="r" t="0"/>
              <a:pathLst>
                <a:path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1338;p79">
              <a:extLst>
                <a:ext uri="{6C0E5A8B-6E0B-4E0B-A287-66FA0DDE8EC3}">
                  <a16:creationId xmlns:a16="http://schemas.microsoft.com/office/drawing/2010/main" id="{3B4C6640-C7BD-4755-B4EE-335783829C43}"/>
                </a:ext>
              </a:extLst>
            </p:cNvPr>
            <p:cNvSpPr/>
            <p:nvPr/>
          </p:nvSpPr>
          <p:spPr>
            <a:xfrm rot="0">
              <a:off x="3762540" y="2773181"/>
              <a:ext cx="19445" cy="15956"/>
            </a:xfrm>
            <a:custGeom>
              <a:avLst/>
              <a:gdLst/>
              <a:ahLst/>
              <a:cxnLst/>
              <a:rect b="b" l="0" r="r" t="0"/>
              <a:pathLst>
                <a:path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" name="Google Shape;1339;p79">
              <a:extLst>
                <a:ext uri="{221C86DC-731F-4476-A6D2-38A3D34356D6}">
                  <a16:creationId xmlns:a16="http://schemas.microsoft.com/office/drawing/2010/main" id="{2BBC6F81-604F-4DCE-99B9-7F64757A85FB}"/>
                </a:ext>
              </a:extLst>
            </p:cNvPr>
            <p:cNvSpPr/>
            <p:nvPr/>
          </p:nvSpPr>
          <p:spPr>
            <a:xfrm rot="0">
              <a:off x="3779484" y="2783894"/>
              <a:ext cx="4739" cy="6425"/>
            </a:xfrm>
            <a:custGeom>
              <a:avLst/>
              <a:gdLst/>
              <a:ahLst/>
              <a:cxnLst/>
              <a:rect b="b" l="0" r="r" t="0"/>
              <a:pathLst>
                <a:path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1340;p79">
              <a:extLst>
                <a:ext uri="{80E75DA5-1EDE-4832-A513-70236DE42806}">
                  <a16:creationId xmlns:a16="http://schemas.microsoft.com/office/drawing/2010/main" id="{8E2EF465-66CD-44C2-9F87-236844A59EB4}"/>
                </a:ext>
              </a:extLst>
            </p:cNvPr>
            <p:cNvSpPr/>
            <p:nvPr/>
          </p:nvSpPr>
          <p:spPr>
            <a:xfrm rot="0">
              <a:off x="3681319" y="2737017"/>
              <a:ext cx="27661" cy="34982"/>
            </a:xfrm>
            <a:custGeom>
              <a:avLst/>
              <a:gdLst/>
              <a:ahLst/>
              <a:cxnLst/>
              <a:rect b="b" l="0" r="r" t="0"/>
              <a:pathLst>
                <a:path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44" name="Google Shape;1341;p79">
              <a:extLst>
                <a:ext uri="{012771C2-4D2A-4627-B2F1-B3E1B88151E6}">
                  <a16:creationId xmlns:a16="http://schemas.microsoft.com/office/drawing/2010/main" id="{88E35100-315C-406C-BEAF-9FF3ECE407C9}"/>
                </a:ext>
              </a:extLst>
            </p:cNvPr>
            <p:cNvGrpSpPr/>
            <p:nvPr/>
          </p:nvGrpSpPr>
          <p:grpSpPr>
            <a:xfrm rot="0">
              <a:off x="3697512" y="2707266"/>
              <a:ext cx="59549" cy="79733"/>
              <a:chOff x="3586375" y="2281300"/>
              <a:chExt cx="125025" cy="175275"/>
            </a:xfrm>
          </p:grpSpPr>
          <p:sp>
            <p:nvSpPr>
              <p:cNvPr id="145" name="Google Shape;1342;p79">
                <a:extLst>
                  <a:ext uri="{B9ACCAC4-183D-4901-9304-EB29336FE7D2}">
                    <a16:creationId xmlns:a16="http://schemas.microsoft.com/office/drawing/2010/main" id="{3F1F9395-7228-40E5-98C5-1DA0AE36E683}"/>
                  </a:ext>
                </a:extLst>
              </p:cNvPr>
              <p:cNvSpPr/>
              <p:nvPr/>
            </p:nvSpPr>
            <p:spPr>
              <a:xfrm rot="0"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b="b" l="0" r="r" t="0"/>
                <a:pathLst>
                  <a:path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6" name="Google Shape;1343;p79">
                <a:extLst>
                  <a:ext uri="{CAB177D8-0EF6-465E-93F7-F82C34ACD25A}">
                    <a16:creationId xmlns:a16="http://schemas.microsoft.com/office/drawing/2010/main" id="{CB9B5BDB-9BBB-403D-B46F-12785AAE342F}"/>
                  </a:ext>
                </a:extLst>
              </p:cNvPr>
              <p:cNvSpPr/>
              <p:nvPr/>
            </p:nvSpPr>
            <p:spPr>
              <a:xfrm rot="0"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b="b" l="0" r="r" t="0"/>
                <a:pathLst>
                  <a:path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47" name="Google Shape;1344;p79">
              <a:extLst>
                <a:ext uri="{B9BA0A33-A76A-424B-9F5F-C08537E58C84}">
                  <a16:creationId xmlns:a16="http://schemas.microsoft.com/office/drawing/2010/main" id="{4D9571EB-9E41-4506-AC37-5DBD074815FC}"/>
                </a:ext>
              </a:extLst>
            </p:cNvPr>
            <p:cNvSpPr/>
            <p:nvPr/>
          </p:nvSpPr>
          <p:spPr>
            <a:xfrm rot="0">
              <a:off x="4037841" y="3224816"/>
              <a:ext cx="52333" cy="93526"/>
            </a:xfrm>
            <a:custGeom>
              <a:avLst/>
              <a:gdLst/>
              <a:ahLst/>
              <a:cxnLst/>
              <a:rect b="b" l="0" r="r" t="0"/>
              <a:pathLst>
                <a:path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48" name="Google Shape;1345;p79">
              <a:extLst>
                <a:ext uri="{D60D86DF-0CBB-4567-8AFB-8EB7C269292A}">
                  <a16:creationId xmlns:a16="http://schemas.microsoft.com/office/drawing/2010/main" id="{68D4EE39-0030-4909-B4B6-4EEF787F6FBD}"/>
                </a:ext>
              </a:extLst>
            </p:cNvPr>
            <p:cNvGrpSpPr/>
            <p:nvPr/>
          </p:nvGrpSpPr>
          <p:grpSpPr>
            <a:xfrm rot="0"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149" name="Google Shape;1346;p79">
                <a:extLst>
                  <a:ext uri="{11CA1854-8316-47D9-8BAF-71800686017B}">
                    <a16:creationId xmlns:a16="http://schemas.microsoft.com/office/drawing/2010/main" id="{6952729F-3D85-41D7-80D7-4B358091E998}"/>
                  </a:ext>
                </a:extLst>
              </p:cNvPr>
              <p:cNvSpPr/>
              <p:nvPr/>
            </p:nvSpPr>
            <p:spPr>
              <a:xfrm rot="0"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b="b" l="0" r="r" t="0"/>
                <a:pathLst>
                  <a:path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>
                    <a:solidFill>
                      <a:srgbClr val="a6cbc2"/>
                    </a:solidFill>
                  </a:rPr>
                  <a:t/>
                </a:r>
                <a:endParaRPr dirty="0" lang="en-US">
                  <a:solidFill>
                    <a:srgbClr val="a6cbc2"/>
                  </a:solidFill>
                </a:endParaRPr>
              </a:p>
            </p:txBody>
          </p:sp>
          <p:sp>
            <p:nvSpPr>
              <p:cNvPr id="150" name="Google Shape;1347;p79">
                <a:extLst>
                  <a:ext uri="{B3283969-9FEA-4154-A029-8BB2231A7AE0}">
                    <a16:creationId xmlns:a16="http://schemas.microsoft.com/office/drawing/2010/main" id="{844DEB52-E105-4022-ACA6-04546C6ADF1C}"/>
                  </a:ext>
                </a:extLst>
              </p:cNvPr>
              <p:cNvSpPr/>
              <p:nvPr/>
            </p:nvSpPr>
            <p:spPr>
              <a:xfrm rot="0"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b="b" l="0" r="r" t="0"/>
                <a:pathLst>
                  <a:path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51" name="Google Shape;1348;p79">
              <a:extLst>
                <a:ext uri="{A2E2B6C7-A7F3-4F3D-B1CC-B627F458B12B}">
                  <a16:creationId xmlns:a16="http://schemas.microsoft.com/office/drawing/2010/main" id="{8FAA7853-13CE-473B-ABA2-20CC524FD324}"/>
                </a:ext>
              </a:extLst>
            </p:cNvPr>
            <p:cNvGrpSpPr/>
            <p:nvPr/>
          </p:nvGrpSpPr>
          <p:grpSpPr>
            <a:xfrm rot="0">
              <a:off x="4824403" y="3421846"/>
              <a:ext cx="110132" cy="130647"/>
              <a:chOff x="5952300" y="3852149"/>
              <a:chExt cx="231225" cy="287200"/>
            </a:xfrm>
          </p:grpSpPr>
          <p:sp>
            <p:nvSpPr>
              <p:cNvPr id="152" name="Google Shape;1349;p79">
                <a:extLst>
                  <a:ext uri="{570CE9C8-4B46-4711-865F-5680F90E789B}">
                    <a16:creationId xmlns:a16="http://schemas.microsoft.com/office/drawing/2010/main" id="{B579D6CB-C7F1-4EE0-AC08-20515809F1ED}"/>
                  </a:ext>
                </a:extLst>
              </p:cNvPr>
              <p:cNvSpPr/>
              <p:nvPr/>
            </p:nvSpPr>
            <p:spPr>
              <a:xfrm rot="0">
                <a:off x="5952300" y="3996524"/>
                <a:ext cx="145450" cy="142824"/>
              </a:xfrm>
              <a:custGeom>
                <a:avLst/>
                <a:gdLst/>
                <a:ahLst/>
                <a:cxnLst/>
                <a:rect b="b" l="0" r="r" t="0"/>
                <a:pathLst>
                  <a:path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53" name="Google Shape;1350;p79">
                <a:extLst>
                  <a:ext uri="{F4387C6D-CA67-498B-A9F4-94D6FDA4649B}">
                    <a16:creationId xmlns:a16="http://schemas.microsoft.com/office/drawing/2010/main" id="{F11C3C55-C12A-4C7D-88C0-AEFB637D541A}"/>
                  </a:ext>
                </a:extLst>
              </p:cNvPr>
              <p:cNvSpPr/>
              <p:nvPr/>
            </p:nvSpPr>
            <p:spPr>
              <a:xfrm rot="0">
                <a:off x="6101375" y="3852149"/>
                <a:ext cx="82150" cy="171074"/>
              </a:xfrm>
              <a:custGeom>
                <a:avLst/>
                <a:gdLst/>
                <a:ahLst/>
                <a:cxnLst/>
                <a:rect b="b" l="0" r="r" t="0"/>
                <a:pathLst>
                  <a:path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54" name="Google Shape;1351;p79">
              <a:extLst>
                <a:ext uri="{4BE84885-F033-443C-9AEC-B276AC7F6084}">
                  <a16:creationId xmlns:a16="http://schemas.microsoft.com/office/drawing/2010/main" id="{62D1A883-61D5-4E2C-819A-082FFFE9A331}"/>
                </a:ext>
              </a:extLst>
            </p:cNvPr>
            <p:cNvSpPr/>
            <p:nvPr/>
          </p:nvSpPr>
          <p:spPr>
            <a:xfrm rot="0">
              <a:off x="3608564" y="2619698"/>
              <a:ext cx="60550" cy="35231"/>
            </a:xfrm>
            <a:custGeom>
              <a:avLst/>
              <a:gdLst/>
              <a:ahLst/>
              <a:cxnLst/>
              <a:rect b="b" l="0" r="r" t="0"/>
              <a:pathLst>
                <a:path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1352;p79">
              <a:extLst>
                <a:ext uri="{E207FD0D-7137-4F2C-9CB4-75E173E2871D}">
                  <a16:creationId xmlns:a16="http://schemas.microsoft.com/office/drawing/2010/main" id="{4ADC2B2C-D06D-48F1-BBFC-CE06BF5B0227}"/>
                </a:ext>
              </a:extLst>
            </p:cNvPr>
            <p:cNvSpPr/>
            <p:nvPr/>
          </p:nvSpPr>
          <p:spPr>
            <a:xfrm rot="0">
              <a:off x="4188328" y="2704412"/>
              <a:ext cx="421823" cy="300791"/>
            </a:xfrm>
            <a:custGeom>
              <a:avLst/>
              <a:gdLst/>
              <a:ahLst/>
              <a:cxnLst/>
              <a:rect b="b" l="0" r="r" t="0"/>
              <a:pathLst>
                <a:path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1353;p79">
              <a:extLst>
                <a:ext uri="{2D4860B6-D8E2-4FA4-AF90-68F0AA9A35A5}">
                  <a16:creationId xmlns:a16="http://schemas.microsoft.com/office/drawing/2010/main" id="{3052B425-7093-4A4F-9668-AE8485E9F72A}"/>
                </a:ext>
              </a:extLst>
            </p:cNvPr>
            <p:cNvSpPr/>
            <p:nvPr/>
          </p:nvSpPr>
          <p:spPr>
            <a:xfrm rot="0">
              <a:off x="4442708" y="2990191"/>
              <a:ext cx="762" cy="967"/>
            </a:xfrm>
            <a:custGeom>
              <a:avLst/>
              <a:gdLst/>
              <a:ahLst/>
              <a:cxnLst/>
              <a:rect b="b" l="0" r="r" t="0"/>
              <a:pathLst>
                <a:path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1354;p79">
              <a:extLst>
                <a:ext uri="{810E83A9-7E89-4A7F-ACD1-7279A0DA19DD}">
                  <a16:creationId xmlns:a16="http://schemas.microsoft.com/office/drawing/2010/main" id="{278E1367-027F-4721-9402-5ABBADC021D6}"/>
                </a:ext>
              </a:extLst>
            </p:cNvPr>
            <p:cNvSpPr/>
            <p:nvPr/>
          </p:nvSpPr>
          <p:spPr>
            <a:xfrm rot="0">
              <a:off x="4434741" y="2997093"/>
              <a:ext cx="1249" cy="1205"/>
            </a:xfrm>
            <a:custGeom>
              <a:avLst/>
              <a:gdLst/>
              <a:ahLst/>
              <a:cxnLst/>
              <a:rect b="b" l="0" r="r" t="0"/>
              <a:pathLst>
                <a:path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" name="Google Shape;1355;p79">
              <a:extLst>
                <a:ext uri="{A54D03A0-549F-4325-A8D2-335F7DA03F3B}">
                  <a16:creationId xmlns:a16="http://schemas.microsoft.com/office/drawing/2010/main" id="{D5CD167F-132C-45ED-B74F-3A245D8FE19B}"/>
                </a:ext>
              </a:extLst>
            </p:cNvPr>
            <p:cNvSpPr/>
            <p:nvPr/>
          </p:nvSpPr>
          <p:spPr>
            <a:xfrm rot="0">
              <a:off x="4184339" y="2879787"/>
              <a:ext cx="2512" cy="728"/>
            </a:xfrm>
            <a:custGeom>
              <a:avLst/>
              <a:gdLst/>
              <a:ahLst/>
              <a:cxnLst/>
              <a:rect b="b" l="0" r="r" t="0"/>
              <a:pathLst>
                <a:path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" name="Google Shape;1356;p79">
              <a:extLst>
                <a:ext uri="{D7805BB0-68DE-420A-BBE5-63C59D6B48F1}">
                  <a16:creationId xmlns:a16="http://schemas.microsoft.com/office/drawing/2010/main" id="{552B34EB-973E-400B-A8C8-4F06A6909D7E}"/>
                </a:ext>
              </a:extLst>
            </p:cNvPr>
            <p:cNvSpPr/>
            <p:nvPr/>
          </p:nvSpPr>
          <p:spPr>
            <a:xfrm rot="0">
              <a:off x="4038591" y="2720356"/>
              <a:ext cx="260870" cy="130886"/>
            </a:xfrm>
            <a:custGeom>
              <a:avLst/>
              <a:gdLst/>
              <a:ahLst/>
              <a:cxnLst/>
              <a:rect b="b" l="0" r="r" t="0"/>
              <a:pathLst>
                <a:path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1357;p79">
              <a:extLst>
                <a:ext uri="{E52B9B41-0B73-4514-9038-321A624791F7}">
                  <a16:creationId xmlns:a16="http://schemas.microsoft.com/office/drawing/2010/main" id="{D1DB140F-F0A0-461A-8E17-0B9E4D94A5B5}"/>
                </a:ext>
              </a:extLst>
            </p:cNvPr>
            <p:cNvSpPr/>
            <p:nvPr/>
          </p:nvSpPr>
          <p:spPr>
            <a:xfrm rot="0">
              <a:off x="4105619" y="2816249"/>
              <a:ext cx="110383" cy="65687"/>
            </a:xfrm>
            <a:custGeom>
              <a:avLst/>
              <a:gdLst/>
              <a:ahLst/>
              <a:cxnLst/>
              <a:rect b="b" l="0" r="r" t="0"/>
              <a:pathLst>
                <a:path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1358;p79">
              <a:extLst>
                <a:ext uri="{FDB3441F-B2A2-45F9-8B7F-2A877C8F5F57}">
                  <a16:creationId xmlns:a16="http://schemas.microsoft.com/office/drawing/2010/main" id="{7FCF70C8-423B-4573-8C07-0278C7423E13}"/>
                </a:ext>
              </a:extLst>
            </p:cNvPr>
            <p:cNvSpPr/>
            <p:nvPr/>
          </p:nvSpPr>
          <p:spPr>
            <a:xfrm rot="0">
              <a:off x="4085936" y="2839096"/>
              <a:ext cx="98666" cy="59262"/>
            </a:xfrm>
            <a:custGeom>
              <a:avLst/>
              <a:gdLst/>
              <a:ahLst/>
              <a:cxnLst/>
              <a:rect b="b" l="0" r="r" t="0"/>
              <a:pathLst>
                <a:path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62" name="Google Shape;1359;p79">
              <a:extLst>
                <a:ext uri="{D4E3B1F0-9640-45E6-9F7C-0F119A311DD6}">
                  <a16:creationId xmlns:a16="http://schemas.microsoft.com/office/drawing/2010/main" id="{41389097-C4AA-4888-8970-38108C51EA22}"/>
                </a:ext>
              </a:extLst>
            </p:cNvPr>
            <p:cNvGrpSpPr/>
            <p:nvPr/>
          </p:nvGrpSpPr>
          <p:grpSpPr>
            <a:xfrm rot="0">
              <a:off x="4295710" y="3079670"/>
              <a:ext cx="14968" cy="27135"/>
              <a:chOff x="4842300" y="3099950"/>
              <a:chExt cx="31424" cy="59650"/>
            </a:xfrm>
          </p:grpSpPr>
          <p:sp>
            <p:nvSpPr>
              <p:cNvPr id="163" name="Google Shape;1360;p79">
                <a:extLst>
                  <a:ext uri="{7D077AB4-B98E-4A1D-A662-DCF10DDC02B5}">
                    <a16:creationId xmlns:a16="http://schemas.microsoft.com/office/drawing/2010/main" id="{DD1DBEF6-9477-4E88-820E-D74834A556D2}"/>
                  </a:ext>
                </a:extLst>
              </p:cNvPr>
              <p:cNvSpPr/>
              <p:nvPr/>
            </p:nvSpPr>
            <p:spPr>
              <a:xfrm rot="0"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b="b" l="0" r="r" t="0"/>
                <a:pathLst>
                  <a:path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64" name="Google Shape;1361;p79">
                <a:extLst>
                  <a:ext uri="{D376C5E8-3612-464B-8E0C-1574340A5403}">
                    <a16:creationId xmlns:a16="http://schemas.microsoft.com/office/drawing/2010/main" id="{114FD997-FEE0-4BA4-B541-8A26D003B62D}"/>
                  </a:ext>
                </a:extLst>
              </p:cNvPr>
              <p:cNvSpPr/>
              <p:nvPr/>
            </p:nvSpPr>
            <p:spPr>
              <a:xfrm rot="0">
                <a:off x="4842300" y="3106225"/>
                <a:ext cx="31424" cy="53375"/>
              </a:xfrm>
              <a:custGeom>
                <a:avLst/>
                <a:gdLst/>
                <a:ahLst/>
                <a:cxnLst/>
                <a:rect b="b" l="0" r="r" t="0"/>
                <a:pathLst>
                  <a:path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65" name="Google Shape;1362;p79">
                <a:extLst>
                  <a:ext uri="{E8E5CC61-C0C5-4899-9D49-263D228CBF56}">
                    <a16:creationId xmlns:a16="http://schemas.microsoft.com/office/drawing/2010/main" id="{31D4F1B0-EAAB-4DA4-8EDC-D89D28066762}"/>
                  </a:ext>
                </a:extLst>
              </p:cNvPr>
              <p:cNvSpPr/>
              <p:nvPr/>
            </p:nvSpPr>
            <p:spPr>
              <a:xfrm rot="0"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b="b" l="0" r="r" t="0"/>
                <a:pathLst>
                  <a:path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66" name="Google Shape;1363;p79">
                <a:extLst>
                  <a:ext uri="{95CD4874-BCC7-491C-A3B2-8C4F218734BB}">
                    <a16:creationId xmlns:a16="http://schemas.microsoft.com/office/drawing/2010/main" id="{6CCE1DF3-741E-48D9-AEF6-A5819A8E1934}"/>
                  </a:ext>
                </a:extLst>
              </p:cNvPr>
              <p:cNvSpPr/>
              <p:nvPr/>
            </p:nvSpPr>
            <p:spPr>
              <a:xfrm rot="0">
                <a:off x="4849625" y="3101500"/>
                <a:ext cx="7874" cy="6300"/>
              </a:xfrm>
              <a:custGeom>
                <a:avLst/>
                <a:gdLst/>
                <a:ahLst/>
                <a:cxnLst/>
                <a:rect b="b" l="0" r="r" t="0"/>
                <a:pathLst>
                  <a:path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67" name="Google Shape;1364;p79">
              <a:extLst>
                <a:ext uri="{5FDB4476-E35E-4514-80C8-56211902F447}">
                  <a16:creationId xmlns:a16="http://schemas.microsoft.com/office/drawing/2010/main" id="{82045833-C64D-4D5E-814A-BFE0895B6A8E}"/>
                </a:ext>
              </a:extLst>
            </p:cNvPr>
            <p:cNvSpPr/>
            <p:nvPr/>
          </p:nvSpPr>
          <p:spPr>
            <a:xfrm rot="0">
              <a:off x="4210500" y="2911903"/>
              <a:ext cx="193104" cy="180152"/>
            </a:xfrm>
            <a:custGeom>
              <a:avLst/>
              <a:gdLst/>
              <a:ahLst/>
              <a:cxnLst/>
              <a:rect b="b" l="0" r="r" t="0"/>
              <a:pathLst>
                <a:path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1365;p79">
              <a:extLst>
                <a:ext uri="{0783CB57-C101-45B1-A9A4-27A9BEC2526A}">
                  <a16:creationId xmlns:a16="http://schemas.microsoft.com/office/drawing/2010/main" id="{90CDCE2E-B2A3-4AF8-BBE5-D2A4EC3043B0}"/>
                </a:ext>
              </a:extLst>
            </p:cNvPr>
            <p:cNvSpPr/>
            <p:nvPr/>
          </p:nvSpPr>
          <p:spPr>
            <a:xfrm rot="0">
              <a:off x="4286244" y="2933329"/>
              <a:ext cx="56823" cy="29034"/>
            </a:xfrm>
            <a:custGeom>
              <a:avLst/>
              <a:gdLst/>
              <a:ahLst/>
              <a:cxnLst/>
              <a:rect b="b" l="0" r="r" t="0"/>
              <a:pathLst>
                <a:path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" name="Google Shape;1366;p79">
              <a:extLst>
                <a:ext uri="{00AA9EFD-0AA2-4112-B88E-9595D42D2FEA}">
                  <a16:creationId xmlns:a16="http://schemas.microsoft.com/office/drawing/2010/main" id="{07005D16-839A-4567-8EE5-0624F83DB533}"/>
                </a:ext>
              </a:extLst>
            </p:cNvPr>
            <p:cNvSpPr/>
            <p:nvPr/>
          </p:nvSpPr>
          <p:spPr>
            <a:xfrm rot="0">
              <a:off x="4155440" y="2884541"/>
              <a:ext cx="95439" cy="100431"/>
            </a:xfrm>
            <a:custGeom>
              <a:avLst/>
              <a:gdLst/>
              <a:ahLst/>
              <a:cxnLst/>
              <a:rect b="b" l="0" r="r" t="0"/>
              <a:pathLst>
                <a:path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" name="Google Shape;1367;p79">
              <a:extLst>
                <a:ext uri="{45175BA6-4EDB-4CF0-8C37-7A89358B2F4B}">
                  <a16:creationId xmlns:a16="http://schemas.microsoft.com/office/drawing/2010/main" id="{AF7479BA-EC62-445D-BAB5-28A1507A1372}"/>
                </a:ext>
              </a:extLst>
            </p:cNvPr>
            <p:cNvSpPr/>
            <p:nvPr/>
          </p:nvSpPr>
          <p:spPr>
            <a:xfrm rot="0">
              <a:off x="4148462" y="2870746"/>
              <a:ext cx="91200" cy="72579"/>
            </a:xfrm>
            <a:custGeom>
              <a:avLst/>
              <a:gdLst/>
              <a:ahLst/>
              <a:cxnLst/>
              <a:rect b="b" l="0" r="r" t="0"/>
              <a:pathLst>
                <a:path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1368;p79">
              <a:extLst>
                <a:ext uri="{8A2A82B8-B347-4014-A7F2-0634AA730DEE}">
                  <a16:creationId xmlns:a16="http://schemas.microsoft.com/office/drawing/2010/main" id="{ACB923A1-2590-4229-8379-E51C9DF540F4}"/>
                </a:ext>
              </a:extLst>
            </p:cNvPr>
            <p:cNvSpPr/>
            <p:nvPr/>
          </p:nvSpPr>
          <p:spPr>
            <a:xfrm rot="0">
              <a:off x="3884115" y="2761762"/>
              <a:ext cx="113133" cy="67348"/>
            </a:xfrm>
            <a:custGeom>
              <a:avLst/>
              <a:gdLst/>
              <a:ahLst/>
              <a:cxnLst/>
              <a:rect b="b" l="0" r="r" t="0"/>
              <a:pathLst>
                <a:path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1369;p79">
              <a:extLst>
                <a:ext uri="{301D6867-4455-41FA-8557-016DA327DD1F}">
                  <a16:creationId xmlns:a16="http://schemas.microsoft.com/office/drawing/2010/main" id="{F434ED89-7266-4C4D-84D9-9FFC7209F24A}"/>
                </a:ext>
              </a:extLst>
            </p:cNvPr>
            <p:cNvSpPr/>
            <p:nvPr/>
          </p:nvSpPr>
          <p:spPr>
            <a:xfrm rot="0">
              <a:off x="3912027" y="2795073"/>
              <a:ext cx="23684" cy="25236"/>
            </a:xfrm>
            <a:custGeom>
              <a:avLst/>
              <a:gdLst/>
              <a:ahLst/>
              <a:cxnLst/>
              <a:rect b="b" l="0" r="r" t="0"/>
              <a:pathLst>
                <a:path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" name="Google Shape;1370;p79">
              <a:extLst>
                <a:ext uri="{2666E52B-4445-4C1B-9737-983A15E0C30C}">
                  <a16:creationId xmlns:a16="http://schemas.microsoft.com/office/drawing/2010/main" id="{3333597E-6196-435B-A133-D6AFD8B7D76D}"/>
                </a:ext>
              </a:extLst>
            </p:cNvPr>
            <p:cNvSpPr/>
            <p:nvPr/>
          </p:nvSpPr>
          <p:spPr>
            <a:xfrm rot="0">
              <a:off x="3874161" y="2799361"/>
              <a:ext cx="60799" cy="37131"/>
            </a:xfrm>
            <a:custGeom>
              <a:avLst/>
              <a:gdLst/>
              <a:ahLst/>
              <a:cxnLst/>
              <a:rect b="b" l="0" r="r" t="0"/>
              <a:pathLst>
                <a:path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1371;p79">
              <a:extLst>
                <a:ext uri="{CD0032B1-F8E2-4A91-B451-536FD4D58C42}">
                  <a16:creationId xmlns:a16="http://schemas.microsoft.com/office/drawing/2010/main" id="{F4D119AA-07F0-4063-AB5B-E119C2CE99AD}"/>
                </a:ext>
              </a:extLst>
            </p:cNvPr>
            <p:cNvSpPr/>
            <p:nvPr/>
          </p:nvSpPr>
          <p:spPr>
            <a:xfrm rot="0">
              <a:off x="3889355" y="2831954"/>
              <a:ext cx="39877" cy="24041"/>
            </a:xfrm>
            <a:custGeom>
              <a:avLst/>
              <a:gdLst/>
              <a:ahLst/>
              <a:cxnLst/>
              <a:rect b="b" l="0" r="r" t="0"/>
              <a:pathLst>
                <a:path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75" name="Google Shape;1372;p79">
              <a:extLst>
                <a:ext uri="{E162E4E6-F774-4DD9-8AAF-ECDF2649C990}">
                  <a16:creationId xmlns:a16="http://schemas.microsoft.com/office/drawing/2010/main" id="{5D13DCC2-3F03-41D0-8D74-310FB5B40E08}"/>
                </a:ext>
              </a:extLst>
            </p:cNvPr>
            <p:cNvGrpSpPr/>
            <p:nvPr/>
          </p:nvGrpSpPr>
          <p:grpSpPr>
            <a:xfrm rot="0"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176" name="Google Shape;1373;p79">
                <a:extLst>
                  <a:ext uri="{82874C47-C918-4BD1-A6D9-F43F8A7B6EFF}">
                    <a16:creationId xmlns:a16="http://schemas.microsoft.com/office/drawing/2010/main" id="{07DBEF40-2176-4B38-A06C-707C50452B86}"/>
                  </a:ext>
                </a:extLst>
              </p:cNvPr>
              <p:cNvSpPr/>
              <p:nvPr/>
            </p:nvSpPr>
            <p:spPr>
              <a:xfrm rot="0"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b="b" l="0" r="r" t="0"/>
                <a:pathLst>
                  <a:path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77" name="Google Shape;1374;p79">
                <a:extLst>
                  <a:ext uri="{3A717BFD-EBF3-4A6C-BB30-366B54F6F250}">
                    <a16:creationId xmlns:a16="http://schemas.microsoft.com/office/drawing/2010/main" id="{ECF8182C-1C5A-4FFD-8E0B-E0562E8C6B0C}"/>
                  </a:ext>
                </a:extLst>
              </p:cNvPr>
              <p:cNvSpPr/>
              <p:nvPr/>
            </p:nvSpPr>
            <p:spPr>
              <a:xfrm rot="0">
                <a:off x="3882425" y="2554349"/>
                <a:ext cx="2650" cy="3175"/>
              </a:xfrm>
              <a:custGeom>
                <a:avLst/>
                <a:gdLst/>
                <a:ahLst/>
                <a:cxnLst/>
                <a:rect b="b" l="0" r="r" t="0"/>
                <a:pathLst>
                  <a:path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78" name="Google Shape;1375;p79">
                <a:extLst>
                  <a:ext uri="{315331F4-1672-40B4-BFA8-B65A8B613F5D}">
                    <a16:creationId xmlns:a16="http://schemas.microsoft.com/office/drawing/2010/main" id="{CAEFCCE7-FB06-49A6-B000-B85A3CF04F3C}"/>
                  </a:ext>
                </a:extLst>
              </p:cNvPr>
              <p:cNvSpPr/>
              <p:nvPr/>
            </p:nvSpPr>
            <p:spPr>
              <a:xfrm rot="0"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b="b" l="0" r="r" t="0"/>
                <a:pathLst>
                  <a:path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79" name="Google Shape;1376;p79">
                <a:extLst>
                  <a:ext uri="{08F11DE9-ABFC-42EB-8CF4-213ECD829E37}">
                    <a16:creationId xmlns:a16="http://schemas.microsoft.com/office/drawing/2010/main" id="{CB9D8699-A7D5-4F31-A43C-6957DB2E1ADB}"/>
                  </a:ext>
                </a:extLst>
              </p:cNvPr>
              <p:cNvSpPr/>
              <p:nvPr/>
            </p:nvSpPr>
            <p:spPr>
              <a:xfrm rot="0"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b="b" l="0" r="r" t="0"/>
                <a:pathLst>
                  <a:path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80" name="Google Shape;1377;p79">
              <a:extLst>
                <a:ext uri="{EDCCEAA2-E211-46BE-ACFA-20B078CFC2EF}">
                  <a16:creationId xmlns:a16="http://schemas.microsoft.com/office/drawing/2010/main" id="{6271810A-DC25-4F33-BBE2-3F2216FF1E45}"/>
                </a:ext>
              </a:extLst>
            </p:cNvPr>
            <p:cNvSpPr/>
            <p:nvPr/>
          </p:nvSpPr>
          <p:spPr>
            <a:xfrm rot="0">
              <a:off x="3799155" y="2842190"/>
              <a:ext cx="6990" cy="13339"/>
            </a:xfrm>
            <a:custGeom>
              <a:avLst/>
              <a:gdLst/>
              <a:ahLst/>
              <a:cxnLst/>
              <a:rect b="b" l="0" r="r" t="0"/>
              <a:pathLst>
                <a:path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1378;p79">
              <a:extLst>
                <a:ext uri="{DB90C103-B294-40F6-A698-972F7F9DEB9D}">
                  <a16:creationId xmlns:a16="http://schemas.microsoft.com/office/drawing/2010/main" id="{0E546B28-0643-4B53-963E-538723283BB5}"/>
                </a:ext>
              </a:extLst>
            </p:cNvPr>
            <p:cNvSpPr/>
            <p:nvPr/>
          </p:nvSpPr>
          <p:spPr>
            <a:xfrm rot="0">
              <a:off x="3688535" y="2836242"/>
              <a:ext cx="76505" cy="61161"/>
            </a:xfrm>
            <a:custGeom>
              <a:avLst/>
              <a:gdLst/>
              <a:ahLst/>
              <a:cxnLst/>
              <a:rect b="b" l="0" r="r" t="0"/>
              <a:pathLst>
                <a:path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1379;p79">
              <a:extLst>
                <a:ext uri="{3E3F6C26-235E-470B-AF82-C2A9FCB4D852}">
                  <a16:creationId xmlns:a16="http://schemas.microsoft.com/office/drawing/2010/main" id="{03191469-B51F-487E-8900-84FBEF4AADE4}"/>
                </a:ext>
              </a:extLst>
            </p:cNvPr>
            <p:cNvSpPr/>
            <p:nvPr/>
          </p:nvSpPr>
          <p:spPr>
            <a:xfrm rot="0">
              <a:off x="4036603" y="2865264"/>
              <a:ext cx="11967" cy="9064"/>
            </a:xfrm>
            <a:custGeom>
              <a:avLst/>
              <a:gdLst/>
              <a:ahLst/>
              <a:cxnLst/>
              <a:rect b="b" l="0" r="r" t="0"/>
              <a:pathLst>
                <a:path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1380;p79">
              <a:extLst>
                <a:ext uri="{0319756E-5D9E-45AB-850A-2311865866CA}">
                  <a16:creationId xmlns:a16="http://schemas.microsoft.com/office/drawing/2010/main" id="{DC46D504-069B-4E4B-90DE-E3D17AC3990B}"/>
                </a:ext>
              </a:extLst>
            </p:cNvPr>
            <p:cNvSpPr/>
            <p:nvPr/>
          </p:nvSpPr>
          <p:spPr>
            <a:xfrm rot="0">
              <a:off x="4033614" y="2866458"/>
              <a:ext cx="140532" cy="108039"/>
            </a:xfrm>
            <a:custGeom>
              <a:avLst/>
              <a:gdLst/>
              <a:ahLst/>
              <a:cxnLst/>
              <a:rect b="b" l="0" r="r" t="0"/>
              <a:pathLst>
                <a:path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1381;p79">
              <a:extLst>
                <a:ext uri="{9BBB5C85-1514-4049-B521-EF8E49EB769B}">
                  <a16:creationId xmlns:a16="http://schemas.microsoft.com/office/drawing/2010/main" id="{91CB5624-707B-479A-AA35-6E81BF035572}"/>
                </a:ext>
              </a:extLst>
            </p:cNvPr>
            <p:cNvSpPr/>
            <p:nvPr/>
          </p:nvSpPr>
          <p:spPr>
            <a:xfrm rot="0">
              <a:off x="4026636" y="2853369"/>
              <a:ext cx="24672" cy="20004"/>
            </a:xfrm>
            <a:custGeom>
              <a:avLst/>
              <a:gdLst/>
              <a:ahLst/>
              <a:cxnLst/>
              <a:rect b="b" l="0" r="r" t="0"/>
              <a:pathLst>
                <a:path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1382;p79">
              <a:extLst>
                <a:ext uri="{08AC57EC-8B4F-49BB-9F2F-B7BD309F38A1}">
                  <a16:creationId xmlns:a16="http://schemas.microsoft.com/office/drawing/2010/main" id="{E2050511-08A1-4563-83FF-9A921F1354FC}"/>
                </a:ext>
              </a:extLst>
            </p:cNvPr>
            <p:cNvSpPr/>
            <p:nvPr/>
          </p:nvSpPr>
          <p:spPr>
            <a:xfrm rot="0">
              <a:off x="3915766" y="2848615"/>
              <a:ext cx="124088" cy="48788"/>
            </a:xfrm>
            <a:custGeom>
              <a:avLst/>
              <a:gdLst/>
              <a:ahLst/>
              <a:cxnLst/>
              <a:rect b="b" l="0" r="r" t="0"/>
              <a:pathLst>
                <a:path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1383;p79">
              <a:extLst>
                <a:ext uri="{8DDF796B-A781-4F06-ACC2-CCA27BBB8C7A}">
                  <a16:creationId xmlns:a16="http://schemas.microsoft.com/office/drawing/2010/main" id="{F227CA81-3304-4BCF-AF98-C7A89E22F4C9}"/>
                </a:ext>
              </a:extLst>
            </p:cNvPr>
            <p:cNvSpPr/>
            <p:nvPr/>
          </p:nvSpPr>
          <p:spPr>
            <a:xfrm rot="0">
              <a:off x="3914265" y="2848854"/>
              <a:ext cx="18945" cy="15956"/>
            </a:xfrm>
            <a:custGeom>
              <a:avLst/>
              <a:gdLst/>
              <a:ahLst/>
              <a:cxnLst/>
              <a:rect b="b" l="0" r="r" t="0"/>
              <a:pathLst>
                <a:path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1384;p79">
              <a:extLst>
                <a:ext uri="{3A4D76B5-11E1-4293-8DB9-162403443F17}">
                  <a16:creationId xmlns:a16="http://schemas.microsoft.com/office/drawing/2010/main" id="{745DF2D1-B0B6-40C4-9567-7F4CBCD8A070}"/>
                </a:ext>
              </a:extLst>
            </p:cNvPr>
            <p:cNvSpPr/>
            <p:nvPr/>
          </p:nvSpPr>
          <p:spPr>
            <a:xfrm rot="0">
              <a:off x="4004702" y="2885735"/>
              <a:ext cx="66539" cy="61161"/>
            </a:xfrm>
            <a:custGeom>
              <a:avLst/>
              <a:gdLst/>
              <a:ahLst/>
              <a:cxnLst/>
              <a:rect b="b" l="0" r="r" t="0"/>
              <a:pathLst>
                <a:path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" name="Google Shape;1385;p79">
              <a:extLst>
                <a:ext uri="{990AFA0B-B5CD-4D2C-B711-809A945A22BD}">
                  <a16:creationId xmlns:a16="http://schemas.microsoft.com/office/drawing/2010/main" id="{5B8ED02A-E4DC-42AA-B024-99E28F1A2B96}"/>
                </a:ext>
              </a:extLst>
            </p:cNvPr>
            <p:cNvSpPr/>
            <p:nvPr/>
          </p:nvSpPr>
          <p:spPr>
            <a:xfrm rot="0">
              <a:off x="4059025" y="2939277"/>
              <a:ext cx="11967" cy="11667"/>
            </a:xfrm>
            <a:custGeom>
              <a:avLst/>
              <a:gdLst/>
              <a:ahLst/>
              <a:cxnLst/>
              <a:rect b="b" l="0" r="r" t="0"/>
              <a:pathLst>
                <a:path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" name="Google Shape;1386;p79">
              <a:extLst>
                <a:ext uri="{023814AF-F8C2-4760-B42F-F52FBA4B4378}">
                  <a16:creationId xmlns:a16="http://schemas.microsoft.com/office/drawing/2010/main" id="{14B8721A-1254-4137-8E63-5B40FBCF84BF}"/>
                </a:ext>
              </a:extLst>
            </p:cNvPr>
            <p:cNvSpPr/>
            <p:nvPr/>
          </p:nvSpPr>
          <p:spPr>
            <a:xfrm rot="0">
              <a:off x="3959359" y="2899768"/>
              <a:ext cx="15468" cy="8347"/>
            </a:xfrm>
            <a:custGeom>
              <a:avLst/>
              <a:gdLst/>
              <a:ahLst/>
              <a:cxnLst/>
              <a:rect b="b" l="0" r="r" t="0"/>
              <a:pathLst>
                <a:path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" name="Google Shape;1387;p79">
              <a:extLst>
                <a:ext uri="{193CB3DA-1612-4A9A-87B8-05CE6F24E6C2}">
                  <a16:creationId xmlns:a16="http://schemas.microsoft.com/office/drawing/2010/main" id="{F6CD68F3-E2C4-439E-8D25-EDC165694857}"/>
                </a:ext>
              </a:extLst>
            </p:cNvPr>
            <p:cNvSpPr/>
            <p:nvPr/>
          </p:nvSpPr>
          <p:spPr>
            <a:xfrm rot="0">
              <a:off x="3982280" y="2887395"/>
              <a:ext cx="42867" cy="36426"/>
            </a:xfrm>
            <a:custGeom>
              <a:avLst/>
              <a:gdLst/>
              <a:ahLst/>
              <a:cxnLst/>
              <a:rect b="b" l="0" r="r" t="0"/>
              <a:pathLst>
                <a:path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" name="Google Shape;1388;p79">
              <a:extLst>
                <a:ext uri="{DDFA3D09-DAD8-43FC-9B86-199D0EE9206F}">
                  <a16:creationId xmlns:a16="http://schemas.microsoft.com/office/drawing/2010/main" id="{80E8D0BA-608D-4CA3-83C3-458A9EB4AC4D}"/>
                </a:ext>
              </a:extLst>
            </p:cNvPr>
            <p:cNvSpPr/>
            <p:nvPr/>
          </p:nvSpPr>
          <p:spPr>
            <a:xfrm rot="0">
              <a:off x="3973565" y="2916668"/>
              <a:ext cx="10479" cy="29044"/>
            </a:xfrm>
            <a:custGeom>
              <a:avLst/>
              <a:gdLst/>
              <a:ahLst/>
              <a:cxnLst/>
              <a:rect b="b" l="0" r="r" t="0"/>
              <a:pathLst>
                <a:path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2" name="Google Shape;1389;p79">
              <a:extLst>
                <a:ext uri="{D6C89F3C-B00B-4872-875C-6AC7C10B55CB}">
                  <a16:creationId xmlns:a16="http://schemas.microsoft.com/office/drawing/2010/main" id="{BBBABE93-D9F3-40CC-A7E6-CE7F51ED044B}"/>
                </a:ext>
              </a:extLst>
            </p:cNvPr>
            <p:cNvSpPr/>
            <p:nvPr/>
          </p:nvSpPr>
          <p:spPr>
            <a:xfrm rot="0">
              <a:off x="3982781" y="2916668"/>
              <a:ext cx="2751" cy="5959"/>
            </a:xfrm>
            <a:custGeom>
              <a:avLst/>
              <a:gdLst/>
              <a:ahLst/>
              <a:cxnLst/>
              <a:rect b="b" l="0" r="r" t="0"/>
              <a:pathLst>
                <a:path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1390;p79">
              <a:extLst>
                <a:ext uri="{CA6600EB-729D-4130-ADFA-FA74E29E9C15}">
                  <a16:creationId xmlns:a16="http://schemas.microsoft.com/office/drawing/2010/main" id="{85D9EA61-E54A-44C2-BF12-77AEE0167710}"/>
                </a:ext>
              </a:extLst>
            </p:cNvPr>
            <p:cNvSpPr/>
            <p:nvPr/>
          </p:nvSpPr>
          <p:spPr>
            <a:xfrm rot="0">
              <a:off x="3979792" y="2923093"/>
              <a:ext cx="3751" cy="8336"/>
            </a:xfrm>
            <a:custGeom>
              <a:avLst/>
              <a:gdLst/>
              <a:ahLst/>
              <a:cxnLst/>
              <a:rect b="b" l="0" r="r" t="0"/>
              <a:pathLst>
                <a:path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1391;p79">
              <a:extLst>
                <a:ext uri="{1F7B90AF-F106-4792-8C7B-8A7B33BB6399}">
                  <a16:creationId xmlns:a16="http://schemas.microsoft.com/office/drawing/2010/main" id="{6FD4B63F-A03A-4A08-95A7-B55A93343413}"/>
                </a:ext>
              </a:extLst>
            </p:cNvPr>
            <p:cNvSpPr/>
            <p:nvPr/>
          </p:nvSpPr>
          <p:spPr>
            <a:xfrm rot="0">
              <a:off x="3979792" y="2907627"/>
              <a:ext cx="8977" cy="10713"/>
            </a:xfrm>
            <a:custGeom>
              <a:avLst/>
              <a:gdLst/>
              <a:ahLst/>
              <a:cxnLst/>
              <a:rect b="b" l="0" r="r" t="0"/>
              <a:pathLst>
                <a:path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1392;p79">
              <a:extLst>
                <a:ext uri="{3575022B-A8AD-4EDC-9A76-1499CA5B1EAC}">
                  <a16:creationId xmlns:a16="http://schemas.microsoft.com/office/drawing/2010/main" id="{A6FED1D7-19AE-4429-95B1-64CC008D9B0A}"/>
                </a:ext>
              </a:extLst>
            </p:cNvPr>
            <p:cNvSpPr/>
            <p:nvPr/>
          </p:nvSpPr>
          <p:spPr>
            <a:xfrm rot="0">
              <a:off x="3980292" y="2915952"/>
              <a:ext cx="27661" cy="32615"/>
            </a:xfrm>
            <a:custGeom>
              <a:avLst/>
              <a:gdLst/>
              <a:ahLst/>
              <a:cxnLst/>
              <a:rect b="b" l="0" r="r" t="0"/>
              <a:pathLst>
                <a:path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1393;p79">
              <a:extLst>
                <a:ext uri="{3ED78FEC-A0F0-49AD-A4C2-8CAD845A3643}">
                  <a16:creationId xmlns:a16="http://schemas.microsoft.com/office/drawing/2010/main" id="{CB1EF128-4F50-4907-9D91-EA88C4EE0153}"/>
                </a:ext>
              </a:extLst>
            </p:cNvPr>
            <p:cNvSpPr/>
            <p:nvPr/>
          </p:nvSpPr>
          <p:spPr>
            <a:xfrm rot="0">
              <a:off x="3979792" y="2924515"/>
              <a:ext cx="142521" cy="114714"/>
            </a:xfrm>
            <a:custGeom>
              <a:avLst/>
              <a:gdLst/>
              <a:ahLst/>
              <a:cxnLst/>
              <a:rect b="b" l="0" r="r" t="0"/>
              <a:pathLst>
                <a:path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6b65"/>
                  </a:solidFill>
                </a:rPr>
                <a:t/>
              </a:r>
              <a:endParaRPr dirty="0" lang="en-US">
                <a:solidFill>
                  <a:srgbClr val="ff6b65"/>
                </a:solidFill>
              </a:endParaRPr>
            </a:p>
          </p:txBody>
        </p:sp>
        <p:sp>
          <p:nvSpPr>
            <p:cNvPr id="197" name="Google Shape;1394;p79">
              <a:extLst>
                <a:ext uri="{1BD27419-BA6B-481D-86DB-60D8E83F580C}">
                  <a16:creationId xmlns:a16="http://schemas.microsoft.com/office/drawing/2010/main" id="{96C5066B-1A7E-4B3D-BE15-69B15E68FC10}"/>
                </a:ext>
              </a:extLst>
            </p:cNvPr>
            <p:cNvSpPr/>
            <p:nvPr/>
          </p:nvSpPr>
          <p:spPr>
            <a:xfrm rot="0">
              <a:off x="4089663" y="2967116"/>
              <a:ext cx="5251" cy="10952"/>
            </a:xfrm>
            <a:custGeom>
              <a:avLst/>
              <a:gdLst/>
              <a:ahLst/>
              <a:cxnLst/>
              <a:rect b="b" l="0" r="r" t="0"/>
              <a:pathLst>
                <a:path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8" name="Google Shape;1395;p79">
              <a:extLst>
                <a:ext uri="{01CE2149-5BF7-41F9-A343-53AAEFE62423}">
                  <a16:creationId xmlns:a16="http://schemas.microsoft.com/office/drawing/2010/main" id="{62815963-DBF3-4114-BC9F-27DB7E32899D}"/>
                </a:ext>
              </a:extLst>
            </p:cNvPr>
            <p:cNvSpPr/>
            <p:nvPr/>
          </p:nvSpPr>
          <p:spPr>
            <a:xfrm rot="0">
              <a:off x="4095152" y="2967833"/>
              <a:ext cx="32900" cy="24758"/>
            </a:xfrm>
            <a:custGeom>
              <a:avLst/>
              <a:gdLst/>
              <a:ahLst/>
              <a:cxnLst/>
              <a:rect b="b" l="0" r="r" t="0"/>
              <a:pathLst>
                <a:path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9" name="Google Shape;1396;p79">
              <a:extLst>
                <a:ext uri="{5BDFE75E-D19B-424F-BA38-C83DCAEFC325}">
                  <a16:creationId xmlns:a16="http://schemas.microsoft.com/office/drawing/2010/main" id="{4309C827-1D1E-4AF3-B3E3-9083F84F35E2}"/>
                </a:ext>
              </a:extLst>
            </p:cNvPr>
            <p:cNvSpPr/>
            <p:nvPr/>
          </p:nvSpPr>
          <p:spPr>
            <a:xfrm rot="0">
              <a:off x="4101380" y="2973302"/>
              <a:ext cx="51583" cy="60684"/>
            </a:xfrm>
            <a:custGeom>
              <a:avLst/>
              <a:gdLst/>
              <a:ahLst/>
              <a:cxnLst/>
              <a:rect b="b" l="0" r="r" t="0"/>
              <a:pathLst>
                <a:path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0" name="Google Shape;1397;p79">
              <a:extLst>
                <a:ext uri="{6D056A68-0E06-437F-93C2-C3A78FCDA604}">
                  <a16:creationId xmlns:a16="http://schemas.microsoft.com/office/drawing/2010/main" id="{5BC21DBD-0CD4-40AA-8CD6-A5D5D5ED0CC4}"/>
                </a:ext>
              </a:extLst>
            </p:cNvPr>
            <p:cNvSpPr/>
            <p:nvPr/>
          </p:nvSpPr>
          <p:spPr>
            <a:xfrm rot="0">
              <a:off x="4124801" y="2964728"/>
              <a:ext cx="2751" cy="5971"/>
            </a:xfrm>
            <a:custGeom>
              <a:avLst/>
              <a:gdLst/>
              <a:ahLst/>
              <a:cxnLst/>
              <a:rect b="b" l="0" r="r" t="0"/>
              <a:pathLst>
                <a:path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1" name="Google Shape;1398;p79">
              <a:extLst>
                <a:ext uri="{6A42CFEE-1CA3-433D-943C-6109F94F51CC}">
                  <a16:creationId xmlns:a16="http://schemas.microsoft.com/office/drawing/2010/main" id="{0A7D44F5-24B6-402E-A12A-C5A4896FD4A8}"/>
                </a:ext>
              </a:extLst>
            </p:cNvPr>
            <p:cNvSpPr/>
            <p:nvPr/>
          </p:nvSpPr>
          <p:spPr>
            <a:xfrm rot="0">
              <a:off x="4037590" y="3015893"/>
              <a:ext cx="73267" cy="45456"/>
            </a:xfrm>
            <a:custGeom>
              <a:avLst/>
              <a:gdLst/>
              <a:ahLst/>
              <a:cxnLst/>
              <a:rect b="b" l="0" r="r" t="0"/>
              <a:pathLst>
                <a:path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2" name="Google Shape;1399;p79">
              <a:extLst>
                <a:ext uri="{2E77741A-20B6-44F4-9B8E-19F88B46BAE0}">
                  <a16:creationId xmlns:a16="http://schemas.microsoft.com/office/drawing/2010/main" id="{3BD2D01A-4093-4AE4-AD0B-8B0CE3BD4293}"/>
                </a:ext>
              </a:extLst>
            </p:cNvPr>
            <p:cNvSpPr/>
            <p:nvPr/>
          </p:nvSpPr>
          <p:spPr>
            <a:xfrm rot="0">
              <a:off x="3911526" y="2929280"/>
              <a:ext cx="85971" cy="69020"/>
            </a:xfrm>
            <a:custGeom>
              <a:avLst/>
              <a:gdLst/>
              <a:ahLst/>
              <a:cxnLst/>
              <a:rect b="b" l="0" r="r" t="0"/>
              <a:pathLst>
                <a:path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3" name="Google Shape;1400;p79">
              <a:extLst>
                <a:ext uri="{2B90DCF1-B21F-423B-AF09-32AA944B2EAE}">
                  <a16:creationId xmlns:a16="http://schemas.microsoft.com/office/drawing/2010/main" id="{AC6D784D-0C0A-47F9-AA75-B192697B6CCA}"/>
                </a:ext>
              </a:extLst>
            </p:cNvPr>
            <p:cNvSpPr/>
            <p:nvPr/>
          </p:nvSpPr>
          <p:spPr>
            <a:xfrm rot="0">
              <a:off x="3896332" y="2997572"/>
              <a:ext cx="113621" cy="124460"/>
            </a:xfrm>
            <a:custGeom>
              <a:avLst/>
              <a:gdLst/>
              <a:ahLst/>
              <a:cxnLst/>
              <a:rect b="b" l="0" r="r" t="0"/>
              <a:pathLst>
                <a:path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4" name="Google Shape;1401;p79">
              <a:extLst>
                <a:ext uri="{85FFBC71-B38A-40F0-BA30-298DEECD184B}">
                  <a16:creationId xmlns:a16="http://schemas.microsoft.com/office/drawing/2010/main" id="{E595EE23-F298-4749-A924-98530222CB53}"/>
                </a:ext>
              </a:extLst>
            </p:cNvPr>
            <p:cNvSpPr/>
            <p:nvPr/>
          </p:nvSpPr>
          <p:spPr>
            <a:xfrm rot="0">
              <a:off x="3973815" y="3045871"/>
              <a:ext cx="104655" cy="75923"/>
            </a:xfrm>
            <a:custGeom>
              <a:avLst/>
              <a:gdLst/>
              <a:ahLst/>
              <a:cxnLst/>
              <a:rect b="b" l="0" r="r" t="0"/>
              <a:pathLst>
                <a:path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1402;p79">
              <a:extLst>
                <a:ext uri="{702BB2F7-4F09-40AC-A0AC-FB700FA96ACC}">
                  <a16:creationId xmlns:a16="http://schemas.microsoft.com/office/drawing/2010/main" id="{6B93E537-552B-4F9C-93DC-95DA3AF36407}"/>
                </a:ext>
              </a:extLst>
            </p:cNvPr>
            <p:cNvSpPr/>
            <p:nvPr/>
          </p:nvSpPr>
          <p:spPr>
            <a:xfrm rot="0">
              <a:off x="3996236" y="3024695"/>
              <a:ext cx="46106" cy="39042"/>
            </a:xfrm>
            <a:custGeom>
              <a:avLst/>
              <a:gdLst/>
              <a:ahLst/>
              <a:cxnLst/>
              <a:rect b="b" l="0" r="r" t="0"/>
              <a:pathLst>
                <a:path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1403;p79">
              <a:extLst>
                <a:ext uri="{D9142AEA-D55A-4EC9-9BFC-2F3DD641D4A1}">
                  <a16:creationId xmlns:a16="http://schemas.microsoft.com/office/drawing/2010/main" id="{F12626C1-247F-4972-AB5E-3D5AF4E64B2C}"/>
                </a:ext>
              </a:extLst>
            </p:cNvPr>
            <p:cNvSpPr/>
            <p:nvPr/>
          </p:nvSpPr>
          <p:spPr>
            <a:xfrm rot="0">
              <a:off x="4033614" y="3061110"/>
              <a:ext cx="10467" cy="11907"/>
            </a:xfrm>
            <a:custGeom>
              <a:avLst/>
              <a:gdLst/>
              <a:ahLst/>
              <a:cxnLst/>
              <a:rect b="b" l="0" r="r" t="0"/>
              <a:pathLst>
                <a:path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7" name="Google Shape;1404;p79">
              <a:extLst>
                <a:ext uri="{3A1B9DD3-00FD-4B85-BAD1-96061B031D90}">
                  <a16:creationId xmlns:a16="http://schemas.microsoft.com/office/drawing/2010/main" id="{07871127-31CA-4B99-9F06-340CCA5F7354}"/>
                </a:ext>
              </a:extLst>
            </p:cNvPr>
            <p:cNvSpPr/>
            <p:nvPr/>
          </p:nvSpPr>
          <p:spPr>
            <a:xfrm rot="0">
              <a:off x="4029125" y="3065864"/>
              <a:ext cx="70516" cy="89240"/>
            </a:xfrm>
            <a:custGeom>
              <a:avLst/>
              <a:gdLst/>
              <a:ahLst/>
              <a:cxnLst/>
              <a:rect b="b" l="0" r="r" t="0"/>
              <a:pathLst>
                <a:path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8" name="Google Shape;1405;p79">
              <a:extLst>
                <a:ext uri="{414E8F85-F632-40C8-A9AA-91F973AADD96}">
                  <a16:creationId xmlns:a16="http://schemas.microsoft.com/office/drawing/2010/main" id="{CF381629-3C17-42FC-8262-2BEA3D339746}"/>
                </a:ext>
              </a:extLst>
            </p:cNvPr>
            <p:cNvSpPr/>
            <p:nvPr/>
          </p:nvSpPr>
          <p:spPr>
            <a:xfrm rot="0">
              <a:off x="3978054" y="3108693"/>
              <a:ext cx="57810" cy="66882"/>
            </a:xfrm>
            <a:custGeom>
              <a:avLst/>
              <a:gdLst/>
              <a:ahLst/>
              <a:cxnLst/>
              <a:rect b="b" l="0" r="r" t="0"/>
              <a:pathLst>
                <a:path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6b65"/>
                  </a:solidFill>
                </a:rPr>
                <a:t/>
              </a:r>
              <a:endParaRPr dirty="0" lang="en-US">
                <a:solidFill>
                  <a:srgbClr val="ff6b65"/>
                </a:solidFill>
              </a:endParaRPr>
            </a:p>
          </p:txBody>
        </p:sp>
        <p:sp>
          <p:nvSpPr>
            <p:cNvPr id="209" name="Google Shape;1406;p79">
              <a:extLst>
                <a:ext uri="{750E19E2-A2EF-4CFA-A4D2-DFF8A16B614D}">
                  <a16:creationId xmlns:a16="http://schemas.microsoft.com/office/drawing/2010/main" id="{B585FDAC-B10B-41D4-BE34-BD90861FE5D0}"/>
                </a:ext>
              </a:extLst>
            </p:cNvPr>
            <p:cNvSpPr/>
            <p:nvPr/>
          </p:nvSpPr>
          <p:spPr>
            <a:xfrm rot="0">
              <a:off x="3963598" y="3151999"/>
              <a:ext cx="5239" cy="11"/>
            </a:xfrm>
            <a:custGeom>
              <a:avLst/>
              <a:gdLst/>
              <a:ahLst/>
              <a:cxnLst/>
              <a:rect b="b" l="0" r="r" t="0"/>
              <a:pathLst>
                <a:path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0" name="Google Shape;1407;p79">
              <a:extLst>
                <a:ext uri="{46B5914A-8367-4B18-89F8-B56200C55E87}">
                  <a16:creationId xmlns:a16="http://schemas.microsoft.com/office/drawing/2010/main" id="{1F5D7477-ADC4-4029-A75D-06BD47319DC0}"/>
                </a:ext>
              </a:extLst>
            </p:cNvPr>
            <p:cNvSpPr/>
            <p:nvPr/>
          </p:nvSpPr>
          <p:spPr>
            <a:xfrm rot="0">
              <a:off x="3949392" y="3117029"/>
              <a:ext cx="39877" cy="37608"/>
            </a:xfrm>
            <a:custGeom>
              <a:avLst/>
              <a:gdLst/>
              <a:ahLst/>
              <a:cxnLst/>
              <a:rect b="b" l="0" r="r" t="0"/>
              <a:pathLst>
                <a:path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1" name="Google Shape;1408;p79">
              <a:extLst>
                <a:ext uri="{7CE2B540-6BBE-4415-BBA8-D3DFF5AB1738}">
                  <a16:creationId xmlns:a16="http://schemas.microsoft.com/office/drawing/2010/main" id="{457664B6-EA42-4B5A-9A6B-A4A80CDF06E1}"/>
                </a:ext>
              </a:extLst>
            </p:cNvPr>
            <p:cNvSpPr/>
            <p:nvPr/>
          </p:nvSpPr>
          <p:spPr>
            <a:xfrm rot="0">
              <a:off x="3845999" y="3071334"/>
              <a:ext cx="89711" cy="57841"/>
            </a:xfrm>
            <a:custGeom>
              <a:avLst/>
              <a:gdLst/>
              <a:ahLst/>
              <a:cxnLst/>
              <a:rect b="b" l="0" r="r" t="0"/>
              <a:pathLst>
                <a:path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2" name="Google Shape;1409;p79">
              <a:extLst>
                <a:ext uri="{6400834E-D2F8-425C-AF50-3C4CC4384EF1}">
                  <a16:creationId xmlns:a16="http://schemas.microsoft.com/office/drawing/2010/main" id="{83AC3780-7B61-449B-838C-3F0108FE58C5}"/>
                </a:ext>
              </a:extLst>
            </p:cNvPr>
            <p:cNvSpPr/>
            <p:nvPr/>
          </p:nvSpPr>
          <p:spPr>
            <a:xfrm rot="0">
              <a:off x="3809372" y="2919523"/>
              <a:ext cx="106405" cy="94483"/>
            </a:xfrm>
            <a:custGeom>
              <a:avLst/>
              <a:gdLst/>
              <a:ahLst/>
              <a:cxnLst/>
              <a:rect b="b" l="0" r="r" t="0"/>
              <a:pathLst>
                <a:path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1410;p79">
              <a:extLst>
                <a:ext uri="{A5709E6E-FBF9-42B7-96BF-074DF1CB7053}">
                  <a16:creationId xmlns:a16="http://schemas.microsoft.com/office/drawing/2010/main" id="{143B36D6-FC0B-4E6A-A939-9315ED292D82}"/>
                </a:ext>
              </a:extLst>
            </p:cNvPr>
            <p:cNvSpPr/>
            <p:nvPr/>
          </p:nvSpPr>
          <p:spPr>
            <a:xfrm rot="0">
              <a:off x="3795917" y="2888589"/>
              <a:ext cx="27173" cy="50699"/>
            </a:xfrm>
            <a:custGeom>
              <a:avLst/>
              <a:gdLst/>
              <a:ahLst/>
              <a:cxnLst/>
              <a:rect b="b" l="0" r="r" t="0"/>
              <a:pathLst>
                <a:path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1411;p79">
              <a:extLst>
                <a:ext uri="{D6A6F741-6569-4278-9931-99FC487BDF3B}">
                  <a16:creationId xmlns:a16="http://schemas.microsoft.com/office/drawing/2010/main" id="{CCF55506-1C86-46C9-85FA-0C6C31219393}"/>
                </a:ext>
              </a:extLst>
            </p:cNvPr>
            <p:cNvSpPr/>
            <p:nvPr/>
          </p:nvSpPr>
          <p:spPr>
            <a:xfrm rot="0">
              <a:off x="3689034" y="2890250"/>
              <a:ext cx="138043" cy="127554"/>
            </a:xfrm>
            <a:custGeom>
              <a:avLst/>
              <a:gdLst/>
              <a:ahLst/>
              <a:cxnLst/>
              <a:rect b="b" l="0" r="r" t="0"/>
              <a:pathLst>
                <a:path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1412;p79">
              <a:extLst>
                <a:ext uri="{B0C3DFDE-18DD-45AB-974D-6803856F121E}">
                  <a16:creationId xmlns:a16="http://schemas.microsoft.com/office/drawing/2010/main" id="{7861AD68-E151-4E6F-8AEB-55984C109C7C}"/>
                </a:ext>
              </a:extLst>
            </p:cNvPr>
            <p:cNvSpPr/>
            <p:nvPr/>
          </p:nvSpPr>
          <p:spPr>
            <a:xfrm rot="0">
              <a:off x="3661635" y="2898825"/>
              <a:ext cx="79733" cy="60206"/>
            </a:xfrm>
            <a:custGeom>
              <a:avLst/>
              <a:gdLst/>
              <a:ahLst/>
              <a:cxnLst/>
              <a:rect b="b" l="0" r="r" t="0"/>
              <a:pathLst>
                <a:path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1413;p79">
              <a:extLst>
                <a:ext uri="{EE8EB9F0-A63A-4004-BED9-6529E41EE7CA}">
                  <a16:creationId xmlns:a16="http://schemas.microsoft.com/office/drawing/2010/main" id="{156826C7-3FC7-4832-AB9A-2F6E9D933B9C}"/>
                </a:ext>
              </a:extLst>
            </p:cNvPr>
            <p:cNvSpPr/>
            <p:nvPr/>
          </p:nvSpPr>
          <p:spPr>
            <a:xfrm rot="0">
              <a:off x="3632974" y="2958780"/>
              <a:ext cx="56573" cy="43318"/>
            </a:xfrm>
            <a:custGeom>
              <a:avLst/>
              <a:gdLst/>
              <a:ahLst/>
              <a:cxnLst/>
              <a:rect b="b" l="0" r="r" t="0"/>
              <a:pathLst>
                <a:path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7" name="Google Shape;1414;p79">
              <a:extLst>
                <a:ext uri="{1F684560-49BE-40A7-B369-26E9CF66D576}">
                  <a16:creationId xmlns:a16="http://schemas.microsoft.com/office/drawing/2010/main" id="{7C387C11-C0BD-4D72-83B6-7EDBD37B0345}"/>
                </a:ext>
              </a:extLst>
            </p:cNvPr>
            <p:cNvSpPr/>
            <p:nvPr/>
          </p:nvSpPr>
          <p:spPr>
            <a:xfrm rot="0">
              <a:off x="3632735" y="2960691"/>
              <a:ext cx="81232" cy="85429"/>
            </a:xfrm>
            <a:custGeom>
              <a:avLst/>
              <a:gdLst/>
              <a:ahLst/>
              <a:cxnLst/>
              <a:rect b="b" l="0" r="r" t="0"/>
              <a:pathLst>
                <a:path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8" name="Google Shape;1415;p79">
              <a:extLst>
                <a:ext uri="{2B1431A9-72DA-444F-811D-5B9D9718CE1E}">
                  <a16:creationId xmlns:a16="http://schemas.microsoft.com/office/drawing/2010/main" id="{6C2DDD70-4CF3-4238-99D1-D82EA629BBB3}"/>
                </a:ext>
              </a:extLst>
            </p:cNvPr>
            <p:cNvSpPr/>
            <p:nvPr/>
          </p:nvSpPr>
          <p:spPr>
            <a:xfrm rot="0">
              <a:off x="3665124" y="2976874"/>
              <a:ext cx="112121" cy="99236"/>
            </a:xfrm>
            <a:custGeom>
              <a:avLst/>
              <a:gdLst/>
              <a:ahLst/>
              <a:cxnLst/>
              <a:rect b="b" l="0" r="r" t="0"/>
              <a:pathLst>
                <a:path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1416;p79">
              <a:extLst>
                <a:ext uri="{FAE9FFA6-F011-4D96-A432-28E3836AFD9C}">
                  <a16:creationId xmlns:a16="http://schemas.microsoft.com/office/drawing/2010/main" id="{A85E1D55-55B6-406D-99D0-EAA842B2279A}"/>
                </a:ext>
              </a:extLst>
            </p:cNvPr>
            <p:cNvSpPr/>
            <p:nvPr/>
          </p:nvSpPr>
          <p:spPr>
            <a:xfrm rot="0">
              <a:off x="3712457" y="3043733"/>
              <a:ext cx="51833" cy="35948"/>
            </a:xfrm>
            <a:custGeom>
              <a:avLst/>
              <a:gdLst/>
              <a:ahLst/>
              <a:cxnLst/>
              <a:rect b="b" l="0" r="r" t="0"/>
              <a:pathLst>
                <a:path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0" name="Google Shape;1417;p79">
              <a:extLst>
                <a:ext uri="{1A7C63A8-AAD8-4015-90CF-42D3471F3959}">
                  <a16:creationId xmlns:a16="http://schemas.microsoft.com/office/drawing/2010/main" id="{B9426876-D6B6-461A-8ABB-DDAC565DFC6E}"/>
                </a:ext>
              </a:extLst>
            </p:cNvPr>
            <p:cNvSpPr/>
            <p:nvPr/>
          </p:nvSpPr>
          <p:spPr>
            <a:xfrm rot="0">
              <a:off x="3628997" y="3033259"/>
              <a:ext cx="44355" cy="30956"/>
            </a:xfrm>
            <a:custGeom>
              <a:avLst/>
              <a:gdLst/>
              <a:ahLst/>
              <a:cxnLst/>
              <a:rect b="b" l="0" r="r" t="0"/>
              <a:pathLst>
                <a:path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1" name="Google Shape;1418;p79">
              <a:extLst>
                <a:ext uri="{D9D9C75D-5C86-4F62-81CE-932AB23C8F5A}">
                  <a16:creationId xmlns:a16="http://schemas.microsoft.com/office/drawing/2010/main" id="{7486B350-D9BA-4A3A-8EBD-8014BE1F5FA0}"/>
                </a:ext>
              </a:extLst>
            </p:cNvPr>
            <p:cNvSpPr/>
            <p:nvPr/>
          </p:nvSpPr>
          <p:spPr>
            <a:xfrm rot="0">
              <a:off x="3633975" y="3059916"/>
              <a:ext cx="21195" cy="12146"/>
            </a:xfrm>
            <a:custGeom>
              <a:avLst/>
              <a:gdLst/>
              <a:ahLst/>
              <a:cxnLst/>
              <a:rect b="b" l="0" r="r" t="0"/>
              <a:pathLst>
                <a:path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222" name="Google Shape;1419;p79">
              <a:extLst>
                <a:ext uri="{B049297E-0A0F-4BE1-9474-2BDC36BA7E2D}">
                  <a16:creationId xmlns:a16="http://schemas.microsoft.com/office/drawing/2010/main" id="{FF1D5BC4-AC5F-4E7A-B246-AA58B6D8BD21}"/>
                </a:ext>
              </a:extLst>
            </p:cNvPr>
            <p:cNvGrpSpPr/>
            <p:nvPr/>
          </p:nvGrpSpPr>
          <p:grpSpPr>
            <a:xfrm rot="0">
              <a:off x="3632735" y="3051591"/>
              <a:ext cx="63288" cy="45217"/>
              <a:chOff x="3450375" y="3038225"/>
              <a:chExt cx="132875" cy="99400"/>
            </a:xfrm>
          </p:grpSpPr>
          <p:sp>
            <p:nvSpPr>
              <p:cNvPr id="223" name="Google Shape;1420;p79">
                <a:extLst>
                  <a:ext uri="{CB907B46-D529-4259-961F-AFB656DD6333}">
                    <a16:creationId xmlns:a16="http://schemas.microsoft.com/office/drawing/2010/main" id="{715CE290-35B1-49FD-98DB-1C5D697A9B01}"/>
                  </a:ext>
                </a:extLst>
              </p:cNvPr>
              <p:cNvSpPr/>
              <p:nvPr/>
            </p:nvSpPr>
            <p:spPr>
              <a:xfrm rot="0"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b="b" l="0" r="r" t="0"/>
                <a:pathLst>
                  <a:path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4" name="Google Shape;1421;p79">
                <a:extLst>
                  <a:ext uri="{67F8F197-9329-4529-BC65-D6A58CF4E582}">
                    <a16:creationId xmlns:a16="http://schemas.microsoft.com/office/drawing/2010/main" id="{864A1745-4556-410E-9AA9-E5B0AFAF41BD}"/>
                  </a:ext>
                </a:extLst>
              </p:cNvPr>
              <p:cNvSpPr/>
              <p:nvPr/>
            </p:nvSpPr>
            <p:spPr>
              <a:xfrm rot="0"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b="b" l="0" r="r" t="0"/>
                <a:pathLst>
                  <a:path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225" name="Google Shape;1422;p79">
              <a:extLst>
                <a:ext uri="{3DF67F96-A972-4BB0-97B6-03E88F78B2D4}">
                  <a16:creationId xmlns:a16="http://schemas.microsoft.com/office/drawing/2010/main" id="{791B9863-E9B7-44D3-97B9-959E3E97EDD7}"/>
                </a:ext>
              </a:extLst>
            </p:cNvPr>
            <p:cNvSpPr/>
            <p:nvPr/>
          </p:nvSpPr>
          <p:spPr>
            <a:xfrm rot="0">
              <a:off x="3657897" y="3077759"/>
              <a:ext cx="19194" cy="21903"/>
            </a:xfrm>
            <a:custGeom>
              <a:avLst/>
              <a:gdLst/>
              <a:ahLst/>
              <a:cxnLst/>
              <a:rect b="b" l="0" r="r" t="0"/>
              <a:pathLst>
                <a:path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6" name="Google Shape;1423;p79">
              <a:extLst>
                <a:ext uri="{CB9069AC-918E-4FBD-AC8F-D2FE102293EB}">
                  <a16:creationId xmlns:a16="http://schemas.microsoft.com/office/drawing/2010/main" id="{A55AA255-1372-4D6D-88E4-ACBD1E82D61C}"/>
                </a:ext>
              </a:extLst>
            </p:cNvPr>
            <p:cNvSpPr/>
            <p:nvPr/>
          </p:nvSpPr>
          <p:spPr>
            <a:xfrm rot="0">
              <a:off x="3670352" y="3087756"/>
              <a:ext cx="27911" cy="28568"/>
            </a:xfrm>
            <a:custGeom>
              <a:avLst/>
              <a:gdLst/>
              <a:ahLst/>
              <a:cxnLst/>
              <a:rect b="b" l="0" r="r" t="0"/>
              <a:pathLst>
                <a:path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7" name="Google Shape;1424;p79">
              <a:extLst>
                <a:ext uri="{036907CC-EFB4-46B3-B356-31D4475D78B7}">
                  <a16:creationId xmlns:a16="http://schemas.microsoft.com/office/drawing/2010/main" id="{58437909-51D3-4AE4-AD8A-327AD6A051B2}"/>
                </a:ext>
              </a:extLst>
            </p:cNvPr>
            <p:cNvSpPr/>
            <p:nvPr/>
          </p:nvSpPr>
          <p:spPr>
            <a:xfrm rot="0">
              <a:off x="3689784" y="3073722"/>
              <a:ext cx="42617" cy="42840"/>
            </a:xfrm>
            <a:custGeom>
              <a:avLst/>
              <a:gdLst/>
              <a:ahLst/>
              <a:cxnLst/>
              <a:rect b="b" l="0" r="r" t="0"/>
              <a:pathLst>
                <a:path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8" name="Google Shape;1425;p79">
              <a:extLst>
                <a:ext uri="{853531F4-444F-44B3-A181-F17C1F0952CB}">
                  <a16:creationId xmlns:a16="http://schemas.microsoft.com/office/drawing/2010/main" id="{B7FCB530-D603-4906-B7DC-D58EE6FD8D30}"/>
                </a:ext>
              </a:extLst>
            </p:cNvPr>
            <p:cNvSpPr/>
            <p:nvPr/>
          </p:nvSpPr>
          <p:spPr>
            <a:xfrm rot="0">
              <a:off x="3726411" y="3070151"/>
              <a:ext cx="29161" cy="43557"/>
            </a:xfrm>
            <a:custGeom>
              <a:avLst/>
              <a:gdLst/>
              <a:ahLst/>
              <a:cxnLst/>
              <a:rect b="b" l="0" r="r" t="0"/>
              <a:pathLst>
                <a:path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9" name="Google Shape;1426;p79">
              <a:extLst>
                <a:ext uri="{6492D372-3165-4C44-8764-3F9273E1145C}">
                  <a16:creationId xmlns:a16="http://schemas.microsoft.com/office/drawing/2010/main" id="{7BF0BB62-3E21-4093-B32A-224BFA08217A}"/>
                </a:ext>
              </a:extLst>
            </p:cNvPr>
            <p:cNvSpPr/>
            <p:nvPr/>
          </p:nvSpPr>
          <p:spPr>
            <a:xfrm rot="0">
              <a:off x="3746845" y="3070151"/>
              <a:ext cx="13956" cy="35459"/>
            </a:xfrm>
            <a:custGeom>
              <a:avLst/>
              <a:gdLst/>
              <a:ahLst/>
              <a:cxnLst/>
              <a:rect b="b" l="0" r="r" t="0"/>
              <a:pathLst>
                <a:path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0" name="Google Shape;1427;p79">
              <a:extLst>
                <a:ext uri="{2A1E406C-D5A7-4A98-AB55-873E445F7911}">
                  <a16:creationId xmlns:a16="http://schemas.microsoft.com/office/drawing/2010/main" id="{9A2DC445-07D4-48A5-BEDD-BBAC41173AFB}"/>
                </a:ext>
              </a:extLst>
            </p:cNvPr>
            <p:cNvSpPr/>
            <p:nvPr/>
          </p:nvSpPr>
          <p:spPr>
            <a:xfrm rot="0">
              <a:off x="3754311" y="3061110"/>
              <a:ext cx="21445" cy="42840"/>
            </a:xfrm>
            <a:custGeom>
              <a:avLst/>
              <a:gdLst/>
              <a:ahLst/>
              <a:cxnLst/>
              <a:rect b="b" l="0" r="r" t="0"/>
              <a:pathLst>
                <a:path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1" name="Google Shape;1428;p79">
              <a:extLst>
                <a:ext uri="{706E4177-0573-4324-BED0-F0BFB8040AB2}">
                  <a16:creationId xmlns:a16="http://schemas.microsoft.com/office/drawing/2010/main" id="{015292E6-809A-4088-9FEE-3BD01D96C61E}"/>
                </a:ext>
              </a:extLst>
            </p:cNvPr>
            <p:cNvSpPr/>
            <p:nvPr/>
          </p:nvSpPr>
          <p:spPr>
            <a:xfrm rot="0">
              <a:off x="3838283" y="2987337"/>
              <a:ext cx="71754" cy="108994"/>
            </a:xfrm>
            <a:custGeom>
              <a:avLst/>
              <a:gdLst/>
              <a:ahLst/>
              <a:cxnLst/>
              <a:rect b="b" l="0" r="r" t="0"/>
              <a:pathLst>
                <a:path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1429;p79">
              <a:extLst>
                <a:ext uri="{94DB8F57-9CC7-4C1A-88F8-121E758ADC9C}">
                  <a16:creationId xmlns:a16="http://schemas.microsoft.com/office/drawing/2010/main" id="{3F962912-A2DF-4D99-BBB8-F2327078B686}"/>
                </a:ext>
              </a:extLst>
            </p:cNvPr>
            <p:cNvSpPr/>
            <p:nvPr/>
          </p:nvSpPr>
          <p:spPr>
            <a:xfrm rot="0">
              <a:off x="3829555" y="3057778"/>
              <a:ext cx="2251" cy="1194"/>
            </a:xfrm>
            <a:custGeom>
              <a:avLst/>
              <a:gdLst/>
              <a:ahLst/>
              <a:cxnLst/>
              <a:rect b="b" l="0" r="r" t="0"/>
              <a:pathLst>
                <a:path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3" name="Google Shape;1430;p79">
              <a:extLst>
                <a:ext uri="{87C03772-96DF-4FAC-A285-3396CE6B49B8}">
                  <a16:creationId xmlns:a16="http://schemas.microsoft.com/office/drawing/2010/main" id="{B45388A0-7945-4123-8014-3EEA84BB645D}"/>
                </a:ext>
              </a:extLst>
            </p:cNvPr>
            <p:cNvSpPr/>
            <p:nvPr/>
          </p:nvSpPr>
          <p:spPr>
            <a:xfrm rot="0">
              <a:off x="3749584" y="2988770"/>
              <a:ext cx="104905" cy="77822"/>
            </a:xfrm>
            <a:custGeom>
              <a:avLst/>
              <a:gdLst/>
              <a:ahLst/>
              <a:cxnLst/>
              <a:rect b="b" l="0" r="r" t="0"/>
              <a:pathLst>
                <a:path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a6cbc2"/>
                  </a:solidFill>
                </a:rPr>
                <a:t/>
              </a:r>
              <a:endParaRPr dirty="0" lang="en-US">
                <a:solidFill>
                  <a:srgbClr val="a6cbc2"/>
                </a:solidFill>
              </a:endParaRPr>
            </a:p>
          </p:txBody>
        </p:sp>
        <p:sp>
          <p:nvSpPr>
            <p:cNvPr id="234" name="Google Shape;1431;p79">
              <a:extLst>
                <a:ext uri="{AC9B7D14-4F80-481F-A376-0318B59EEA72}">
                  <a16:creationId xmlns:a16="http://schemas.microsoft.com/office/drawing/2010/main" id="{B0B761FD-1462-4C41-A76E-37591B0721B2}"/>
                </a:ext>
              </a:extLst>
            </p:cNvPr>
            <p:cNvSpPr/>
            <p:nvPr/>
          </p:nvSpPr>
          <p:spPr>
            <a:xfrm rot="0">
              <a:off x="3767267" y="3053013"/>
              <a:ext cx="78744" cy="64493"/>
            </a:xfrm>
            <a:custGeom>
              <a:avLst/>
              <a:gdLst/>
              <a:ahLst/>
              <a:cxnLst/>
              <a:rect b="b" l="0" r="r" t="0"/>
              <a:pathLst>
                <a:path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5" name="Google Shape;1432;p79">
              <a:extLst>
                <a:ext uri="{11D21488-1B8F-4F7B-AA00-A6950BE2D09F}">
                  <a16:creationId xmlns:a16="http://schemas.microsoft.com/office/drawing/2010/main" id="{452A9CFD-958B-49D7-ABB0-C9D70EDEB13D}"/>
                </a:ext>
              </a:extLst>
            </p:cNvPr>
            <p:cNvSpPr/>
            <p:nvPr/>
          </p:nvSpPr>
          <p:spPr>
            <a:xfrm rot="0">
              <a:off x="3805645" y="3058722"/>
              <a:ext cx="52321" cy="74968"/>
            </a:xfrm>
            <a:custGeom>
              <a:avLst/>
              <a:gdLst/>
              <a:ahLst/>
              <a:cxnLst/>
              <a:rect b="b" l="0" r="r" t="0"/>
              <a:pathLst>
                <a:path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1433;p79">
              <a:extLst>
                <a:ext uri="{5D2D221B-77A9-4080-9132-3EB523DE9A7D}">
                  <a16:creationId xmlns:a16="http://schemas.microsoft.com/office/drawing/2010/main" id="{37F25CB9-13A0-4352-BCD1-D94BFF4E4497}"/>
                </a:ext>
              </a:extLst>
            </p:cNvPr>
            <p:cNvSpPr/>
            <p:nvPr/>
          </p:nvSpPr>
          <p:spPr>
            <a:xfrm rot="0">
              <a:off x="3805882" y="3130585"/>
              <a:ext cx="39378" cy="40702"/>
            </a:xfrm>
            <a:custGeom>
              <a:avLst/>
              <a:gdLst/>
              <a:ahLst/>
              <a:cxnLst/>
              <a:rect b="b" l="0" r="r" t="0"/>
              <a:pathLst>
                <a:path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7" name="Google Shape;1434;p79">
              <a:extLst>
                <a:ext uri="{282D37EA-DF7E-42B1-8922-667683B4AD78}">
                  <a16:creationId xmlns:a16="http://schemas.microsoft.com/office/drawing/2010/main" id="{7D246CAF-AA1E-4BE5-BA40-878CD9AAFEBD}"/>
                </a:ext>
              </a:extLst>
            </p:cNvPr>
            <p:cNvSpPr/>
            <p:nvPr/>
          </p:nvSpPr>
          <p:spPr>
            <a:xfrm rot="0">
              <a:off x="3809621" y="3131301"/>
              <a:ext cx="13967" cy="8575"/>
            </a:xfrm>
            <a:custGeom>
              <a:avLst/>
              <a:gdLst/>
              <a:ahLst/>
              <a:cxnLst/>
              <a:rect b="b" l="0" r="r" t="0"/>
              <a:pathLst>
                <a:path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8" name="Google Shape;1435;p79">
              <a:extLst>
                <a:ext uri="{BC3F46B9-73E4-4909-A542-557621E46E70}">
                  <a16:creationId xmlns:a16="http://schemas.microsoft.com/office/drawing/2010/main" id="{A354BAEC-E820-4DA5-B285-9F863F02366F}"/>
                </a:ext>
              </a:extLst>
            </p:cNvPr>
            <p:cNvSpPr/>
            <p:nvPr/>
          </p:nvSpPr>
          <p:spPr>
            <a:xfrm rot="0">
              <a:off x="3822327" y="3120122"/>
              <a:ext cx="52834" cy="59022"/>
            </a:xfrm>
            <a:custGeom>
              <a:avLst/>
              <a:gdLst/>
              <a:ahLst/>
              <a:cxnLst/>
              <a:rect b="b" l="0" r="r" t="0"/>
              <a:pathLst>
                <a:path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9" name="Google Shape;1436;p79">
              <a:extLst>
                <a:ext uri="{C36A8776-CAD1-4BB3-9CE1-0EE8E01C250A}">
                  <a16:creationId xmlns:a16="http://schemas.microsoft.com/office/drawing/2010/main" id="{7034D935-876E-49FB-98B8-FA26E1A0C629}"/>
                </a:ext>
              </a:extLst>
            </p:cNvPr>
            <p:cNvSpPr/>
            <p:nvPr/>
          </p:nvSpPr>
          <p:spPr>
            <a:xfrm rot="0">
              <a:off x="3828067" y="3174369"/>
              <a:ext cx="7478" cy="9769"/>
            </a:xfrm>
            <a:custGeom>
              <a:avLst/>
              <a:gdLst/>
              <a:ahLst/>
              <a:cxnLst/>
              <a:rect b="b" l="0" r="r" t="0"/>
              <a:pathLst>
                <a:path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0" name="Google Shape;1437;p79">
              <a:extLst>
                <a:ext uri="{9C051B3D-726D-4CED-A339-42A6F537E5B1}">
                  <a16:creationId xmlns:a16="http://schemas.microsoft.com/office/drawing/2010/main" id="{2972A42D-ABDE-4207-A46E-F2767840BA8F}"/>
                </a:ext>
              </a:extLst>
            </p:cNvPr>
            <p:cNvSpPr/>
            <p:nvPr/>
          </p:nvSpPr>
          <p:spPr>
            <a:xfrm rot="0">
              <a:off x="3947653" y="3151533"/>
              <a:ext cx="76994" cy="74956"/>
            </a:xfrm>
            <a:custGeom>
              <a:avLst/>
              <a:gdLst/>
              <a:ahLst/>
              <a:cxnLst/>
              <a:rect b="b" l="0" r="r" t="0"/>
              <a:pathLst>
                <a:path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1438;p79">
              <a:extLst>
                <a:ext uri="{F4AB4D45-1328-456E-850F-8C8E7DEE2178}">
                  <a16:creationId xmlns:a16="http://schemas.microsoft.com/office/drawing/2010/main" id="{C6D63649-978D-4081-9AFF-2EBDA0C11774}"/>
                </a:ext>
              </a:extLst>
            </p:cNvPr>
            <p:cNvSpPr/>
            <p:nvPr/>
          </p:nvSpPr>
          <p:spPr>
            <a:xfrm rot="0">
              <a:off x="3945415" y="3152954"/>
              <a:ext cx="13956" cy="10963"/>
            </a:xfrm>
            <a:custGeom>
              <a:avLst/>
              <a:gdLst/>
              <a:ahLst/>
              <a:cxnLst/>
              <a:rect b="b" l="0" r="r" t="0"/>
              <a:pathLst>
                <a:path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2" name="Google Shape;1439;p79">
              <a:extLst>
                <a:ext uri="{0F6E2C6B-EF83-49E8-A5F0-BF66D28D29C2}">
                  <a16:creationId xmlns:a16="http://schemas.microsoft.com/office/drawing/2010/main" id="{A3F3C076-3433-45AE-A5C7-D9566986CF64}"/>
                </a:ext>
              </a:extLst>
            </p:cNvPr>
            <p:cNvSpPr/>
            <p:nvPr/>
          </p:nvSpPr>
          <p:spPr>
            <a:xfrm rot="0">
              <a:off x="3945415" y="3159379"/>
              <a:ext cx="13706" cy="15956"/>
            </a:xfrm>
            <a:custGeom>
              <a:avLst/>
              <a:gdLst/>
              <a:ahLst/>
              <a:cxnLst/>
              <a:rect b="b" l="0" r="r" t="0"/>
              <a:pathLst>
                <a:path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3" name="Google Shape;1440;p79">
              <a:extLst>
                <a:ext uri="{CC3A7FA8-8E48-47F4-806C-DEBB0384A7FD}">
                  <a16:creationId xmlns:a16="http://schemas.microsoft.com/office/drawing/2010/main" id="{19C43E8E-FBF8-44E2-8182-D6D870760848}"/>
                </a:ext>
              </a:extLst>
            </p:cNvPr>
            <p:cNvSpPr/>
            <p:nvPr/>
          </p:nvSpPr>
          <p:spPr>
            <a:xfrm rot="0">
              <a:off x="3829054" y="3110126"/>
              <a:ext cx="131316" cy="124222"/>
            </a:xfrm>
            <a:custGeom>
              <a:avLst/>
              <a:gdLst/>
              <a:ahLst/>
              <a:cxnLst/>
              <a:rect b="b" l="0" r="r" t="0"/>
              <a:pathLst>
                <a:path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a6cbc2"/>
                  </a:solidFill>
                </a:rPr>
                <a:t/>
              </a:r>
              <a:endParaRPr dirty="0" lang="en-US">
                <a:solidFill>
                  <a:srgbClr val="a6cbc2"/>
                </a:solidFill>
              </a:endParaRPr>
            </a:p>
          </p:txBody>
        </p:sp>
        <p:sp>
          <p:nvSpPr>
            <p:cNvPr id="244" name="Google Shape;1441;p79">
              <a:extLst>
                <a:ext uri="{3FC65F26-F563-401A-AC24-6112B43D7943}">
                  <a16:creationId xmlns:a16="http://schemas.microsoft.com/office/drawing/2010/main" id="{063D1BAD-D529-445D-8128-D91C1CFFB713}"/>
                </a:ext>
              </a:extLst>
            </p:cNvPr>
            <p:cNvSpPr/>
            <p:nvPr/>
          </p:nvSpPr>
          <p:spPr>
            <a:xfrm rot="0">
              <a:off x="3970326" y="3207451"/>
              <a:ext cx="21934" cy="52837"/>
            </a:xfrm>
            <a:custGeom>
              <a:avLst/>
              <a:gdLst/>
              <a:ahLst/>
              <a:cxnLst/>
              <a:rect b="b" l="0" r="r" t="0"/>
              <a:pathLst>
                <a:path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5" name="Google Shape;1442;p79">
              <a:extLst>
                <a:ext uri="{705F7298-E418-4ED1-92E9-0C865BFF11DF}">
                  <a16:creationId xmlns:a16="http://schemas.microsoft.com/office/drawing/2010/main" id="{E50E087D-2262-458A-ADC3-91179E9328E1}"/>
                </a:ext>
              </a:extLst>
            </p:cNvPr>
            <p:cNvSpPr/>
            <p:nvPr/>
          </p:nvSpPr>
          <p:spPr>
            <a:xfrm rot="0">
              <a:off x="3895082" y="3199593"/>
              <a:ext cx="81232" cy="66165"/>
            </a:xfrm>
            <a:custGeom>
              <a:avLst/>
              <a:gdLst/>
              <a:ahLst/>
              <a:cxnLst/>
              <a:rect b="b" l="0" r="r" t="0"/>
              <a:pathLst>
                <a:path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6" name="Google Shape;1443;p79">
              <a:extLst>
                <a:ext uri="{A8B335D0-A53A-428B-98D5-86F84C5B2A53}">
                  <a16:creationId xmlns:a16="http://schemas.microsoft.com/office/drawing/2010/main" id="{8374C92A-6DC7-498E-BB75-8EF62F5FF17A}"/>
                </a:ext>
              </a:extLst>
            </p:cNvPr>
            <p:cNvSpPr/>
            <p:nvPr/>
          </p:nvSpPr>
          <p:spPr>
            <a:xfrm rot="0">
              <a:off x="3824328" y="3184365"/>
              <a:ext cx="86210" cy="81392"/>
            </a:xfrm>
            <a:custGeom>
              <a:avLst/>
              <a:gdLst/>
              <a:ahLst/>
              <a:cxnLst/>
              <a:rect b="b" l="0" r="r" t="0"/>
              <a:pathLst>
                <a:path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7" name="Google Shape;1444;p79">
              <a:extLst>
                <a:ext uri="{8C59ECD0-CB58-43D6-B6DF-AA8892C9DAAE}">
                  <a16:creationId xmlns:a16="http://schemas.microsoft.com/office/drawing/2010/main" id="{EADBDB3D-AF15-4362-A0EC-33E7FDB52080}"/>
                </a:ext>
              </a:extLst>
            </p:cNvPr>
            <p:cNvSpPr/>
            <p:nvPr/>
          </p:nvSpPr>
          <p:spPr>
            <a:xfrm rot="0">
              <a:off x="3916754" y="3249086"/>
              <a:ext cx="53834" cy="46889"/>
            </a:xfrm>
            <a:custGeom>
              <a:avLst/>
              <a:gdLst/>
              <a:ahLst/>
              <a:cxnLst/>
              <a:rect b="b" l="0" r="r" t="0"/>
              <a:pathLst>
                <a:path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8" name="Google Shape;1445;p79">
              <a:extLst>
                <a:ext uri="{9210E735-884E-48A3-8CA4-E3F7B3166C18}">
                  <a16:creationId xmlns:a16="http://schemas.microsoft.com/office/drawing/2010/main" id="{8F656501-E0F5-4BFD-894D-9BC2BC411DF7}"/>
                </a:ext>
              </a:extLst>
            </p:cNvPr>
            <p:cNvSpPr/>
            <p:nvPr/>
          </p:nvSpPr>
          <p:spPr>
            <a:xfrm rot="0">
              <a:off x="3879638" y="3263609"/>
              <a:ext cx="64539" cy="61639"/>
            </a:xfrm>
            <a:custGeom>
              <a:avLst/>
              <a:gdLst/>
              <a:ahLst/>
              <a:cxnLst/>
              <a:rect b="b" l="0" r="r" t="0"/>
              <a:pathLst>
                <a:path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9" name="Google Shape;1446;p79">
              <a:extLst>
                <a:ext uri="{06459AD8-2660-4EDA-8FC9-EAC59F61CB3B}">
                  <a16:creationId xmlns:a16="http://schemas.microsoft.com/office/drawing/2010/main" id="{76E6F427-D622-4D93-9B38-20A6CFB3C4BE}"/>
                </a:ext>
              </a:extLst>
            </p:cNvPr>
            <p:cNvSpPr/>
            <p:nvPr/>
          </p:nvSpPr>
          <p:spPr>
            <a:xfrm rot="0">
              <a:off x="3824578" y="3257889"/>
              <a:ext cx="92188" cy="82825"/>
            </a:xfrm>
            <a:custGeom>
              <a:avLst/>
              <a:gdLst/>
              <a:ahLst/>
              <a:cxnLst/>
              <a:rect b="b" l="0" r="r" t="0"/>
              <a:pathLst>
                <a:path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6b65"/>
                  </a:solidFill>
                </a:rPr>
                <a:t/>
              </a:r>
              <a:endParaRPr dirty="0" lang="en-US">
                <a:solidFill>
                  <a:srgbClr val="ff6b65"/>
                </a:solidFill>
              </a:endParaRPr>
            </a:p>
          </p:txBody>
        </p:sp>
        <p:sp>
          <p:nvSpPr>
            <p:cNvPr id="250" name="Google Shape;1447;p79">
              <a:extLst>
                <a:ext uri="{E7ED0FED-E943-4475-87FE-D76E29B15969}">
                  <a16:creationId xmlns:a16="http://schemas.microsoft.com/office/drawing/2010/main" id="{0DC7B8F7-7406-4728-AA86-7681C89DA132}"/>
                </a:ext>
              </a:extLst>
            </p:cNvPr>
            <p:cNvSpPr/>
            <p:nvPr/>
          </p:nvSpPr>
          <p:spPr>
            <a:xfrm rot="0">
              <a:off x="3953130" y="3215060"/>
              <a:ext cx="71767" cy="110427"/>
            </a:xfrm>
            <a:custGeom>
              <a:avLst/>
              <a:gdLst/>
              <a:ahLst/>
              <a:cxnLst/>
              <a:rect b="b" l="0" r="r" t="0"/>
              <a:pathLst>
                <a:path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1" name="Google Shape;1448;p79">
              <a:extLst>
                <a:ext uri="{9449BBAA-6AF3-47AA-A1A9-06C54DCF977D}">
                  <a16:creationId xmlns:a16="http://schemas.microsoft.com/office/drawing/2010/main" id="{9292A03C-2A8D-443A-8970-9ACDEE5D5D28}"/>
                </a:ext>
              </a:extLst>
            </p:cNvPr>
            <p:cNvSpPr/>
            <p:nvPr/>
          </p:nvSpPr>
          <p:spPr>
            <a:xfrm rot="0">
              <a:off x="3951893" y="3317378"/>
              <a:ext cx="9978" cy="10724"/>
            </a:xfrm>
            <a:custGeom>
              <a:avLst/>
              <a:gdLst/>
              <a:ahLst/>
              <a:cxnLst/>
              <a:rect b="b" l="0" r="r" t="0"/>
              <a:pathLst>
                <a:path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2" name="Google Shape;1449;p79">
              <a:extLst>
                <a:ext uri="{CAFA7072-0C40-4666-B909-3EFDB696A58E}">
                  <a16:creationId xmlns:a16="http://schemas.microsoft.com/office/drawing/2010/main" id="{1C7110E9-CAA2-4A3E-993C-98DCF0EE9404}"/>
                </a:ext>
              </a:extLst>
            </p:cNvPr>
            <p:cNvSpPr/>
            <p:nvPr/>
          </p:nvSpPr>
          <p:spPr>
            <a:xfrm rot="0">
              <a:off x="3925232" y="3338554"/>
              <a:ext cx="15956" cy="14294"/>
            </a:xfrm>
            <a:custGeom>
              <a:avLst/>
              <a:gdLst/>
              <a:ahLst/>
              <a:cxnLst/>
              <a:rect b="b" l="0" r="r" t="0"/>
              <a:pathLst>
                <a:path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3" name="Google Shape;1450;p79">
              <a:extLst>
                <a:ext uri="{ECF56E6A-B969-44DC-9A7D-AC00E2A72C59}">
                  <a16:creationId xmlns:a16="http://schemas.microsoft.com/office/drawing/2010/main" id="{4F8F7EC4-B781-4DA4-9C45-AE98601D32C8}"/>
                </a:ext>
              </a:extLst>
            </p:cNvPr>
            <p:cNvSpPr/>
            <p:nvPr/>
          </p:nvSpPr>
          <p:spPr>
            <a:xfrm rot="0">
              <a:off x="4226694" y="2879548"/>
              <a:ext cx="50095" cy="39508"/>
            </a:xfrm>
            <a:custGeom>
              <a:avLst/>
              <a:gdLst/>
              <a:ahLst/>
              <a:cxnLst/>
              <a:rect b="b" l="0" r="r" t="0"/>
              <a:pathLst>
                <a:path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4" name="Google Shape;1451;p79">
              <a:extLst>
                <a:ext uri="{8A09BECE-C676-44B6-9F8E-4E8F2F9E813A}">
                  <a16:creationId xmlns:a16="http://schemas.microsoft.com/office/drawing/2010/main" id="{150DE331-4CA4-4B5D-A861-DB49D3D5DCB4}"/>
                </a:ext>
              </a:extLst>
            </p:cNvPr>
            <p:cNvSpPr/>
            <p:nvPr/>
          </p:nvSpPr>
          <p:spPr>
            <a:xfrm rot="0">
              <a:off x="4226694" y="2879548"/>
              <a:ext cx="50095" cy="39508"/>
            </a:xfrm>
            <a:custGeom>
              <a:avLst/>
              <a:gdLst/>
              <a:ahLst/>
              <a:cxnLst/>
              <a:rect b="b" l="0" r="r" t="0"/>
              <a:pathLst>
                <a:path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5" name="Google Shape;1452;p79">
              <a:extLst>
                <a:ext uri="{4B9716B3-7D24-4E18-BCE8-3B126A053D8C}">
                  <a16:creationId xmlns:a16="http://schemas.microsoft.com/office/drawing/2010/main" id="{9F6845B8-9B7B-46EC-A581-605DD3A7BAD8}"/>
                </a:ext>
              </a:extLst>
            </p:cNvPr>
            <p:cNvSpPr/>
            <p:nvPr/>
          </p:nvSpPr>
          <p:spPr>
            <a:xfrm rot="0">
              <a:off x="4014919" y="2846238"/>
              <a:ext cx="33651" cy="9053"/>
            </a:xfrm>
            <a:custGeom>
              <a:avLst/>
              <a:gdLst/>
              <a:ahLst/>
              <a:cxnLst/>
              <a:rect b="b" l="0" r="r" t="0"/>
              <a:pathLst>
                <a:path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6" name="Google Shape;1453;p79">
              <a:extLst>
                <a:ext uri="{52D27E5E-3ED5-4D59-B782-210C030B6B62}">
                  <a16:creationId xmlns:a16="http://schemas.microsoft.com/office/drawing/2010/main" id="{B3C1E3EE-1CFC-4C95-9A2B-0538274BEBFC}"/>
                </a:ext>
              </a:extLst>
            </p:cNvPr>
            <p:cNvSpPr/>
            <p:nvPr/>
          </p:nvSpPr>
          <p:spPr>
            <a:xfrm rot="0">
              <a:off x="4036853" y="2853608"/>
              <a:ext cx="1249" cy="1205"/>
            </a:xfrm>
            <a:custGeom>
              <a:avLst/>
              <a:gdLst/>
              <a:ahLst/>
              <a:cxnLst/>
              <a:rect b="b" l="0" r="r" t="0"/>
              <a:pathLst>
                <a:path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5f7d95"/>
            </a:solidFill>
            <a:ln cap="rnd" w="25">
              <a:solidFill>
                <a:srgbClr val="000000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7" name="Google Shape;1454;p79">
              <a:extLst>
                <a:ext uri="{50B75793-9200-47C7-A260-F33FC8F5C0E5}">
                  <a16:creationId xmlns:a16="http://schemas.microsoft.com/office/drawing/2010/main" id="{7EE75ECC-712E-4E11-BFFE-0A032B38EB19}"/>
                </a:ext>
              </a:extLst>
            </p:cNvPr>
            <p:cNvSpPr/>
            <p:nvPr/>
          </p:nvSpPr>
          <p:spPr>
            <a:xfrm rot="0">
              <a:off x="4346542" y="2948318"/>
              <a:ext cx="21183" cy="11907"/>
            </a:xfrm>
            <a:custGeom>
              <a:avLst/>
              <a:gdLst/>
              <a:ahLst/>
              <a:cxnLst/>
              <a:rect b="b" l="0" r="r" t="0"/>
              <a:pathLst>
                <a:path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8" name="Google Shape;1455;p79">
              <a:extLst>
                <a:ext uri="{2A1D418E-7B4E-4056-A3D4-0E4DB0B2420B}">
                  <a16:creationId xmlns:a16="http://schemas.microsoft.com/office/drawing/2010/main" id="{B40A3E2E-44B8-49E4-9124-BB3EA4106E7E}"/>
                </a:ext>
              </a:extLst>
            </p:cNvPr>
            <p:cNvSpPr/>
            <p:nvPr/>
          </p:nvSpPr>
          <p:spPr>
            <a:xfrm rot="0">
              <a:off x="3878888" y="2847660"/>
              <a:ext cx="16706" cy="13579"/>
            </a:xfrm>
            <a:custGeom>
              <a:avLst/>
              <a:gdLst/>
              <a:ahLst/>
              <a:cxnLst/>
              <a:rect b="b" l="0" r="r" t="0"/>
              <a:pathLst>
                <a:path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9" name="Google Shape;1456;p79">
              <a:extLst>
                <a:ext uri="{5E046F13-A991-4812-B205-D8423EF1060C}">
                  <a16:creationId xmlns:a16="http://schemas.microsoft.com/office/drawing/2010/main" id="{EC9D87E1-B1E8-4757-82D8-9E3AB1B2E769}"/>
                </a:ext>
              </a:extLst>
            </p:cNvPr>
            <p:cNvSpPr/>
            <p:nvPr/>
          </p:nvSpPr>
          <p:spPr>
            <a:xfrm rot="0">
              <a:off x="3865182" y="2817204"/>
              <a:ext cx="27923" cy="34993"/>
            </a:xfrm>
            <a:custGeom>
              <a:avLst/>
              <a:gdLst/>
              <a:ahLst/>
              <a:cxnLst/>
              <a:rect b="b" l="0" r="r" t="0"/>
              <a:pathLst>
                <a:path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0" name="Google Shape;1457;p79">
            <a:extLst>
              <a:ext uri="{A02BA1F6-93CE-4071-800F-4622F8DA6FCB}">
                <a16:creationId xmlns:a16="http://schemas.microsoft.com/office/drawing/2010/main" id="{CD8C2BCC-58B3-4615-8913-9BFEE76748B8}"/>
              </a:ext>
            </a:extLst>
          </p:cNvPr>
          <p:cNvGrpSpPr/>
          <p:nvPr/>
        </p:nvGrpSpPr>
        <p:grpSpPr>
          <a:xfrm rot="0">
            <a:off x="3554131" y="1233340"/>
            <a:ext cx="2078182" cy="1366558"/>
            <a:chOff x="235800" y="830650"/>
            <a:chExt cx="6978450" cy="4588843"/>
          </a:xfrm>
        </p:grpSpPr>
        <p:sp>
          <p:nvSpPr>
            <p:cNvPr id="261" name="Google Shape;1458;p79">
              <a:extLst>
                <a:ext uri="{9F437B9B-A992-4214-B0C5-F34EB84FFB0D}">
                  <a16:creationId xmlns:a16="http://schemas.microsoft.com/office/drawing/2010/main" id="{BA19B4FA-C78A-402B-B8D1-E85FC0F5DB76}"/>
                </a:ext>
              </a:extLst>
            </p:cNvPr>
            <p:cNvSpPr/>
            <p:nvPr/>
          </p:nvSpPr>
          <p:spPr>
            <a:xfrm rot="0">
              <a:off x="235800" y="1224769"/>
              <a:ext cx="2592224" cy="4194725"/>
            </a:xfrm>
            <a:custGeom>
              <a:avLst/>
              <a:gdLst/>
              <a:ahLst/>
              <a:cxnLst/>
              <a:rect b="b" l="0" r="r" t="0"/>
              <a:pathLst>
                <a:path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2" name="Google Shape;1459;p79">
              <a:extLst>
                <a:ext uri="{DD6C1A05-2E74-491F-8076-B80207996521}">
                  <a16:creationId xmlns:a16="http://schemas.microsoft.com/office/drawing/2010/main" id="{8A3AF943-20D2-47FF-99B6-FF2FC2D9E1A2}"/>
                </a:ext>
              </a:extLst>
            </p:cNvPr>
            <p:cNvSpPr/>
            <p:nvPr/>
          </p:nvSpPr>
          <p:spPr>
            <a:xfrm rot="0">
              <a:off x="2370225" y="830650"/>
              <a:ext cx="1016975" cy="1158499"/>
            </a:xfrm>
            <a:custGeom>
              <a:avLst/>
              <a:gdLst/>
              <a:ahLst/>
              <a:cxnLst/>
              <a:rect b="b" l="0" r="r" t="0"/>
              <a:pathLst>
                <a:path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3" name="Google Shape;1460;p79">
              <a:extLst>
                <a:ext uri="{047157AC-DB21-441E-8FE3-610A1E1E4BCA}">
                  <a16:creationId xmlns:a16="http://schemas.microsoft.com/office/drawing/2010/main" id="{A888F2EC-6443-4DA3-B072-EE339CB82AD7}"/>
                </a:ext>
              </a:extLst>
            </p:cNvPr>
            <p:cNvSpPr/>
            <p:nvPr/>
          </p:nvSpPr>
          <p:spPr>
            <a:xfrm rot="0">
              <a:off x="3143325" y="1089650"/>
              <a:ext cx="4064350" cy="3503975"/>
            </a:xfrm>
            <a:custGeom>
              <a:avLst/>
              <a:gdLst/>
              <a:ahLst/>
              <a:cxnLst/>
              <a:rect b="b" l="0" r="r" t="0"/>
              <a:pathLst>
                <a:path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4" name="Google Shape;1461;p79">
              <a:extLst>
                <a:ext uri="{4DA38B18-009E-414B-A6F2-AFBE4CBE4BBB}">
                  <a16:creationId xmlns:a16="http://schemas.microsoft.com/office/drawing/2010/main" id="{6866D302-A400-430E-B0CE-2D01CF759BF8}"/>
                </a:ext>
              </a:extLst>
            </p:cNvPr>
            <p:cNvSpPr/>
            <p:nvPr/>
          </p:nvSpPr>
          <p:spPr>
            <a:xfrm rot="0">
              <a:off x="6146600" y="3671525"/>
              <a:ext cx="342925" cy="189499"/>
            </a:xfrm>
            <a:custGeom>
              <a:avLst/>
              <a:gdLst/>
              <a:ahLst/>
              <a:cxnLst/>
              <a:rect b="b" l="0" r="r" t="0"/>
              <a:pathLst>
                <a:path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5" name="Google Shape;1462;p79">
              <a:extLst>
                <a:ext uri="{DF7080B5-C756-468C-A4C8-2DCEC90B056C}">
                  <a16:creationId xmlns:a16="http://schemas.microsoft.com/office/drawing/2010/main" id="{2F298CE6-B5AA-4A14-B355-337538240265}"/>
                </a:ext>
              </a:extLst>
            </p:cNvPr>
            <p:cNvSpPr/>
            <p:nvPr/>
          </p:nvSpPr>
          <p:spPr>
            <a:xfrm rot="0">
              <a:off x="5901600" y="3652500"/>
              <a:ext cx="558700" cy="402875"/>
            </a:xfrm>
            <a:custGeom>
              <a:avLst/>
              <a:gdLst/>
              <a:ahLst/>
              <a:cxnLst/>
              <a:rect b="b" l="0" r="r" t="0"/>
              <a:pathLst>
                <a:path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6" name="Google Shape;1463;p79">
              <a:extLst>
                <a:ext uri="{0C78B160-DA47-445C-A8CB-4A5086FE6C2F}">
                  <a16:creationId xmlns:a16="http://schemas.microsoft.com/office/drawing/2010/main" id="{C2C317CB-727A-4C47-B922-25AE1C706FBD}"/>
                </a:ext>
              </a:extLst>
            </p:cNvPr>
            <p:cNvSpPr/>
            <p:nvPr/>
          </p:nvSpPr>
          <p:spPr>
            <a:xfrm rot="0">
              <a:off x="6249674" y="4061674"/>
              <a:ext cx="964575" cy="811125"/>
            </a:xfrm>
            <a:custGeom>
              <a:avLst/>
              <a:gdLst/>
              <a:ahLst/>
              <a:cxnLst/>
              <a:rect b="b" l="0" r="r" t="0"/>
              <a:pathLst>
                <a:path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7" name="Google Shape;1464;p79">
            <a:extLst>
              <a:ext uri="{62E007C1-BD33-4C41-A548-2E14AE1815AF}">
                <a16:creationId xmlns:a16="http://schemas.microsoft.com/office/drawing/2010/main" id="{93A0B7D5-E19F-419D-BD69-E70FCCF43244}"/>
              </a:ext>
            </a:extLst>
          </p:cNvPr>
          <p:cNvGrpSpPr/>
          <p:nvPr/>
        </p:nvGrpSpPr>
        <p:grpSpPr>
          <a:xfrm rot="0">
            <a:off x="742628" y="3064442"/>
            <a:ext cx="2622876" cy="1333540"/>
            <a:chOff x="238125" y="1038125"/>
            <a:chExt cx="7146800" cy="3633625"/>
          </a:xfrm>
        </p:grpSpPr>
        <p:sp>
          <p:nvSpPr>
            <p:cNvPr id="268" name="Google Shape;1465;p79">
              <a:extLst>
                <a:ext uri="{059C45B8-2BE6-4566-AB16-ABF664F215D0}">
                  <a16:creationId xmlns:a16="http://schemas.microsoft.com/office/drawing/2010/main" id="{C55DE5A5-12E7-4D2F-A6B6-8FFF2616B759}"/>
                </a:ext>
              </a:extLst>
            </p:cNvPr>
            <p:cNvSpPr/>
            <p:nvPr/>
          </p:nvSpPr>
          <p:spPr>
            <a:xfrm rot="0">
              <a:off x="6256150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9" name="Google Shape;1466;p79">
              <a:extLst>
                <a:ext uri="{3D2FEDA6-9D5D-4C9C-9EA1-D6D5F9805636}">
                  <a16:creationId xmlns:a16="http://schemas.microsoft.com/office/drawing/2010/main" id="{0462F1D1-F9AC-4125-B634-4FE4CF3BFEE2}"/>
                </a:ext>
              </a:extLst>
            </p:cNvPr>
            <p:cNvSpPr/>
            <p:nvPr/>
          </p:nvSpPr>
          <p:spPr>
            <a:xfrm rot="0">
              <a:off x="6256150" y="385677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0" name="Google Shape;1467;p79">
              <a:extLst>
                <a:ext uri="{9C4B5DBC-C583-4209-9A3E-B48EBEA13D95}">
                  <a16:creationId xmlns:a16="http://schemas.microsoft.com/office/drawing/2010/main" id="{B2A9D25B-7635-4421-9A74-FB20E25D8AEE}"/>
                </a:ext>
              </a:extLst>
            </p:cNvPr>
            <p:cNvSpPr/>
            <p:nvPr/>
          </p:nvSpPr>
          <p:spPr>
            <a:xfrm rot="0">
              <a:off x="6256150" y="393280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1" name="Google Shape;1468;p79">
              <a:extLst>
                <a:ext uri="{BA504CB8-6D98-435A-9522-4CD85539E2AB}">
                  <a16:creationId xmlns:a16="http://schemas.microsoft.com/office/drawing/2010/main" id="{E4ECB69F-AB33-42E4-B2AA-137CBBA45EA1}"/>
                </a:ext>
              </a:extLst>
            </p:cNvPr>
            <p:cNvSpPr/>
            <p:nvPr/>
          </p:nvSpPr>
          <p:spPr>
            <a:xfrm rot="0">
              <a:off x="6332350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2" name="Google Shape;1469;p79">
              <a:extLst>
                <a:ext uri="{C309C7A7-7B67-4034-9B92-80DE43FD3A21}">
                  <a16:creationId xmlns:a16="http://schemas.microsoft.com/office/drawing/2010/main" id="{16EF6943-B7FD-4321-8EBB-C3F570037B17}"/>
                </a:ext>
              </a:extLst>
            </p:cNvPr>
            <p:cNvSpPr/>
            <p:nvPr/>
          </p:nvSpPr>
          <p:spPr>
            <a:xfrm rot="0">
              <a:off x="6332350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3" name="Google Shape;1470;p79">
              <a:extLst>
                <a:ext uri="{1DC4588E-BE1F-4BD4-BCC0-88BAC9337557}">
                  <a16:creationId xmlns:a16="http://schemas.microsoft.com/office/drawing/2010/main" id="{B9771BC5-9BA3-4202-82FF-8CCE8BAF38DF}"/>
                </a:ext>
              </a:extLst>
            </p:cNvPr>
            <p:cNvSpPr/>
            <p:nvPr/>
          </p:nvSpPr>
          <p:spPr>
            <a:xfrm rot="0">
              <a:off x="6408350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4" name="Google Shape;1471;p79">
              <a:extLst>
                <a:ext uri="{32AB10F5-B87F-4305-914D-E681FF2B336B}">
                  <a16:creationId xmlns:a16="http://schemas.microsoft.com/office/drawing/2010/main" id="{9E578258-68D7-427F-9F27-310BC884C364}"/>
                </a:ext>
              </a:extLst>
            </p:cNvPr>
            <p:cNvSpPr/>
            <p:nvPr/>
          </p:nvSpPr>
          <p:spPr>
            <a:xfrm rot="0">
              <a:off x="6408350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5" name="Google Shape;1472;p79">
              <a:extLst>
                <a:ext uri="{882C4656-4F1E-4BB8-B851-B58CE9244A8D}">
                  <a16:creationId xmlns:a16="http://schemas.microsoft.com/office/drawing/2010/main" id="{CFABF2D1-57D1-4290-879C-66DCCC10CFBA}"/>
                </a:ext>
              </a:extLst>
            </p:cNvPr>
            <p:cNvSpPr/>
            <p:nvPr/>
          </p:nvSpPr>
          <p:spPr>
            <a:xfrm rot="0">
              <a:off x="6408350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6" name="Google Shape;1473;p79">
              <a:extLst>
                <a:ext uri="{2A14DA61-7F9E-4760-9FB4-3DC96C896B01}">
                  <a16:creationId xmlns:a16="http://schemas.microsoft.com/office/drawing/2010/main" id="{C0B484A3-CCB7-4084-ACBD-7BDE59C8F997}"/>
                </a:ext>
              </a:extLst>
            </p:cNvPr>
            <p:cNvSpPr/>
            <p:nvPr/>
          </p:nvSpPr>
          <p:spPr>
            <a:xfrm rot="0">
              <a:off x="6484575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7" name="Google Shape;1474;p79">
              <a:extLst>
                <a:ext uri="{970F8401-A9A2-47FE-88FB-638B5F726106}">
                  <a16:creationId xmlns:a16="http://schemas.microsoft.com/office/drawing/2010/main" id="{C2A1B960-FFD1-4A53-89A6-A43BFDDB686E}"/>
                </a:ext>
              </a:extLst>
            </p:cNvPr>
            <p:cNvSpPr/>
            <p:nvPr/>
          </p:nvSpPr>
          <p:spPr>
            <a:xfrm rot="0">
              <a:off x="6484575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8" name="Google Shape;1475;p79">
              <a:extLst>
                <a:ext uri="{FEF6E20C-5F50-4BA2-86A2-0D07FB5383FB}">
                  <a16:creationId xmlns:a16="http://schemas.microsoft.com/office/drawing/2010/main" id="{3D025143-9E58-460D-BB1B-3123856CD3C6}"/>
                </a:ext>
              </a:extLst>
            </p:cNvPr>
            <p:cNvSpPr/>
            <p:nvPr/>
          </p:nvSpPr>
          <p:spPr>
            <a:xfrm rot="0">
              <a:off x="6484575" y="41614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9" name="Google Shape;1476;p79">
              <a:extLst>
                <a:ext uri="{6D906D21-89EA-498D-AFD9-F9C485A87398}">
                  <a16:creationId xmlns:a16="http://schemas.microsoft.com/office/drawing/2010/main" id="{5614B740-E9F4-4838-B862-E0FC6D5AD095}"/>
                </a:ext>
              </a:extLst>
            </p:cNvPr>
            <p:cNvSpPr/>
            <p:nvPr/>
          </p:nvSpPr>
          <p:spPr>
            <a:xfrm rot="0">
              <a:off x="6484575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0" name="Google Shape;1477;p79">
              <a:extLst>
                <a:ext uri="{6F64D5D7-287B-4D6A-9B36-4AC21501C4A6}">
                  <a16:creationId xmlns:a16="http://schemas.microsoft.com/office/drawing/2010/main" id="{876D024A-4F65-4D5C-BA59-79340D8CA596}"/>
                </a:ext>
              </a:extLst>
            </p:cNvPr>
            <p:cNvSpPr/>
            <p:nvPr/>
          </p:nvSpPr>
          <p:spPr>
            <a:xfrm rot="0">
              <a:off x="6484575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1" name="Google Shape;1478;p79">
              <a:extLst>
                <a:ext uri="{61D3CB7C-F579-4E9F-8B74-464951DD0D88}">
                  <a16:creationId xmlns:a16="http://schemas.microsoft.com/office/drawing/2010/main" id="{B83499C7-1B4E-429F-967D-E206A1725243}"/>
                </a:ext>
              </a:extLst>
            </p:cNvPr>
            <p:cNvSpPr/>
            <p:nvPr/>
          </p:nvSpPr>
          <p:spPr>
            <a:xfrm rot="0">
              <a:off x="6638425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2" name="Google Shape;1479;p79">
              <a:extLst>
                <a:ext uri="{3DE05A8D-A58C-4FCE-ADF5-92D42507BF5C}">
                  <a16:creationId xmlns:a16="http://schemas.microsoft.com/office/drawing/2010/main" id="{CCFE6721-377D-4F50-A884-A39CA0542029}"/>
                </a:ext>
              </a:extLst>
            </p:cNvPr>
            <p:cNvSpPr/>
            <p:nvPr/>
          </p:nvSpPr>
          <p:spPr>
            <a:xfrm rot="0">
              <a:off x="6638425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1480;p79">
              <a:extLst>
                <a:ext uri="{F702C3B3-F58E-46BB-83F1-B647B0E0467A}">
                  <a16:creationId xmlns:a16="http://schemas.microsoft.com/office/drawing/2010/main" id="{2CB3219C-6ABE-4306-A96F-4E9B4278D5C8}"/>
                </a:ext>
              </a:extLst>
            </p:cNvPr>
            <p:cNvSpPr/>
            <p:nvPr/>
          </p:nvSpPr>
          <p:spPr>
            <a:xfrm rot="0">
              <a:off x="6638425" y="41614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4" name="Google Shape;1481;p79">
              <a:extLst>
                <a:ext uri="{34DF34EB-90C0-44A5-9801-4954B8AB96DC}">
                  <a16:creationId xmlns:a16="http://schemas.microsoft.com/office/drawing/2010/main" id="{A0786641-2B6D-4906-A924-AAF74EFF1E41}"/>
                </a:ext>
              </a:extLst>
            </p:cNvPr>
            <p:cNvSpPr/>
            <p:nvPr/>
          </p:nvSpPr>
          <p:spPr>
            <a:xfrm rot="0">
              <a:off x="6638425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5" name="Google Shape;1482;p79">
              <a:extLst>
                <a:ext uri="{10EC94B5-7744-4253-9B9F-2E4E0E79FF17}">
                  <a16:creationId xmlns:a16="http://schemas.microsoft.com/office/drawing/2010/main" id="{D259CF74-1017-4219-A8BA-076C64D09C90}"/>
                </a:ext>
              </a:extLst>
            </p:cNvPr>
            <p:cNvSpPr/>
            <p:nvPr/>
          </p:nvSpPr>
          <p:spPr>
            <a:xfrm rot="0">
              <a:off x="6638425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6" name="Google Shape;1483;p79">
              <a:extLst>
                <a:ext uri="{F29E0A23-59F7-4A7A-8C18-DCC339B43DA3}">
                  <a16:creationId xmlns:a16="http://schemas.microsoft.com/office/drawing/2010/main" id="{CF8966CC-DF00-4E47-93F8-B33CFDD817D5}"/>
                </a:ext>
              </a:extLst>
            </p:cNvPr>
            <p:cNvSpPr/>
            <p:nvPr/>
          </p:nvSpPr>
          <p:spPr>
            <a:xfrm rot="0">
              <a:off x="6715450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7" name="Google Shape;1484;p79">
              <a:extLst>
                <a:ext uri="{8F5B288E-2BB9-4FED-AB4B-23590BC73C41}">
                  <a16:creationId xmlns:a16="http://schemas.microsoft.com/office/drawing/2010/main" id="{410EAB06-86D5-44FB-AA43-783340BF36C6}"/>
                </a:ext>
              </a:extLst>
            </p:cNvPr>
            <p:cNvSpPr/>
            <p:nvPr/>
          </p:nvSpPr>
          <p:spPr>
            <a:xfrm rot="0">
              <a:off x="6715450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8" name="Google Shape;1485;p79">
              <a:extLst>
                <a:ext uri="{1A637C7E-CAD3-413E-9EEE-8F50D9FCB9E1}">
                  <a16:creationId xmlns:a16="http://schemas.microsoft.com/office/drawing/2010/main" id="{EA3BD624-9236-4C7F-A812-890B016CC46F}"/>
                </a:ext>
              </a:extLst>
            </p:cNvPr>
            <p:cNvSpPr/>
            <p:nvPr/>
          </p:nvSpPr>
          <p:spPr>
            <a:xfrm rot="0">
              <a:off x="6715450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1486;p79">
              <a:extLst>
                <a:ext uri="{225B1C4F-FEE1-4FDE-BE84-DECDD11815C0}">
                  <a16:creationId xmlns:a16="http://schemas.microsoft.com/office/drawing/2010/main" id="{2F72E2A8-FAB7-4FD6-A619-76935D7CA03C}"/>
                </a:ext>
              </a:extLst>
            </p:cNvPr>
            <p:cNvSpPr/>
            <p:nvPr/>
          </p:nvSpPr>
          <p:spPr>
            <a:xfrm rot="0">
              <a:off x="6408350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0" name="Google Shape;1487;p79">
              <a:extLst>
                <a:ext uri="{CA6C25D2-5564-4D98-9D22-B52BF3B47026}">
                  <a16:creationId xmlns:a16="http://schemas.microsoft.com/office/drawing/2010/main" id="{CCCDA8F1-B6EF-46F5-AC0F-80761F2AB2C6}"/>
                </a:ext>
              </a:extLst>
            </p:cNvPr>
            <p:cNvSpPr/>
            <p:nvPr/>
          </p:nvSpPr>
          <p:spPr>
            <a:xfrm rot="0">
              <a:off x="6332350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1" name="Google Shape;1488;p79">
              <a:extLst>
                <a:ext uri="{377E852C-8EDD-4867-872F-CE2E204525D5}">
                  <a16:creationId xmlns:a16="http://schemas.microsoft.com/office/drawing/2010/main" id="{0F27D5A7-95EB-4C89-8FF0-238E0FB71C15}"/>
                </a:ext>
              </a:extLst>
            </p:cNvPr>
            <p:cNvSpPr/>
            <p:nvPr/>
          </p:nvSpPr>
          <p:spPr>
            <a:xfrm rot="0">
              <a:off x="6256150" y="4009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2" name="Google Shape;1489;p79">
              <a:extLst>
                <a:ext uri="{16FB3312-39A5-42FF-8FA2-53278C979844}">
                  <a16:creationId xmlns:a16="http://schemas.microsoft.com/office/drawing/2010/main" id="{6FBFC515-4859-435A-80A6-08862ACA377C}"/>
                </a:ext>
              </a:extLst>
            </p:cNvPr>
            <p:cNvSpPr/>
            <p:nvPr/>
          </p:nvSpPr>
          <p:spPr>
            <a:xfrm rot="0">
              <a:off x="5951475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3" name="Google Shape;1490;p79">
              <a:extLst>
                <a:ext uri="{302338A8-03BD-481A-AE29-31675F078FE8}">
                  <a16:creationId xmlns:a16="http://schemas.microsoft.com/office/drawing/2010/main" id="{1B98FFA7-3509-4347-8531-7E1CF08CC482}"/>
                </a:ext>
              </a:extLst>
            </p:cNvPr>
            <p:cNvSpPr/>
            <p:nvPr/>
          </p:nvSpPr>
          <p:spPr>
            <a:xfrm rot="0">
              <a:off x="595147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4" name="Google Shape;1491;p79">
              <a:extLst>
                <a:ext uri="{F1FC9C74-4847-473B-99A4-0A54BCA3C5F3}">
                  <a16:creationId xmlns:a16="http://schemas.microsoft.com/office/drawing/2010/main" id="{51AC1B14-3A50-4212-AA34-03CE51F9832C}"/>
                </a:ext>
              </a:extLst>
            </p:cNvPr>
            <p:cNvSpPr/>
            <p:nvPr/>
          </p:nvSpPr>
          <p:spPr>
            <a:xfrm rot="0">
              <a:off x="6027499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5" name="Google Shape;1492;p79">
              <a:extLst>
                <a:ext uri="{69517EBE-F086-4FA3-8A8A-7C38BBEC9D91}">
                  <a16:creationId xmlns:a16="http://schemas.microsoft.com/office/drawing/2010/main" id="{9B05639A-DA74-403B-879E-6096F40CDCD4}"/>
                </a:ext>
              </a:extLst>
            </p:cNvPr>
            <p:cNvSpPr/>
            <p:nvPr/>
          </p:nvSpPr>
          <p:spPr>
            <a:xfrm rot="0">
              <a:off x="6027499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6" name="Google Shape;1493;p79">
              <a:extLst>
                <a:ext uri="{C4B37EDF-5631-44D4-971A-F46725ABC917}">
                  <a16:creationId xmlns:a16="http://schemas.microsoft.com/office/drawing/2010/main" id="{4414FD26-8690-43E6-8B7A-330E720B0EE4}"/>
                </a:ext>
              </a:extLst>
            </p:cNvPr>
            <p:cNvSpPr/>
            <p:nvPr/>
          </p:nvSpPr>
          <p:spPr>
            <a:xfrm rot="0">
              <a:off x="6027499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7" name="Google Shape;1494;p79">
              <a:extLst>
                <a:ext uri="{AAB3F398-588C-4792-919F-9D677A1CCF41}">
                  <a16:creationId xmlns:a16="http://schemas.microsoft.com/office/drawing/2010/main" id="{CBD12121-CAC2-4AA4-A4C8-71EC5B9A498B}"/>
                </a:ext>
              </a:extLst>
            </p:cNvPr>
            <p:cNvSpPr/>
            <p:nvPr/>
          </p:nvSpPr>
          <p:spPr>
            <a:xfrm rot="0">
              <a:off x="6103700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1495;p79">
              <a:extLst>
                <a:ext uri="{F5B15637-D794-4A99-8DD3-2D5512F83CD2}">
                  <a16:creationId xmlns:a16="http://schemas.microsoft.com/office/drawing/2010/main" id="{2D3CCBF4-276E-454A-99EE-BDCB912A0414}"/>
                </a:ext>
              </a:extLst>
            </p:cNvPr>
            <p:cNvSpPr/>
            <p:nvPr/>
          </p:nvSpPr>
          <p:spPr>
            <a:xfrm rot="0">
              <a:off x="6103700" y="385677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9" name="Google Shape;1496;p79">
              <a:extLst>
                <a:ext uri="{FF17B5CF-88E8-4AC8-84BB-4EF39F1DA4AB}">
                  <a16:creationId xmlns:a16="http://schemas.microsoft.com/office/drawing/2010/main" id="{DE179611-F27A-4EC2-94B0-26D09B81FF0F}"/>
                </a:ext>
              </a:extLst>
            </p:cNvPr>
            <p:cNvSpPr/>
            <p:nvPr/>
          </p:nvSpPr>
          <p:spPr>
            <a:xfrm rot="0">
              <a:off x="6103700" y="3932800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0" name="Google Shape;1497;p79">
              <a:extLst>
                <a:ext uri="{A67C17BE-705C-4C5E-884F-800A67E2DD6B}">
                  <a16:creationId xmlns:a16="http://schemas.microsoft.com/office/drawing/2010/main" id="{060347D5-846E-463A-8FAF-1742D44168B0}"/>
                </a:ext>
              </a:extLst>
            </p:cNvPr>
            <p:cNvSpPr/>
            <p:nvPr/>
          </p:nvSpPr>
          <p:spPr>
            <a:xfrm rot="0">
              <a:off x="6103700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1" name="Google Shape;1498;p79">
              <a:extLst>
                <a:ext uri="{A37ED346-6221-45F9-BDB3-4DA86DE15932}">
                  <a16:creationId xmlns:a16="http://schemas.microsoft.com/office/drawing/2010/main" id="{41753A7A-D3D7-4AFD-99BC-9D38EA821E75}"/>
                </a:ext>
              </a:extLst>
            </p:cNvPr>
            <p:cNvSpPr/>
            <p:nvPr/>
          </p:nvSpPr>
          <p:spPr>
            <a:xfrm rot="0">
              <a:off x="617992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2" name="Google Shape;1499;p79">
              <a:extLst>
                <a:ext uri="{949BAC5A-A48D-43B5-9388-8C3254CA7971}">
                  <a16:creationId xmlns:a16="http://schemas.microsoft.com/office/drawing/2010/main" id="{3766EF92-B1BE-463A-880F-95E95874669C}"/>
                </a:ext>
              </a:extLst>
            </p:cNvPr>
            <p:cNvSpPr/>
            <p:nvPr/>
          </p:nvSpPr>
          <p:spPr>
            <a:xfrm rot="0">
              <a:off x="617992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3" name="Google Shape;1500;p79">
              <a:extLst>
                <a:ext uri="{76A09E89-AB65-4527-9A41-2621E363A943}">
                  <a16:creationId xmlns:a16="http://schemas.microsoft.com/office/drawing/2010/main" id="{23C900F4-761D-48A4-860C-669C155B2E47}"/>
                </a:ext>
              </a:extLst>
            </p:cNvPr>
            <p:cNvSpPr/>
            <p:nvPr/>
          </p:nvSpPr>
          <p:spPr>
            <a:xfrm rot="0">
              <a:off x="617992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4" name="Google Shape;1501;p79">
              <a:extLst>
                <a:ext uri="{E86515B1-2160-45B0-95A1-BC7B9F2149F5}">
                  <a16:creationId xmlns:a16="http://schemas.microsoft.com/office/drawing/2010/main" id="{8E59C278-37E1-4965-9068-8B12E848E9F8}"/>
                </a:ext>
              </a:extLst>
            </p:cNvPr>
            <p:cNvSpPr/>
            <p:nvPr/>
          </p:nvSpPr>
          <p:spPr>
            <a:xfrm rot="0">
              <a:off x="6179925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5" name="Google Shape;1502;p79">
              <a:extLst>
                <a:ext uri="{39BF76A6-C1D6-4A0E-BE01-7F9AD83DA12B}">
                  <a16:creationId xmlns:a16="http://schemas.microsoft.com/office/drawing/2010/main" id="{EEA270CD-73F6-45D1-B2A1-A7DE73E24466}"/>
                </a:ext>
              </a:extLst>
            </p:cNvPr>
            <p:cNvSpPr/>
            <p:nvPr/>
          </p:nvSpPr>
          <p:spPr>
            <a:xfrm rot="0">
              <a:off x="6179925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6" name="Google Shape;1503;p79">
              <a:extLst>
                <a:ext uri="{36991F4D-A311-41ED-96D2-0A2A348BEA52}">
                  <a16:creationId xmlns:a16="http://schemas.microsoft.com/office/drawing/2010/main" id="{1204307C-90D3-45F8-A83D-573B6987A491}"/>
                </a:ext>
              </a:extLst>
            </p:cNvPr>
            <p:cNvSpPr/>
            <p:nvPr/>
          </p:nvSpPr>
          <p:spPr>
            <a:xfrm rot="0">
              <a:off x="7170300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7" name="Google Shape;1504;p79">
              <a:extLst>
                <a:ext uri="{53DAEE81-AFDE-4B46-AA5F-AAB9C8C3967F}">
                  <a16:creationId xmlns:a16="http://schemas.microsoft.com/office/drawing/2010/main" id="{0472BA0D-F0B2-4C4B-9DF1-F8367641668F}"/>
                </a:ext>
              </a:extLst>
            </p:cNvPr>
            <p:cNvSpPr/>
            <p:nvPr/>
          </p:nvSpPr>
          <p:spPr>
            <a:xfrm rot="0">
              <a:off x="6865650" y="385677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8" name="Google Shape;1505;p79">
              <a:extLst>
                <a:ext uri="{56756B28-5CB4-4E71-9AE0-FED98480CDEC}">
                  <a16:creationId xmlns:a16="http://schemas.microsoft.com/office/drawing/2010/main" id="{2DE7A438-E1AE-4443-B1E0-22402C9B8041}"/>
                </a:ext>
              </a:extLst>
            </p:cNvPr>
            <p:cNvSpPr/>
            <p:nvPr/>
          </p:nvSpPr>
          <p:spPr>
            <a:xfrm rot="0">
              <a:off x="6865650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1506;p79">
              <a:extLst>
                <a:ext uri="{355D355B-4EE2-410E-90E8-FCFEDBD716B6}">
                  <a16:creationId xmlns:a16="http://schemas.microsoft.com/office/drawing/2010/main" id="{D6ED940E-39C6-4F7E-9942-797497C63E3A}"/>
                </a:ext>
              </a:extLst>
            </p:cNvPr>
            <p:cNvSpPr/>
            <p:nvPr/>
          </p:nvSpPr>
          <p:spPr>
            <a:xfrm rot="0">
              <a:off x="694185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1507;p79">
              <a:extLst>
                <a:ext uri="{7A54DB76-A377-4C8D-B9BD-845E782951A8}">
                  <a16:creationId xmlns:a16="http://schemas.microsoft.com/office/drawing/2010/main" id="{11CEFF9F-60B8-4A49-94D6-FBFB589B6B7B}"/>
                </a:ext>
              </a:extLst>
            </p:cNvPr>
            <p:cNvSpPr/>
            <p:nvPr/>
          </p:nvSpPr>
          <p:spPr>
            <a:xfrm rot="0">
              <a:off x="6789225" y="36279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1" name="Google Shape;1508;p79">
              <a:extLst>
                <a:ext uri="{4BF64EA8-84C3-490A-B883-B5314104B656}">
                  <a16:creationId xmlns:a16="http://schemas.microsoft.com/office/drawing/2010/main" id="{B385B881-0519-4678-AC57-CF07C040D9C5}"/>
                </a:ext>
              </a:extLst>
            </p:cNvPr>
            <p:cNvSpPr/>
            <p:nvPr/>
          </p:nvSpPr>
          <p:spPr>
            <a:xfrm rot="0">
              <a:off x="6636999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2" name="Google Shape;1509;p79">
              <a:extLst>
                <a:ext uri="{AB9B2875-4E56-4BCB-BD7D-AA6CB19B09BC}">
                  <a16:creationId xmlns:a16="http://schemas.microsoft.com/office/drawing/2010/main" id="{2726D1BD-87C6-4EEA-82AD-BF0E06BE25D7}"/>
                </a:ext>
              </a:extLst>
            </p:cNvPr>
            <p:cNvSpPr/>
            <p:nvPr/>
          </p:nvSpPr>
          <p:spPr>
            <a:xfrm rot="0">
              <a:off x="6256150" y="33995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1510;p79">
              <a:extLst>
                <a:ext uri="{8C2C08D0-B54D-46BB-88EE-EAB859309734}">
                  <a16:creationId xmlns:a16="http://schemas.microsoft.com/office/drawing/2010/main" id="{791B176D-A2D4-400B-8C5D-4C3571DE2508}"/>
                </a:ext>
              </a:extLst>
            </p:cNvPr>
            <p:cNvSpPr/>
            <p:nvPr/>
          </p:nvSpPr>
          <p:spPr>
            <a:xfrm rot="0">
              <a:off x="6484575" y="355192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1511;p79">
              <a:extLst>
                <a:ext uri="{E3014330-3309-42CC-A487-297C5FD525B8}">
                  <a16:creationId xmlns:a16="http://schemas.microsoft.com/office/drawing/2010/main" id="{EF27BACE-ECAB-4F2E-8771-C51C9F843756}"/>
                </a:ext>
              </a:extLst>
            </p:cNvPr>
            <p:cNvSpPr/>
            <p:nvPr/>
          </p:nvSpPr>
          <p:spPr>
            <a:xfrm rot="0">
              <a:off x="6484575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5" name="Google Shape;1512;p79">
              <a:extLst>
                <a:ext uri="{07827437-56D9-4116-9A8B-364D545C41B9}">
                  <a16:creationId xmlns:a16="http://schemas.microsoft.com/office/drawing/2010/main" id="{CE306D90-2F7B-47DE-B909-6110D50E1A20}"/>
                </a:ext>
              </a:extLst>
            </p:cNvPr>
            <p:cNvSpPr/>
            <p:nvPr/>
          </p:nvSpPr>
          <p:spPr>
            <a:xfrm rot="0">
              <a:off x="6408350" y="355192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6" name="Google Shape;1513;p79">
              <a:extLst>
                <a:ext uri="{0355F68F-CEC4-4268-A2E1-EC6FE4A53FE0}">
                  <a16:creationId xmlns:a16="http://schemas.microsoft.com/office/drawing/2010/main" id="{BF4F6DDF-F95C-4857-8643-A4D7F15D84B6}"/>
                </a:ext>
              </a:extLst>
            </p:cNvPr>
            <p:cNvSpPr/>
            <p:nvPr/>
          </p:nvSpPr>
          <p:spPr>
            <a:xfrm rot="0">
              <a:off x="6408350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1514;p79">
              <a:extLst>
                <a:ext uri="{A31FD024-6924-4F8B-9A04-2528B5A1CCA1}">
                  <a16:creationId xmlns:a16="http://schemas.microsoft.com/office/drawing/2010/main" id="{E30ADA54-1736-4F50-A6E2-A42D5FB1FEEF}"/>
                </a:ext>
              </a:extLst>
            </p:cNvPr>
            <p:cNvSpPr/>
            <p:nvPr/>
          </p:nvSpPr>
          <p:spPr>
            <a:xfrm rot="0">
              <a:off x="633235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8" name="Google Shape;1515;p79">
              <a:extLst>
                <a:ext uri="{B0383213-BD4E-43A6-A54A-B2E24F976974}">
                  <a16:creationId xmlns:a16="http://schemas.microsoft.com/office/drawing/2010/main" id="{EAAA6178-3D78-475D-9349-095E085FA460}"/>
                </a:ext>
              </a:extLst>
            </p:cNvPr>
            <p:cNvSpPr/>
            <p:nvPr/>
          </p:nvSpPr>
          <p:spPr>
            <a:xfrm rot="0">
              <a:off x="633235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9" name="Google Shape;1516;p79">
              <a:extLst>
                <a:ext uri="{9EA0D4B1-F911-4475-B60D-EA6255B3D42E}">
                  <a16:creationId xmlns:a16="http://schemas.microsoft.com/office/drawing/2010/main" id="{DAD29357-5D10-4B16-AF5E-AA238DF00B6D}"/>
                </a:ext>
              </a:extLst>
            </p:cNvPr>
            <p:cNvSpPr/>
            <p:nvPr/>
          </p:nvSpPr>
          <p:spPr>
            <a:xfrm rot="0">
              <a:off x="7094075" y="42374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0" name="Google Shape;1517;p79">
              <a:extLst>
                <a:ext uri="{D49DCAC2-C8A0-4981-941B-CA392F049B3B}">
                  <a16:creationId xmlns:a16="http://schemas.microsoft.com/office/drawing/2010/main" id="{B56DD11B-86F1-4B84-99D1-1C93C5E8C1EB}"/>
                </a:ext>
              </a:extLst>
            </p:cNvPr>
            <p:cNvSpPr/>
            <p:nvPr/>
          </p:nvSpPr>
          <p:spPr>
            <a:xfrm rot="0">
              <a:off x="7017875" y="438987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1" name="Google Shape;1518;p79">
              <a:extLst>
                <a:ext uri="{022646DA-20B0-4796-852B-07A7D01BAF71}">
                  <a16:creationId xmlns:a16="http://schemas.microsoft.com/office/drawing/2010/main" id="{178D5DF0-46D5-4989-8C5C-62CF1AC39435}"/>
                </a:ext>
              </a:extLst>
            </p:cNvPr>
            <p:cNvSpPr/>
            <p:nvPr/>
          </p:nvSpPr>
          <p:spPr>
            <a:xfrm rot="0">
              <a:off x="7017875" y="43136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2" name="Google Shape;1519;p79">
              <a:extLst>
                <a:ext uri="{5FBCBFB7-A126-443D-9C2E-D71A092D80C6}">
                  <a16:creationId xmlns:a16="http://schemas.microsoft.com/office/drawing/2010/main" id="{A7B46C99-E09E-44C3-892C-150588C8764E}"/>
                </a:ext>
              </a:extLst>
            </p:cNvPr>
            <p:cNvSpPr/>
            <p:nvPr/>
          </p:nvSpPr>
          <p:spPr>
            <a:xfrm rot="0">
              <a:off x="6941850" y="43898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3" name="Google Shape;1520;p79">
              <a:extLst>
                <a:ext uri="{51FCB837-6156-4D6A-9A19-7D846F0AD967}">
                  <a16:creationId xmlns:a16="http://schemas.microsoft.com/office/drawing/2010/main" id="{CD56B510-029A-4B3D-A396-790B82BFA07A}"/>
                </a:ext>
              </a:extLst>
            </p:cNvPr>
            <p:cNvSpPr/>
            <p:nvPr/>
          </p:nvSpPr>
          <p:spPr>
            <a:xfrm rot="0">
              <a:off x="6484575" y="43898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4" name="Google Shape;1521;p79">
              <a:extLst>
                <a:ext uri="{390FC43B-F2AB-4EDC-BF07-6C49C291BCB1}">
                  <a16:creationId xmlns:a16="http://schemas.microsoft.com/office/drawing/2010/main" id="{84EAA392-4E99-4372-8CE2-04CD2F08AD5F}"/>
                </a:ext>
              </a:extLst>
            </p:cNvPr>
            <p:cNvSpPr/>
            <p:nvPr/>
          </p:nvSpPr>
          <p:spPr>
            <a:xfrm rot="0">
              <a:off x="6560800" y="42374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5" name="Google Shape;1522;p79">
              <a:extLst>
                <a:ext uri="{D6BA1A93-F965-41B8-BBBC-CDA13F2BD08B}">
                  <a16:creationId xmlns:a16="http://schemas.microsoft.com/office/drawing/2010/main" id="{48985B4F-6FED-4187-8FF2-1660A29312C5}"/>
                </a:ext>
              </a:extLst>
            </p:cNvPr>
            <p:cNvSpPr/>
            <p:nvPr/>
          </p:nvSpPr>
          <p:spPr>
            <a:xfrm rot="0">
              <a:off x="6560800" y="416142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6" name="Google Shape;1523;p79">
              <a:extLst>
                <a:ext uri="{A872D32A-80E3-4CCD-98C1-BB25DDEE6195}">
                  <a16:creationId xmlns:a16="http://schemas.microsoft.com/office/drawing/2010/main" id="{BAE9A0C0-C0B8-4A62-BFAC-C33CFDB5CF30}"/>
                </a:ext>
              </a:extLst>
            </p:cNvPr>
            <p:cNvSpPr/>
            <p:nvPr/>
          </p:nvSpPr>
          <p:spPr>
            <a:xfrm rot="0">
              <a:off x="6560800" y="40852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7" name="Google Shape;1524;p79">
              <a:extLst>
                <a:ext uri="{57CA0F38-053E-4258-8E6B-398555ACE17D}">
                  <a16:creationId xmlns:a16="http://schemas.microsoft.com/office/drawing/2010/main" id="{FA15D377-89BE-4ECF-B3A8-3DA48A4B4AFF}"/>
                </a:ext>
              </a:extLst>
            </p:cNvPr>
            <p:cNvSpPr/>
            <p:nvPr/>
          </p:nvSpPr>
          <p:spPr>
            <a:xfrm rot="0">
              <a:off x="6560800" y="4009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8" name="Google Shape;1525;p79">
              <a:extLst>
                <a:ext uri="{78445DFB-6E4F-42D1-89C8-425731876CA1}">
                  <a16:creationId xmlns:a16="http://schemas.microsoft.com/office/drawing/2010/main" id="{670B87B8-59C2-43C5-939A-B2480582C2D2}"/>
                </a:ext>
              </a:extLst>
            </p:cNvPr>
            <p:cNvSpPr/>
            <p:nvPr/>
          </p:nvSpPr>
          <p:spPr>
            <a:xfrm rot="0">
              <a:off x="6560800" y="393280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1526;p79">
              <a:extLst>
                <a:ext uri="{1D9C67D6-7379-45AF-A222-BDCB531BD08C}">
                  <a16:creationId xmlns:a16="http://schemas.microsoft.com/office/drawing/2010/main" id="{B523D0DA-3A1B-4DA2-B62F-D37E23501275}"/>
                </a:ext>
              </a:extLst>
            </p:cNvPr>
            <p:cNvSpPr/>
            <p:nvPr/>
          </p:nvSpPr>
          <p:spPr>
            <a:xfrm rot="0">
              <a:off x="6560800" y="385677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0" name="Google Shape;1527;p79">
              <a:extLst>
                <a:ext uri="{78F52110-65C0-4840-9A3C-2CD1B0D69809}">
                  <a16:creationId xmlns:a16="http://schemas.microsoft.com/office/drawing/2010/main" id="{22F054B7-C058-4927-B1EB-8E7574031D2D}"/>
                </a:ext>
              </a:extLst>
            </p:cNvPr>
            <p:cNvSpPr/>
            <p:nvPr/>
          </p:nvSpPr>
          <p:spPr>
            <a:xfrm rot="0">
              <a:off x="6560800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1" name="Google Shape;1528;p79">
              <a:extLst>
                <a:ext uri="{E815E5B0-FCCA-428A-A288-9F140A6AC96E}">
                  <a16:creationId xmlns:a16="http://schemas.microsoft.com/office/drawing/2010/main" id="{FF88ED5F-58B4-4589-8737-7AB886BCBC4D}"/>
                </a:ext>
              </a:extLst>
            </p:cNvPr>
            <p:cNvSpPr/>
            <p:nvPr/>
          </p:nvSpPr>
          <p:spPr>
            <a:xfrm rot="0">
              <a:off x="6484575" y="42374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2" name="Google Shape;1529;p79">
              <a:extLst>
                <a:ext uri="{9944E536-C70A-455C-A19B-B7A0BECD3A07}">
                  <a16:creationId xmlns:a16="http://schemas.microsoft.com/office/drawing/2010/main" id="{12316F1A-9D2E-4602-858D-75CA70F83701}"/>
                </a:ext>
              </a:extLst>
            </p:cNvPr>
            <p:cNvSpPr/>
            <p:nvPr/>
          </p:nvSpPr>
          <p:spPr>
            <a:xfrm rot="0">
              <a:off x="648457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3" name="Google Shape;1530;p79">
              <a:extLst>
                <a:ext uri="{EB6F0E91-9042-44CB-91EA-110C23DE30E0}">
                  <a16:creationId xmlns:a16="http://schemas.microsoft.com/office/drawing/2010/main" id="{C8CF58F2-F8BC-499C-98AD-AD157123F30A}"/>
                </a:ext>
              </a:extLst>
            </p:cNvPr>
            <p:cNvSpPr/>
            <p:nvPr/>
          </p:nvSpPr>
          <p:spPr>
            <a:xfrm rot="0">
              <a:off x="6484575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4" name="Google Shape;1531;p79">
              <a:extLst>
                <a:ext uri="{79CAEF59-A656-40C0-BD80-6540AB48E8A9}">
                  <a16:creationId xmlns:a16="http://schemas.microsoft.com/office/drawing/2010/main" id="{9102E5F3-4961-4069-8EF8-442607086056}"/>
                </a:ext>
              </a:extLst>
            </p:cNvPr>
            <p:cNvSpPr/>
            <p:nvPr/>
          </p:nvSpPr>
          <p:spPr>
            <a:xfrm rot="0">
              <a:off x="6408350" y="42374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5" name="Google Shape;1532;p79">
              <a:extLst>
                <a:ext uri="{6CFE747E-907D-4DE8-A53F-45A322203729}">
                  <a16:creationId xmlns:a16="http://schemas.microsoft.com/office/drawing/2010/main" id="{764DF32A-FB6A-4C8F-BB33-66B35F7A210D}"/>
                </a:ext>
              </a:extLst>
            </p:cNvPr>
            <p:cNvSpPr/>
            <p:nvPr/>
          </p:nvSpPr>
          <p:spPr>
            <a:xfrm rot="0">
              <a:off x="6408350" y="41614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6" name="Google Shape;1533;p79">
              <a:extLst>
                <a:ext uri="{12D72C7B-1BBB-4BB7-AA48-246893DAB2A4}">
                  <a16:creationId xmlns:a16="http://schemas.microsoft.com/office/drawing/2010/main" id="{425F2115-A9AC-4479-985F-0D44398AAA80}"/>
                </a:ext>
              </a:extLst>
            </p:cNvPr>
            <p:cNvSpPr/>
            <p:nvPr/>
          </p:nvSpPr>
          <p:spPr>
            <a:xfrm rot="0">
              <a:off x="6408350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7" name="Google Shape;1534;p79">
              <a:extLst>
                <a:ext uri="{F0CDCCDE-BA08-4D22-873F-D9B99CAA38F5}">
                  <a16:creationId xmlns:a16="http://schemas.microsoft.com/office/drawing/2010/main" id="{B3B6EBE1-DD49-4625-A22A-5CF38778B929}"/>
                </a:ext>
              </a:extLst>
            </p:cNvPr>
            <p:cNvSpPr/>
            <p:nvPr/>
          </p:nvSpPr>
          <p:spPr>
            <a:xfrm rot="0">
              <a:off x="6408350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8" name="Google Shape;1535;p79">
              <a:extLst>
                <a:ext uri="{48FAC176-0EB6-48E4-94C7-4F6C780EB8CA}">
                  <a16:creationId xmlns:a16="http://schemas.microsoft.com/office/drawing/2010/main" id="{4945CCFB-A63D-41CE-BB6B-1D789E32C03B}"/>
                </a:ext>
              </a:extLst>
            </p:cNvPr>
            <p:cNvSpPr/>
            <p:nvPr/>
          </p:nvSpPr>
          <p:spPr>
            <a:xfrm rot="0">
              <a:off x="6332350" y="41614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9" name="Google Shape;1536;p79">
              <a:extLst>
                <a:ext uri="{E75AC900-C20D-40A7-9628-06DB156A8CBC}">
                  <a16:creationId xmlns:a16="http://schemas.microsoft.com/office/drawing/2010/main" id="{EF13325B-D107-4377-80AC-1785CD8C1EA9}"/>
                </a:ext>
              </a:extLst>
            </p:cNvPr>
            <p:cNvSpPr/>
            <p:nvPr/>
          </p:nvSpPr>
          <p:spPr>
            <a:xfrm rot="0">
              <a:off x="6332350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0" name="Google Shape;1537;p79">
              <a:extLst>
                <a:ext uri="{F16D3AA1-2456-4A83-A596-A62F20AA98AF}">
                  <a16:creationId xmlns:a16="http://schemas.microsoft.com/office/drawing/2010/main" id="{40BC4859-416C-4016-A0D9-AAFA26C849D0}"/>
                </a:ext>
              </a:extLst>
            </p:cNvPr>
            <p:cNvSpPr/>
            <p:nvPr/>
          </p:nvSpPr>
          <p:spPr>
            <a:xfrm rot="0">
              <a:off x="6332350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1" name="Google Shape;1538;p79">
              <a:extLst>
                <a:ext uri="{265B93FC-765C-4B05-A313-FE6F90AA46C2}">
                  <a16:creationId xmlns:a16="http://schemas.microsoft.com/office/drawing/2010/main" id="{896EA027-4671-4FA4-9E68-54514AE2AC9F}"/>
                </a:ext>
              </a:extLst>
            </p:cNvPr>
            <p:cNvSpPr/>
            <p:nvPr/>
          </p:nvSpPr>
          <p:spPr>
            <a:xfrm rot="0">
              <a:off x="633235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2" name="Google Shape;1539;p79">
              <a:extLst>
                <a:ext uri="{48A64901-7618-4038-9CB6-F08B8F80DFEC}">
                  <a16:creationId xmlns:a16="http://schemas.microsoft.com/office/drawing/2010/main" id="{0D1F9359-525D-40D8-89AC-D10152519979}"/>
                </a:ext>
              </a:extLst>
            </p:cNvPr>
            <p:cNvSpPr/>
            <p:nvPr/>
          </p:nvSpPr>
          <p:spPr>
            <a:xfrm rot="0">
              <a:off x="6256150" y="40852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3" name="Google Shape;1540;p79">
              <a:extLst>
                <a:ext uri="{144D76FB-20D5-452C-9038-61A1E1636704}">
                  <a16:creationId xmlns:a16="http://schemas.microsoft.com/office/drawing/2010/main" id="{45089F37-609B-40B1-B070-29A7974D5CCA}"/>
                </a:ext>
              </a:extLst>
            </p:cNvPr>
            <p:cNvSpPr/>
            <p:nvPr/>
          </p:nvSpPr>
          <p:spPr>
            <a:xfrm rot="0">
              <a:off x="6256150" y="37041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4" name="Google Shape;1541;p79">
              <a:extLst>
                <a:ext uri="{F7C48C97-F27D-49D3-91C9-25649EDF3353}">
                  <a16:creationId xmlns:a16="http://schemas.microsoft.com/office/drawing/2010/main" id="{EFEF3C21-0A4B-461F-85BD-4C795F1472AE}"/>
                </a:ext>
              </a:extLst>
            </p:cNvPr>
            <p:cNvSpPr/>
            <p:nvPr/>
          </p:nvSpPr>
          <p:spPr>
            <a:xfrm rot="0">
              <a:off x="6256150" y="36279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5" name="Google Shape;1542;p79">
              <a:extLst>
                <a:ext uri="{71DB03BE-DC51-4BCD-B350-C15024E49CBD}">
                  <a16:creationId xmlns:a16="http://schemas.microsoft.com/office/drawing/2010/main" id="{95F5ACF1-F0FF-455B-9307-2AF11246E10B}"/>
                </a:ext>
              </a:extLst>
            </p:cNvPr>
            <p:cNvSpPr/>
            <p:nvPr/>
          </p:nvSpPr>
          <p:spPr>
            <a:xfrm rot="0">
              <a:off x="6179925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6" name="Google Shape;1543;p79">
              <a:extLst>
                <a:ext uri="{297D887E-3785-4322-912B-0CC9525B5215}">
                  <a16:creationId xmlns:a16="http://schemas.microsoft.com/office/drawing/2010/main" id="{462DBF48-D761-426C-B60B-4A56D1861E13}"/>
                </a:ext>
              </a:extLst>
            </p:cNvPr>
            <p:cNvSpPr/>
            <p:nvPr/>
          </p:nvSpPr>
          <p:spPr>
            <a:xfrm rot="0">
              <a:off x="617992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7" name="Google Shape;1544;p79">
              <a:extLst>
                <a:ext uri="{AA8ED32B-ACC4-4887-9427-112ABD477506}">
                  <a16:creationId xmlns:a16="http://schemas.microsoft.com/office/drawing/2010/main" id="{F119B3A7-B31A-4ABB-B0BD-D2D2B66C57C9}"/>
                </a:ext>
              </a:extLst>
            </p:cNvPr>
            <p:cNvSpPr/>
            <p:nvPr/>
          </p:nvSpPr>
          <p:spPr>
            <a:xfrm rot="0">
              <a:off x="6103700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8" name="Google Shape;1545;p79">
              <a:extLst>
                <a:ext uri="{ABD7B005-1FBD-413D-ACE8-E8D443AE6251}">
                  <a16:creationId xmlns:a16="http://schemas.microsoft.com/office/drawing/2010/main" id="{5A4EC165-B52E-424B-959B-B19B79B440EA}"/>
                </a:ext>
              </a:extLst>
            </p:cNvPr>
            <p:cNvSpPr/>
            <p:nvPr/>
          </p:nvSpPr>
          <p:spPr>
            <a:xfrm rot="0">
              <a:off x="6103700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9" name="Google Shape;1546;p79">
              <a:extLst>
                <a:ext uri="{7BD166AB-550D-40BA-AF92-C0F4B8402B8F}">
                  <a16:creationId xmlns:a16="http://schemas.microsoft.com/office/drawing/2010/main" id="{D8741319-78E7-4219-A2A0-9062343222F1}"/>
                </a:ext>
              </a:extLst>
            </p:cNvPr>
            <p:cNvSpPr/>
            <p:nvPr/>
          </p:nvSpPr>
          <p:spPr>
            <a:xfrm rot="0">
              <a:off x="6027499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0" name="Google Shape;1547;p79">
              <a:extLst>
                <a:ext uri="{CA030B21-AA19-4DD2-999F-CC08ED9B2C32}">
                  <a16:creationId xmlns:a16="http://schemas.microsoft.com/office/drawing/2010/main" id="{89F9155A-5146-4F15-9103-227D34C71F9D}"/>
                </a:ext>
              </a:extLst>
            </p:cNvPr>
            <p:cNvSpPr/>
            <p:nvPr/>
          </p:nvSpPr>
          <p:spPr>
            <a:xfrm rot="0">
              <a:off x="6027499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1" name="Google Shape;1548;p79">
              <a:extLst>
                <a:ext uri="{0C32D7F0-1837-4054-8758-92E1DE16686E}">
                  <a16:creationId xmlns:a16="http://schemas.microsoft.com/office/drawing/2010/main" id="{C2F1F648-1167-427B-B926-26F8439781D2}"/>
                </a:ext>
              </a:extLst>
            </p:cNvPr>
            <p:cNvSpPr/>
            <p:nvPr/>
          </p:nvSpPr>
          <p:spPr>
            <a:xfrm rot="0">
              <a:off x="6027499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2" name="Google Shape;1549;p79">
              <a:extLst>
                <a:ext uri="{272FEF6A-2937-4D4D-B7A0-4B1ACBC40EDC}">
                  <a16:creationId xmlns:a16="http://schemas.microsoft.com/office/drawing/2010/main" id="{E8D51ABF-1490-4B8E-8E6E-303047D2139D}"/>
                </a:ext>
              </a:extLst>
            </p:cNvPr>
            <p:cNvSpPr/>
            <p:nvPr/>
          </p:nvSpPr>
          <p:spPr>
            <a:xfrm rot="0">
              <a:off x="5951475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3" name="Google Shape;1550;p79">
              <a:extLst>
                <a:ext uri="{300BB243-689B-4C55-95B1-F43238611AF4}">
                  <a16:creationId xmlns:a16="http://schemas.microsoft.com/office/drawing/2010/main" id="{0E1CC175-740F-47D0-BDD1-1D2B9ABCEA66}"/>
                </a:ext>
              </a:extLst>
            </p:cNvPr>
            <p:cNvSpPr/>
            <p:nvPr/>
          </p:nvSpPr>
          <p:spPr>
            <a:xfrm rot="0">
              <a:off x="5951475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4" name="Google Shape;1551;p79">
              <a:extLst>
                <a:ext uri="{6872C255-D8BF-4CBC-AD61-DC1A856A7E7D}">
                  <a16:creationId xmlns:a16="http://schemas.microsoft.com/office/drawing/2010/main" id="{C9AF5D32-67E7-467F-98FA-A31692928857}"/>
                </a:ext>
              </a:extLst>
            </p:cNvPr>
            <p:cNvSpPr/>
            <p:nvPr/>
          </p:nvSpPr>
          <p:spPr>
            <a:xfrm rot="0">
              <a:off x="595147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5" name="Google Shape;1552;p79">
              <a:extLst>
                <a:ext uri="{F5E74549-020F-4D12-AA45-9BF318485211}">
                  <a16:creationId xmlns:a16="http://schemas.microsoft.com/office/drawing/2010/main" id="{7F6F314B-4896-42AD-BED7-0875183EA22C}"/>
                </a:ext>
              </a:extLst>
            </p:cNvPr>
            <p:cNvSpPr/>
            <p:nvPr/>
          </p:nvSpPr>
          <p:spPr>
            <a:xfrm rot="0">
              <a:off x="5875275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6" name="Google Shape;1553;p79">
              <a:extLst>
                <a:ext uri="{ED28B763-64BF-4A75-BB50-0A0A6A022C82}">
                  <a16:creationId xmlns:a16="http://schemas.microsoft.com/office/drawing/2010/main" id="{2F755497-3758-4564-A892-BE6313256A20}"/>
                </a:ext>
              </a:extLst>
            </p:cNvPr>
            <p:cNvSpPr/>
            <p:nvPr/>
          </p:nvSpPr>
          <p:spPr>
            <a:xfrm rot="0">
              <a:off x="587527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7" name="Google Shape;1554;p79">
              <a:extLst>
                <a:ext uri="{E6C218CE-BB37-4993-A47E-5C9BB4A3909A}">
                  <a16:creationId xmlns:a16="http://schemas.microsoft.com/office/drawing/2010/main" id="{D91B4DD1-23B0-46D2-9A06-A590C177AE65}"/>
                </a:ext>
              </a:extLst>
            </p:cNvPr>
            <p:cNvSpPr/>
            <p:nvPr/>
          </p:nvSpPr>
          <p:spPr>
            <a:xfrm rot="0">
              <a:off x="5875275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8" name="Google Shape;1555;p79">
              <a:extLst>
                <a:ext uri="{D2A45536-B694-4149-A2C6-8D4E7ADEEF5C}">
                  <a16:creationId xmlns:a16="http://schemas.microsoft.com/office/drawing/2010/main" id="{08F29C5A-6DB5-429B-9824-DE17D10CAFCE}"/>
                </a:ext>
              </a:extLst>
            </p:cNvPr>
            <p:cNvSpPr/>
            <p:nvPr/>
          </p:nvSpPr>
          <p:spPr>
            <a:xfrm rot="0">
              <a:off x="5875275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9" name="Google Shape;1556;p79">
              <a:extLst>
                <a:ext uri="{1A276E70-D5D9-4E59-BAB5-8F85277EFD39}">
                  <a16:creationId xmlns:a16="http://schemas.microsoft.com/office/drawing/2010/main" id="{AD5E2BF5-0FFD-4CC3-A33F-780309E198A7}"/>
                </a:ext>
              </a:extLst>
            </p:cNvPr>
            <p:cNvSpPr/>
            <p:nvPr/>
          </p:nvSpPr>
          <p:spPr>
            <a:xfrm rot="0">
              <a:off x="4504049" y="385677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0" name="Google Shape;1557;p79">
              <a:extLst>
                <a:ext uri="{06022033-B7AD-4D38-9E9B-BDA449B90C23}">
                  <a16:creationId xmlns:a16="http://schemas.microsoft.com/office/drawing/2010/main" id="{368B9A9A-BD00-40E3-AFAB-FBCEBF1CEDC6}"/>
                </a:ext>
              </a:extLst>
            </p:cNvPr>
            <p:cNvSpPr/>
            <p:nvPr/>
          </p:nvSpPr>
          <p:spPr>
            <a:xfrm rot="0">
              <a:off x="4504049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1" name="Google Shape;1558;p79">
              <a:extLst>
                <a:ext uri="{2C1FD5EE-6399-4515-BDD6-641FB7885C9A}">
                  <a16:creationId xmlns:a16="http://schemas.microsoft.com/office/drawing/2010/main" id="{25F78107-BEEE-4212-804F-20FAB75931B5}"/>
                </a:ext>
              </a:extLst>
            </p:cNvPr>
            <p:cNvSpPr/>
            <p:nvPr/>
          </p:nvSpPr>
          <p:spPr>
            <a:xfrm rot="0">
              <a:off x="4504049" y="37041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2" name="Google Shape;1559;p79">
              <a:extLst>
                <a:ext uri="{C75166B9-2FF6-40A1-88E9-A145CCFCBF51}">
                  <a16:creationId xmlns:a16="http://schemas.microsoft.com/office/drawing/2010/main" id="{09887C3C-B5EA-4F67-B64C-E7C4282614CA}"/>
                </a:ext>
              </a:extLst>
            </p:cNvPr>
            <p:cNvSpPr/>
            <p:nvPr/>
          </p:nvSpPr>
          <p:spPr>
            <a:xfrm rot="0">
              <a:off x="4427824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3" name="Google Shape;1560;p79">
              <a:extLst>
                <a:ext uri="{2EF15F00-6D35-49EF-BB45-4E98BC944D4D}">
                  <a16:creationId xmlns:a16="http://schemas.microsoft.com/office/drawing/2010/main" id="{BB63BDD9-69DA-46ED-9D7F-B9C72613C949}"/>
                </a:ext>
              </a:extLst>
            </p:cNvPr>
            <p:cNvSpPr/>
            <p:nvPr/>
          </p:nvSpPr>
          <p:spPr>
            <a:xfrm rot="0">
              <a:off x="4427824" y="3856775"/>
              <a:ext cx="62350" cy="53250"/>
            </a:xfrm>
            <a:custGeom>
              <a:avLst/>
              <a:gdLst/>
              <a:ahLst/>
              <a:cxnLst/>
              <a:rect b="b" l="0" r="r" t="0"/>
              <a:pathLst>
                <a:path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4" name="Google Shape;1561;p79">
              <a:extLst>
                <a:ext uri="{F8C438A6-DDC9-4A7B-BBD1-AEE6802152D3}">
                  <a16:creationId xmlns:a16="http://schemas.microsoft.com/office/drawing/2010/main" id="{BE59DB73-6358-4DF9-9679-8D6CD78FAEB0}"/>
                </a:ext>
              </a:extLst>
            </p:cNvPr>
            <p:cNvSpPr/>
            <p:nvPr/>
          </p:nvSpPr>
          <p:spPr>
            <a:xfrm rot="0">
              <a:off x="4427824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5" name="Google Shape;1562;p79">
              <a:extLst>
                <a:ext uri="{8A4E1917-74CD-4667-95B6-C0960406EEDD}">
                  <a16:creationId xmlns:a16="http://schemas.microsoft.com/office/drawing/2010/main" id="{36BDF064-D18B-4F78-AA94-04A8C78BCAD5}"/>
                </a:ext>
              </a:extLst>
            </p:cNvPr>
            <p:cNvSpPr/>
            <p:nvPr/>
          </p:nvSpPr>
          <p:spPr>
            <a:xfrm rot="0">
              <a:off x="4351599" y="31710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6" name="Google Shape;1563;p79">
              <a:extLst>
                <a:ext uri="{0D7475E8-9A26-41EE-8720-CD0651CCF523}">
                  <a16:creationId xmlns:a16="http://schemas.microsoft.com/office/drawing/2010/main" id="{08D40544-43E1-4F48-8911-3C7A9B4ADD2E}"/>
                </a:ext>
              </a:extLst>
            </p:cNvPr>
            <p:cNvSpPr/>
            <p:nvPr/>
          </p:nvSpPr>
          <p:spPr>
            <a:xfrm rot="0">
              <a:off x="4351599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7" name="Google Shape;1564;p79">
              <a:extLst>
                <a:ext uri="{91B9C1E9-2643-48EA-AB10-A85A2B66BFE4}">
                  <a16:creationId xmlns:a16="http://schemas.microsoft.com/office/drawing/2010/main" id="{D56C4120-9F14-493C-B865-E8F1CDCEB1E8}"/>
                </a:ext>
              </a:extLst>
            </p:cNvPr>
            <p:cNvSpPr/>
            <p:nvPr/>
          </p:nvSpPr>
          <p:spPr>
            <a:xfrm rot="0">
              <a:off x="3970950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8" name="Google Shape;1565;p79">
              <a:extLst>
                <a:ext uri="{E209E83B-5D5D-40CE-A0E6-C1B620DA6AC6}">
                  <a16:creationId xmlns:a16="http://schemas.microsoft.com/office/drawing/2010/main" id="{914A4BA9-A42F-4AE8-9022-F50CA481D684}"/>
                </a:ext>
              </a:extLst>
            </p:cNvPr>
            <p:cNvSpPr/>
            <p:nvPr/>
          </p:nvSpPr>
          <p:spPr>
            <a:xfrm rot="0">
              <a:off x="397095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9" name="Google Shape;1566;p79">
              <a:extLst>
                <a:ext uri="{3FEDA12D-268E-4041-A77C-2DD25F589EB8}">
                  <a16:creationId xmlns:a16="http://schemas.microsoft.com/office/drawing/2010/main" id="{0AAFED30-138D-4E3F-8C86-2D2AB23F0527}"/>
                </a:ext>
              </a:extLst>
            </p:cNvPr>
            <p:cNvSpPr/>
            <p:nvPr/>
          </p:nvSpPr>
          <p:spPr>
            <a:xfrm rot="0">
              <a:off x="397095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0" name="Google Shape;1567;p79">
              <a:extLst>
                <a:ext uri="{C9B705D3-3593-4370-BAD1-6AEAE09788B9}">
                  <a16:creationId xmlns:a16="http://schemas.microsoft.com/office/drawing/2010/main" id="{1C6D0780-8D44-4590-9014-1B543FE6CB6C}"/>
                </a:ext>
              </a:extLst>
            </p:cNvPr>
            <p:cNvSpPr/>
            <p:nvPr/>
          </p:nvSpPr>
          <p:spPr>
            <a:xfrm rot="0">
              <a:off x="3970950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1" name="Google Shape;1568;p79">
              <a:extLst>
                <a:ext uri="{220D3D18-1953-4516-9364-A6AF79BC0F63}">
                  <a16:creationId xmlns:a16="http://schemas.microsoft.com/office/drawing/2010/main" id="{867F4D17-DB45-4A58-809C-F26F9559157D}"/>
                </a:ext>
              </a:extLst>
            </p:cNvPr>
            <p:cNvSpPr/>
            <p:nvPr/>
          </p:nvSpPr>
          <p:spPr>
            <a:xfrm rot="0">
              <a:off x="3970950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2" name="Google Shape;1569;p79">
              <a:extLst>
                <a:ext uri="{252B23EB-D220-4DC1-8197-E479DA22ED78}">
                  <a16:creationId xmlns:a16="http://schemas.microsoft.com/office/drawing/2010/main" id="{CF4518A2-5DE1-4881-936F-5542FAF41431}"/>
                </a:ext>
              </a:extLst>
            </p:cNvPr>
            <p:cNvSpPr/>
            <p:nvPr/>
          </p:nvSpPr>
          <p:spPr>
            <a:xfrm rot="0">
              <a:off x="3970950" y="31710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3" name="Google Shape;1570;p79">
              <a:extLst>
                <a:ext uri="{EC247829-2FB9-4C21-95C0-E6F92703CF32}">
                  <a16:creationId xmlns:a16="http://schemas.microsoft.com/office/drawing/2010/main" id="{3D62F45A-6C0D-4C66-ADAF-DCE6229237FA}"/>
                </a:ext>
              </a:extLst>
            </p:cNvPr>
            <p:cNvSpPr/>
            <p:nvPr/>
          </p:nvSpPr>
          <p:spPr>
            <a:xfrm rot="0">
              <a:off x="3970950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4" name="Google Shape;1571;p79">
              <a:extLst>
                <a:ext uri="{1E889CFB-5C2E-4D09-B146-754008605AF1}">
                  <a16:creationId xmlns:a16="http://schemas.microsoft.com/office/drawing/2010/main" id="{E59E4ACB-2BA9-45A3-97EC-A1AF0910A5BF}"/>
                </a:ext>
              </a:extLst>
            </p:cNvPr>
            <p:cNvSpPr/>
            <p:nvPr/>
          </p:nvSpPr>
          <p:spPr>
            <a:xfrm rot="0">
              <a:off x="3970950" y="33233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5" name="Google Shape;1572;p79">
              <a:extLst>
                <a:ext uri="{DAA85ED3-24DD-4EA7-8E3F-5351B7868508}">
                  <a16:creationId xmlns:a16="http://schemas.microsoft.com/office/drawing/2010/main" id="{1D32C300-5A55-43AF-9553-D1D185EDC704}"/>
                </a:ext>
              </a:extLst>
            </p:cNvPr>
            <p:cNvSpPr/>
            <p:nvPr/>
          </p:nvSpPr>
          <p:spPr>
            <a:xfrm rot="0">
              <a:off x="397095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6" name="Google Shape;1573;p79">
              <a:extLst>
                <a:ext uri="{2C1CA021-642D-48BA-9482-10E0E56FF335}">
                  <a16:creationId xmlns:a16="http://schemas.microsoft.com/office/drawing/2010/main" id="{C70F292E-13CD-423B-B7AB-4F380466B0A9}"/>
                </a:ext>
              </a:extLst>
            </p:cNvPr>
            <p:cNvSpPr/>
            <p:nvPr/>
          </p:nvSpPr>
          <p:spPr>
            <a:xfrm rot="0">
              <a:off x="397095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7" name="Google Shape;1574;p79">
              <a:extLst>
                <a:ext uri="{EDCB2EF2-83F0-4128-8BDD-978732139D3E}">
                  <a16:creationId xmlns:a16="http://schemas.microsoft.com/office/drawing/2010/main" id="{8B1025CA-6F57-4E9F-B43C-11032A5B8F08}"/>
                </a:ext>
              </a:extLst>
            </p:cNvPr>
            <p:cNvSpPr/>
            <p:nvPr/>
          </p:nvSpPr>
          <p:spPr>
            <a:xfrm rot="0">
              <a:off x="3970950" y="35519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8" name="Google Shape;1575;p79">
              <a:extLst>
                <a:ext uri="{4648037C-CFF5-47D1-8627-4A1DB920BDD7}">
                  <a16:creationId xmlns:a16="http://schemas.microsoft.com/office/drawing/2010/main" id="{A6078EBE-6CD7-4922-B7CE-C84E4FB0705E}"/>
                </a:ext>
              </a:extLst>
            </p:cNvPr>
            <p:cNvSpPr/>
            <p:nvPr/>
          </p:nvSpPr>
          <p:spPr>
            <a:xfrm rot="0">
              <a:off x="3970950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9" name="Google Shape;1576;p79">
              <a:extLst>
                <a:ext uri="{AF301A26-3346-4A72-9F3E-F5C051E456BE}">
                  <a16:creationId xmlns:a16="http://schemas.microsoft.com/office/drawing/2010/main" id="{82B7AB97-EF19-4243-9C17-FBBFA14466AD}"/>
                </a:ext>
              </a:extLst>
            </p:cNvPr>
            <p:cNvSpPr/>
            <p:nvPr/>
          </p:nvSpPr>
          <p:spPr>
            <a:xfrm rot="0">
              <a:off x="397095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0" name="Google Shape;1577;p79">
              <a:extLst>
                <a:ext uri="{AF3F7864-F2BB-49A4-9AF4-530561DBF741}">
                  <a16:creationId xmlns:a16="http://schemas.microsoft.com/office/drawing/2010/main" id="{6098C84F-B0DA-47C1-AA6D-9C19ECD27932}"/>
                </a:ext>
              </a:extLst>
            </p:cNvPr>
            <p:cNvSpPr/>
            <p:nvPr/>
          </p:nvSpPr>
          <p:spPr>
            <a:xfrm rot="0">
              <a:off x="3970950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1" name="Google Shape;1578;p79">
              <a:extLst>
                <a:ext uri="{1EAD56A0-2B33-4E9D-BBBD-52920C9B10A1}">
                  <a16:creationId xmlns:a16="http://schemas.microsoft.com/office/drawing/2010/main" id="{5D3BEF70-0BB3-4EC0-B2D9-406A8DEB0D8C}"/>
                </a:ext>
              </a:extLst>
            </p:cNvPr>
            <p:cNvSpPr/>
            <p:nvPr/>
          </p:nvSpPr>
          <p:spPr>
            <a:xfrm rot="0">
              <a:off x="3970950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2" name="Google Shape;1579;p79">
              <a:extLst>
                <a:ext uri="{663B20F5-650D-4CE5-9219-70AE02E76FDD}">
                  <a16:creationId xmlns:a16="http://schemas.microsoft.com/office/drawing/2010/main" id="{B5E47D53-8085-49B4-B8F3-1285A5C8BBFE}"/>
                </a:ext>
              </a:extLst>
            </p:cNvPr>
            <p:cNvSpPr/>
            <p:nvPr/>
          </p:nvSpPr>
          <p:spPr>
            <a:xfrm rot="0">
              <a:off x="3970950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3" name="Google Shape;1580;p79">
              <a:extLst>
                <a:ext uri="{A93DC563-63D3-4C47-AB4C-D6FCE3B50372}">
                  <a16:creationId xmlns:a16="http://schemas.microsoft.com/office/drawing/2010/main" id="{8C8663BB-944E-4EEA-9AE7-6A681DA7F54E}"/>
                </a:ext>
              </a:extLst>
            </p:cNvPr>
            <p:cNvSpPr/>
            <p:nvPr/>
          </p:nvSpPr>
          <p:spPr>
            <a:xfrm rot="0">
              <a:off x="4046950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4" name="Google Shape;1581;p79">
              <a:extLst>
                <a:ext uri="{AFDBC1D6-EA6C-4A46-9CF8-B1F2AA887E12}">
                  <a16:creationId xmlns:a16="http://schemas.microsoft.com/office/drawing/2010/main" id="{331DBB7C-1A1D-4930-B5F4-2345C3903FBC}"/>
                </a:ext>
              </a:extLst>
            </p:cNvPr>
            <p:cNvSpPr/>
            <p:nvPr/>
          </p:nvSpPr>
          <p:spPr>
            <a:xfrm rot="0">
              <a:off x="4046950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5" name="Google Shape;1582;p79">
              <a:extLst>
                <a:ext uri="{9B051C58-B946-47FB-AA99-8168823D3BB8}">
                  <a16:creationId xmlns:a16="http://schemas.microsoft.com/office/drawing/2010/main" id="{81E00197-99D3-48E4-90D0-CBE4B2D03DDC}"/>
                </a:ext>
              </a:extLst>
            </p:cNvPr>
            <p:cNvSpPr/>
            <p:nvPr/>
          </p:nvSpPr>
          <p:spPr>
            <a:xfrm rot="0">
              <a:off x="4046950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6" name="Google Shape;1583;p79">
              <a:extLst>
                <a:ext uri="{037860F2-020E-4947-B484-2ADD8C25BE55}">
                  <a16:creationId xmlns:a16="http://schemas.microsoft.com/office/drawing/2010/main" id="{A99791B0-C483-4ABD-B610-400C8BDFFE23}"/>
                </a:ext>
              </a:extLst>
            </p:cNvPr>
            <p:cNvSpPr/>
            <p:nvPr/>
          </p:nvSpPr>
          <p:spPr>
            <a:xfrm rot="0">
              <a:off x="4046950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7" name="Google Shape;1584;p79">
              <a:extLst>
                <a:ext uri="{45AE7A35-DFE1-43A4-8A0A-59E011653FB4}">
                  <a16:creationId xmlns:a16="http://schemas.microsoft.com/office/drawing/2010/main" id="{198D0A8C-E81D-47C7-B10E-CE8B69D7E9C8}"/>
                </a:ext>
              </a:extLst>
            </p:cNvPr>
            <p:cNvSpPr/>
            <p:nvPr/>
          </p:nvSpPr>
          <p:spPr>
            <a:xfrm rot="0">
              <a:off x="4046950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8" name="Google Shape;1585;p79">
              <a:extLst>
                <a:ext uri="{8765AF15-D414-46B9-936C-6823E893297D}">
                  <a16:creationId xmlns:a16="http://schemas.microsoft.com/office/drawing/2010/main" id="{4CFD67F9-1649-4773-9AB8-BD6B453B5609}"/>
                </a:ext>
              </a:extLst>
            </p:cNvPr>
            <p:cNvSpPr/>
            <p:nvPr/>
          </p:nvSpPr>
          <p:spPr>
            <a:xfrm rot="0">
              <a:off x="4046950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9" name="Google Shape;1586;p79">
              <a:extLst>
                <a:ext uri="{4D71CFE1-68B3-41F6-B738-531B5C501F94}">
                  <a16:creationId xmlns:a16="http://schemas.microsoft.com/office/drawing/2010/main" id="{95058CEF-F4A4-49A1-AA8D-EEAE70AF1FAB}"/>
                </a:ext>
              </a:extLst>
            </p:cNvPr>
            <p:cNvSpPr/>
            <p:nvPr/>
          </p:nvSpPr>
          <p:spPr>
            <a:xfrm rot="0">
              <a:off x="4046950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0" name="Google Shape;1587;p79">
              <a:extLst>
                <a:ext uri="{EB9938FA-F4B3-4B27-BE65-0E14D5D754E3}">
                  <a16:creationId xmlns:a16="http://schemas.microsoft.com/office/drawing/2010/main" id="{AA7289D1-577F-40F3-9B3A-C21B82B66701}"/>
                </a:ext>
              </a:extLst>
            </p:cNvPr>
            <p:cNvSpPr/>
            <p:nvPr/>
          </p:nvSpPr>
          <p:spPr>
            <a:xfrm rot="0">
              <a:off x="4046950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1" name="Google Shape;1588;p79">
              <a:extLst>
                <a:ext uri="{684D5627-2C33-4C53-BB7C-99DFFEB31F0E}">
                  <a16:creationId xmlns:a16="http://schemas.microsoft.com/office/drawing/2010/main" id="{3B2E9EDE-820A-400C-8A11-3447F8ED08D9}"/>
                </a:ext>
              </a:extLst>
            </p:cNvPr>
            <p:cNvSpPr/>
            <p:nvPr/>
          </p:nvSpPr>
          <p:spPr>
            <a:xfrm rot="0">
              <a:off x="4046950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2" name="Google Shape;1589;p79">
              <a:extLst>
                <a:ext uri="{0BBE561F-D5AB-4693-AC1B-AF9695ABD702}">
                  <a16:creationId xmlns:a16="http://schemas.microsoft.com/office/drawing/2010/main" id="{947FB9E4-F8F7-4ECC-B018-9C56F7784E26}"/>
                </a:ext>
              </a:extLst>
            </p:cNvPr>
            <p:cNvSpPr/>
            <p:nvPr/>
          </p:nvSpPr>
          <p:spPr>
            <a:xfrm rot="0">
              <a:off x="4046950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3" name="Google Shape;1590;p79">
              <a:extLst>
                <a:ext uri="{295DD491-255F-48C2-9E21-E4AF354346C2}">
                  <a16:creationId xmlns:a16="http://schemas.microsoft.com/office/drawing/2010/main" id="{11CC0B94-A79A-4679-8EB5-BDEB7186A3EB}"/>
                </a:ext>
              </a:extLst>
            </p:cNvPr>
            <p:cNvSpPr/>
            <p:nvPr/>
          </p:nvSpPr>
          <p:spPr>
            <a:xfrm rot="0">
              <a:off x="4046950" y="355192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4" name="Google Shape;1591;p79">
              <a:extLst>
                <a:ext uri="{0797EC4A-1DEF-41C7-A555-8E775796E7ED}">
                  <a16:creationId xmlns:a16="http://schemas.microsoft.com/office/drawing/2010/main" id="{995F8355-9AA9-4871-A117-DA7E84A4E200}"/>
                </a:ext>
              </a:extLst>
            </p:cNvPr>
            <p:cNvSpPr/>
            <p:nvPr/>
          </p:nvSpPr>
          <p:spPr>
            <a:xfrm rot="0">
              <a:off x="4046950" y="36279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5" name="Google Shape;1592;p79">
              <a:extLst>
                <a:ext uri="{6192ED28-352D-4E14-A45A-AD4422B7EB92}">
                  <a16:creationId xmlns:a16="http://schemas.microsoft.com/office/drawing/2010/main" id="{812E0F8F-7A21-455C-98C3-6F35F7875EB6}"/>
                </a:ext>
              </a:extLst>
            </p:cNvPr>
            <p:cNvSpPr/>
            <p:nvPr/>
          </p:nvSpPr>
          <p:spPr>
            <a:xfrm rot="0">
              <a:off x="4046950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1593;p79">
              <a:extLst>
                <a:ext uri="{60CB0267-82B6-4633-A745-3D074B588C8C}">
                  <a16:creationId xmlns:a16="http://schemas.microsoft.com/office/drawing/2010/main" id="{B4173460-A90D-4971-A01F-33BE6DBC3B54}"/>
                </a:ext>
              </a:extLst>
            </p:cNvPr>
            <p:cNvSpPr/>
            <p:nvPr/>
          </p:nvSpPr>
          <p:spPr>
            <a:xfrm rot="0">
              <a:off x="4123175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1594;p79">
              <a:extLst>
                <a:ext uri="{F813FC32-1A4E-4B60-81FC-19E8C260DB99}">
                  <a16:creationId xmlns:a16="http://schemas.microsoft.com/office/drawing/2010/main" id="{A07C4048-8578-4BD8-A1B5-91E02CF38772}"/>
                </a:ext>
              </a:extLst>
            </p:cNvPr>
            <p:cNvSpPr/>
            <p:nvPr/>
          </p:nvSpPr>
          <p:spPr>
            <a:xfrm rot="0">
              <a:off x="4123175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1595;p79">
              <a:extLst>
                <a:ext uri="{88C91C32-3240-4CC5-8BC9-7E45D7DAFAB5}">
                  <a16:creationId xmlns:a16="http://schemas.microsoft.com/office/drawing/2010/main" id="{8D439FE2-7BC5-4403-A136-10A4F8FC477A}"/>
                </a:ext>
              </a:extLst>
            </p:cNvPr>
            <p:cNvSpPr/>
            <p:nvPr/>
          </p:nvSpPr>
          <p:spPr>
            <a:xfrm rot="0">
              <a:off x="4123175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9" name="Google Shape;1596;p79">
              <a:extLst>
                <a:ext uri="{A7B77CD7-3D47-40C1-B115-547AE937FA9E}">
                  <a16:creationId xmlns:a16="http://schemas.microsoft.com/office/drawing/2010/main" id="{2C591984-A533-4DAC-A7F6-A05E8443FD5B}"/>
                </a:ext>
              </a:extLst>
            </p:cNvPr>
            <p:cNvSpPr/>
            <p:nvPr/>
          </p:nvSpPr>
          <p:spPr>
            <a:xfrm rot="0">
              <a:off x="4123175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0" name="Google Shape;1597;p79">
              <a:extLst>
                <a:ext uri="{3648C8FB-C103-4A2D-889E-7EBDBD448B6E}">
                  <a16:creationId xmlns:a16="http://schemas.microsoft.com/office/drawing/2010/main" id="{710CC08F-DF6E-4B8C-8A73-A0F7BF9058D8}"/>
                </a:ext>
              </a:extLst>
            </p:cNvPr>
            <p:cNvSpPr/>
            <p:nvPr/>
          </p:nvSpPr>
          <p:spPr>
            <a:xfrm rot="0">
              <a:off x="4123175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1598;p79">
              <a:extLst>
                <a:ext uri="{DA1C7313-B746-4E56-9468-A47BE268935D}">
                  <a16:creationId xmlns:a16="http://schemas.microsoft.com/office/drawing/2010/main" id="{695F66D8-A18F-459D-B526-B0D4D5E02C52}"/>
                </a:ext>
              </a:extLst>
            </p:cNvPr>
            <p:cNvSpPr/>
            <p:nvPr/>
          </p:nvSpPr>
          <p:spPr>
            <a:xfrm rot="0">
              <a:off x="4123175" y="31710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2" name="Google Shape;1599;p79">
              <a:extLst>
                <a:ext uri="{7E3C4FDF-B46E-4022-A248-26A907176F61}">
                  <a16:creationId xmlns:a16="http://schemas.microsoft.com/office/drawing/2010/main" id="{153EBD71-F47C-4561-8BA5-01F91B641FF2}"/>
                </a:ext>
              </a:extLst>
            </p:cNvPr>
            <p:cNvSpPr/>
            <p:nvPr/>
          </p:nvSpPr>
          <p:spPr>
            <a:xfrm rot="0">
              <a:off x="4123175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3" name="Google Shape;1600;p79">
              <a:extLst>
                <a:ext uri="{106E36E7-04B2-4C0C-BA37-8FED8DA088C5}">
                  <a16:creationId xmlns:a16="http://schemas.microsoft.com/office/drawing/2010/main" id="{3A62F88D-C6B0-498D-96FB-FD9C859CED82}"/>
                </a:ext>
              </a:extLst>
            </p:cNvPr>
            <p:cNvSpPr/>
            <p:nvPr/>
          </p:nvSpPr>
          <p:spPr>
            <a:xfrm rot="0">
              <a:off x="4123175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4" name="Google Shape;1601;p79">
              <a:extLst>
                <a:ext uri="{20524692-7AA3-42A7-8062-6605A75D7F7B}">
                  <a16:creationId xmlns:a16="http://schemas.microsoft.com/office/drawing/2010/main" id="{2C86DD46-8406-44BA-B928-CE308F1C696A}"/>
                </a:ext>
              </a:extLst>
            </p:cNvPr>
            <p:cNvSpPr/>
            <p:nvPr/>
          </p:nvSpPr>
          <p:spPr>
            <a:xfrm rot="0">
              <a:off x="4123175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5" name="Google Shape;1602;p79">
              <a:extLst>
                <a:ext uri="{E986744C-381C-417D-A7A2-7432157418F0}">
                  <a16:creationId xmlns:a16="http://schemas.microsoft.com/office/drawing/2010/main" id="{833D48B0-E4BB-4EC1-BC40-5126F312E267}"/>
                </a:ext>
              </a:extLst>
            </p:cNvPr>
            <p:cNvSpPr/>
            <p:nvPr/>
          </p:nvSpPr>
          <p:spPr>
            <a:xfrm rot="0">
              <a:off x="4123175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6" name="Google Shape;1603;p79">
              <a:extLst>
                <a:ext uri="{99DE6BFF-0C9F-48DB-94CB-FD4CFCBDB8A9}">
                  <a16:creationId xmlns:a16="http://schemas.microsoft.com/office/drawing/2010/main" id="{C094D170-6FD6-4D55-BB5E-10425FDD6D25}"/>
                </a:ext>
              </a:extLst>
            </p:cNvPr>
            <p:cNvSpPr/>
            <p:nvPr/>
          </p:nvSpPr>
          <p:spPr>
            <a:xfrm rot="0">
              <a:off x="4123175" y="355192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7" name="Google Shape;1604;p79">
              <a:extLst>
                <a:ext uri="{C1279B18-E42B-4126-84E8-13926A4D169C}">
                  <a16:creationId xmlns:a16="http://schemas.microsoft.com/office/drawing/2010/main" id="{C56627E1-B4B7-4C5D-9850-3A711691E5CE}"/>
                </a:ext>
              </a:extLst>
            </p:cNvPr>
            <p:cNvSpPr/>
            <p:nvPr/>
          </p:nvSpPr>
          <p:spPr>
            <a:xfrm rot="0">
              <a:off x="4123175" y="36279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8" name="Google Shape;1605;p79">
              <a:extLst>
                <a:ext uri="{B39BA59B-05A3-47C6-8A84-9AEDCF305CDA}">
                  <a16:creationId xmlns:a16="http://schemas.microsoft.com/office/drawing/2010/main" id="{8391272F-3B6E-4762-BB95-0097DA1FD01B}"/>
                </a:ext>
              </a:extLst>
            </p:cNvPr>
            <p:cNvSpPr/>
            <p:nvPr/>
          </p:nvSpPr>
          <p:spPr>
            <a:xfrm rot="0">
              <a:off x="4199400" y="30186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9" name="Google Shape;1606;p79">
              <a:extLst>
                <a:ext uri="{E45B9531-1318-47CC-9669-FFCBB0FC86F5}">
                  <a16:creationId xmlns:a16="http://schemas.microsoft.com/office/drawing/2010/main" id="{2309FE50-14D9-42BB-A537-B7CC2C0DD216}"/>
                </a:ext>
              </a:extLst>
            </p:cNvPr>
            <p:cNvSpPr/>
            <p:nvPr/>
          </p:nvSpPr>
          <p:spPr>
            <a:xfrm rot="0">
              <a:off x="4199400" y="30948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0" name="Google Shape;1607;p79">
              <a:extLst>
                <a:ext uri="{C43060B6-6513-4A10-BA47-039661ABB481}">
                  <a16:creationId xmlns:a16="http://schemas.microsoft.com/office/drawing/2010/main" id="{F8852DB2-B124-44B5-99A3-56D191D6E978}"/>
                </a:ext>
              </a:extLst>
            </p:cNvPr>
            <p:cNvSpPr/>
            <p:nvPr/>
          </p:nvSpPr>
          <p:spPr>
            <a:xfrm rot="0">
              <a:off x="4199400" y="317107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1" name="Google Shape;1608;p79">
              <a:extLst>
                <a:ext uri="{D13823E3-8C5E-4029-8E10-45A26498237B}">
                  <a16:creationId xmlns:a16="http://schemas.microsoft.com/office/drawing/2010/main" id="{57895C7F-F33E-43ED-970A-D07366BD888A}"/>
                </a:ext>
              </a:extLst>
            </p:cNvPr>
            <p:cNvSpPr/>
            <p:nvPr/>
          </p:nvSpPr>
          <p:spPr>
            <a:xfrm rot="0">
              <a:off x="4199400" y="32470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2" name="Google Shape;1609;p79">
              <a:extLst>
                <a:ext uri="{1FC9B5D4-248D-43B7-84D4-DA0BD66A5FEA}">
                  <a16:creationId xmlns:a16="http://schemas.microsoft.com/office/drawing/2010/main" id="{9B53FC54-998F-4177-BE00-8C195CEDAA25}"/>
                </a:ext>
              </a:extLst>
            </p:cNvPr>
            <p:cNvSpPr/>
            <p:nvPr/>
          </p:nvSpPr>
          <p:spPr>
            <a:xfrm rot="0">
              <a:off x="4275600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3" name="Google Shape;1610;p79">
              <a:extLst>
                <a:ext uri="{43108FF5-577E-4F98-A963-90D39DCB9CC6}">
                  <a16:creationId xmlns:a16="http://schemas.microsoft.com/office/drawing/2010/main" id="{A76DB2C9-5CA1-4D37-ACF3-280B160D66D7}"/>
                </a:ext>
              </a:extLst>
            </p:cNvPr>
            <p:cNvSpPr/>
            <p:nvPr/>
          </p:nvSpPr>
          <p:spPr>
            <a:xfrm rot="0">
              <a:off x="4275600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4" name="Google Shape;1611;p79">
              <a:extLst>
                <a:ext uri="{31E6E32A-C0A6-4C30-9F0A-9CEC71108038}">
                  <a16:creationId xmlns:a16="http://schemas.microsoft.com/office/drawing/2010/main" id="{5C0FC32D-EF1B-4FF5-8F61-4C638C19684D}"/>
                </a:ext>
              </a:extLst>
            </p:cNvPr>
            <p:cNvSpPr/>
            <p:nvPr/>
          </p:nvSpPr>
          <p:spPr>
            <a:xfrm rot="0">
              <a:off x="4275600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5" name="Google Shape;1612;p79">
              <a:extLst>
                <a:ext uri="{6CF6761C-FCA4-438A-B81E-950672365FB5}">
                  <a16:creationId xmlns:a16="http://schemas.microsoft.com/office/drawing/2010/main" id="{E1F5CA59-EC9F-4E89-A774-F007278B7D03}"/>
                </a:ext>
              </a:extLst>
            </p:cNvPr>
            <p:cNvSpPr/>
            <p:nvPr/>
          </p:nvSpPr>
          <p:spPr>
            <a:xfrm rot="0">
              <a:off x="4275600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6" name="Google Shape;1613;p79">
              <a:extLst>
                <a:ext uri="{C769D95C-93F3-4C11-ADDA-70A9C5F94DDC}">
                  <a16:creationId xmlns:a16="http://schemas.microsoft.com/office/drawing/2010/main" id="{59B6E947-209F-4215-B97C-05638DE43669}"/>
                </a:ext>
              </a:extLst>
            </p:cNvPr>
            <p:cNvSpPr/>
            <p:nvPr/>
          </p:nvSpPr>
          <p:spPr>
            <a:xfrm rot="0">
              <a:off x="427547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7" name="Google Shape;1614;p79">
              <a:extLst>
                <a:ext uri="{38EC7DFE-A4EB-492A-8882-036F67C4F6CA}">
                  <a16:creationId xmlns:a16="http://schemas.microsoft.com/office/drawing/2010/main" id="{90684A59-1FAC-4844-993C-6EF3BF906F80}"/>
                </a:ext>
              </a:extLst>
            </p:cNvPr>
            <p:cNvSpPr/>
            <p:nvPr/>
          </p:nvSpPr>
          <p:spPr>
            <a:xfrm rot="0">
              <a:off x="4199400" y="332330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8" name="Google Shape;1615;p79">
              <a:extLst>
                <a:ext uri="{FF5CC42B-1992-4FC6-878A-635698D84101}">
                  <a16:creationId xmlns:a16="http://schemas.microsoft.com/office/drawing/2010/main" id="{BAA3EE62-374C-4A66-8307-550DF1C0B4E4}"/>
                </a:ext>
              </a:extLst>
            </p:cNvPr>
            <p:cNvSpPr/>
            <p:nvPr/>
          </p:nvSpPr>
          <p:spPr>
            <a:xfrm rot="0">
              <a:off x="4199400" y="33995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9" name="Google Shape;1616;p79">
              <a:extLst>
                <a:ext uri="{8B79343A-3EB3-4754-B29F-0AB261912D51}">
                  <a16:creationId xmlns:a16="http://schemas.microsoft.com/office/drawing/2010/main" id="{21C7C659-A4D6-4992-92FA-63D848C13553}"/>
                </a:ext>
              </a:extLst>
            </p:cNvPr>
            <p:cNvSpPr/>
            <p:nvPr/>
          </p:nvSpPr>
          <p:spPr>
            <a:xfrm rot="0">
              <a:off x="4199400" y="34757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0" name="Google Shape;1617;p79">
              <a:extLst>
                <a:ext uri="{43DF2E49-4872-48FD-9A67-0BFC588559EC}">
                  <a16:creationId xmlns:a16="http://schemas.microsoft.com/office/drawing/2010/main" id="{7D9F7C2F-699E-438A-A680-381C2918D9CC}"/>
                </a:ext>
              </a:extLst>
            </p:cNvPr>
            <p:cNvSpPr/>
            <p:nvPr/>
          </p:nvSpPr>
          <p:spPr>
            <a:xfrm rot="0">
              <a:off x="4199400" y="355192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1" name="Google Shape;1618;p79">
              <a:extLst>
                <a:ext uri="{93FC5747-1CBF-4B2E-8EB9-E56F9CB6AACA}">
                  <a16:creationId xmlns:a16="http://schemas.microsoft.com/office/drawing/2010/main" id="{90DDDFBB-FB8D-43A0-9398-95B8FB26D87E}"/>
                </a:ext>
              </a:extLst>
            </p:cNvPr>
            <p:cNvSpPr/>
            <p:nvPr/>
          </p:nvSpPr>
          <p:spPr>
            <a:xfrm rot="0">
              <a:off x="4199400" y="36279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2" name="Google Shape;1619;p79">
              <a:extLst>
                <a:ext uri="{C7F030B9-F0D1-4C25-90D3-BD3335BB56FF}">
                  <a16:creationId xmlns:a16="http://schemas.microsoft.com/office/drawing/2010/main" id="{086E21AA-AADC-4580-AA94-7335708B32FF}"/>
                </a:ext>
              </a:extLst>
            </p:cNvPr>
            <p:cNvSpPr/>
            <p:nvPr/>
          </p:nvSpPr>
          <p:spPr>
            <a:xfrm rot="0">
              <a:off x="4199400" y="37041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3" name="Google Shape;1620;p79">
              <a:extLst>
                <a:ext uri="{AED10835-A8EA-4FCB-B1C0-1E1F74F50EA5}">
                  <a16:creationId xmlns:a16="http://schemas.microsoft.com/office/drawing/2010/main" id="{8EBB402C-8084-49F0-B914-3CB442DF21B4}"/>
                </a:ext>
              </a:extLst>
            </p:cNvPr>
            <p:cNvSpPr/>
            <p:nvPr/>
          </p:nvSpPr>
          <p:spPr>
            <a:xfrm rot="0">
              <a:off x="4123175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4" name="Google Shape;1621;p79">
              <a:extLst>
                <a:ext uri="{BF03FE5A-A73A-444B-B270-50DDE5FDA176}">
                  <a16:creationId xmlns:a16="http://schemas.microsoft.com/office/drawing/2010/main" id="{2C72E42E-3636-4988-9F61-BE74D8284B13}"/>
                </a:ext>
              </a:extLst>
            </p:cNvPr>
            <p:cNvSpPr/>
            <p:nvPr/>
          </p:nvSpPr>
          <p:spPr>
            <a:xfrm rot="0">
              <a:off x="412317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5" name="Google Shape;1622;p79">
              <a:extLst>
                <a:ext uri="{85315162-68B1-4984-90A0-1C42C7766FAF}">
                  <a16:creationId xmlns:a16="http://schemas.microsoft.com/office/drawing/2010/main" id="{A688A60C-D3AF-4773-9728-17A2B99A85FE}"/>
                </a:ext>
              </a:extLst>
            </p:cNvPr>
            <p:cNvSpPr/>
            <p:nvPr/>
          </p:nvSpPr>
          <p:spPr>
            <a:xfrm rot="0">
              <a:off x="4046950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6" name="Google Shape;1623;p79">
              <a:extLst>
                <a:ext uri="{D4E4A523-2382-40B3-B2F4-216C75CC7279}">
                  <a16:creationId xmlns:a16="http://schemas.microsoft.com/office/drawing/2010/main" id="{8CE4F1D5-F780-410C-BA79-EAE8CB2BC9E9}"/>
                </a:ext>
              </a:extLst>
            </p:cNvPr>
            <p:cNvSpPr/>
            <p:nvPr/>
          </p:nvSpPr>
          <p:spPr>
            <a:xfrm rot="0">
              <a:off x="4046950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7" name="Google Shape;1624;p79">
              <a:extLst>
                <a:ext uri="{B6BA452B-7945-4E11-AA13-5C1FBA22D1DE}">
                  <a16:creationId xmlns:a16="http://schemas.microsoft.com/office/drawing/2010/main" id="{CBCCEC91-27C7-4647-B25F-FA5F6C98C666}"/>
                </a:ext>
              </a:extLst>
            </p:cNvPr>
            <p:cNvSpPr/>
            <p:nvPr/>
          </p:nvSpPr>
          <p:spPr>
            <a:xfrm rot="0">
              <a:off x="4046950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8" name="Google Shape;1625;p79">
              <a:extLst>
                <a:ext uri="{61240D11-63FE-4F10-81CD-6FDB2502F087}">
                  <a16:creationId xmlns:a16="http://schemas.microsoft.com/office/drawing/2010/main" id="{FE043E03-8CFF-471E-8FAF-2A34E8B7DE98}"/>
                </a:ext>
              </a:extLst>
            </p:cNvPr>
            <p:cNvSpPr/>
            <p:nvPr/>
          </p:nvSpPr>
          <p:spPr>
            <a:xfrm rot="0">
              <a:off x="4046950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9" name="Google Shape;1626;p79">
              <a:extLst>
                <a:ext uri="{83248E9F-70B0-4B4A-B62A-EFAB72153795}">
                  <a16:creationId xmlns:a16="http://schemas.microsoft.com/office/drawing/2010/main" id="{4E53CBF0-E8AF-47D6-BA61-D7D6DF7EF624}"/>
                </a:ext>
              </a:extLst>
            </p:cNvPr>
            <p:cNvSpPr/>
            <p:nvPr/>
          </p:nvSpPr>
          <p:spPr>
            <a:xfrm rot="0">
              <a:off x="3970950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0" name="Google Shape;1627;p79">
              <a:extLst>
                <a:ext uri="{51B512C0-0C42-4BEB-915D-621E1D43F053}">
                  <a16:creationId xmlns:a16="http://schemas.microsoft.com/office/drawing/2010/main" id="{69B43BE7-E6BC-444F-957E-4F1396196717}"/>
                </a:ext>
              </a:extLst>
            </p:cNvPr>
            <p:cNvSpPr/>
            <p:nvPr/>
          </p:nvSpPr>
          <p:spPr>
            <a:xfrm rot="0">
              <a:off x="358987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1" name="Google Shape;1628;p79">
              <a:extLst>
                <a:ext uri="{CD52E223-02AA-498C-A89F-2E4CC650FBA2}">
                  <a16:creationId xmlns:a16="http://schemas.microsoft.com/office/drawing/2010/main" id="{91BAAC11-F09C-4C24-A7DB-574E61399C56}"/>
                </a:ext>
              </a:extLst>
            </p:cNvPr>
            <p:cNvSpPr/>
            <p:nvPr/>
          </p:nvSpPr>
          <p:spPr>
            <a:xfrm rot="0">
              <a:off x="358987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2" name="Google Shape;1629;p79">
              <a:extLst>
                <a:ext uri="{D9FEFC1F-14E3-4AEA-BFD2-33CBBADBA0CF}">
                  <a16:creationId xmlns:a16="http://schemas.microsoft.com/office/drawing/2010/main" id="{50182E41-FCBC-4097-8FF8-DF3C00ED7DEC}"/>
                </a:ext>
              </a:extLst>
            </p:cNvPr>
            <p:cNvSpPr/>
            <p:nvPr/>
          </p:nvSpPr>
          <p:spPr>
            <a:xfrm rot="0">
              <a:off x="358987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3" name="Google Shape;1630;p79">
              <a:extLst>
                <a:ext uri="{93D4D79C-144C-4B5D-920D-8BF3712C77E7}">
                  <a16:creationId xmlns:a16="http://schemas.microsoft.com/office/drawing/2010/main" id="{BC596C74-5566-440B-A7AF-85376ABF2459}"/>
                </a:ext>
              </a:extLst>
            </p:cNvPr>
            <p:cNvSpPr/>
            <p:nvPr/>
          </p:nvSpPr>
          <p:spPr>
            <a:xfrm rot="0">
              <a:off x="358987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4" name="Google Shape;1631;p79">
              <a:extLst>
                <a:ext uri="{A2A0AC98-764C-4A4B-9006-0367BDDABBD9}">
                  <a16:creationId xmlns:a16="http://schemas.microsoft.com/office/drawing/2010/main" id="{B25DC217-898A-45E8-8884-B960DEC53795}"/>
                </a:ext>
              </a:extLst>
            </p:cNvPr>
            <p:cNvSpPr/>
            <p:nvPr/>
          </p:nvSpPr>
          <p:spPr>
            <a:xfrm rot="0">
              <a:off x="358987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5" name="Google Shape;1632;p79">
              <a:extLst>
                <a:ext uri="{CA08C351-8338-435F-A278-5FC02E0934C6}">
                  <a16:creationId xmlns:a16="http://schemas.microsoft.com/office/drawing/2010/main" id="{C7C41E04-BC78-4ED0-BF38-A905A0081A24}"/>
                </a:ext>
              </a:extLst>
            </p:cNvPr>
            <p:cNvSpPr/>
            <p:nvPr/>
          </p:nvSpPr>
          <p:spPr>
            <a:xfrm rot="0">
              <a:off x="358987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6" name="Google Shape;1633;p79">
              <a:extLst>
                <a:ext uri="{1E7D1B24-230B-423F-B62C-9125491A8B5E}">
                  <a16:creationId xmlns:a16="http://schemas.microsoft.com/office/drawing/2010/main" id="{53181AE2-19AF-4968-B162-EF6304D89A5E}"/>
                </a:ext>
              </a:extLst>
            </p:cNvPr>
            <p:cNvSpPr/>
            <p:nvPr/>
          </p:nvSpPr>
          <p:spPr>
            <a:xfrm rot="0">
              <a:off x="358987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7" name="Google Shape;1634;p79">
              <a:extLst>
                <a:ext uri="{5DD5016B-0261-4086-8F12-91FFC3E5842C}">
                  <a16:creationId xmlns:a16="http://schemas.microsoft.com/office/drawing/2010/main" id="{2F39AF9B-7503-4365-A386-9E6AAA9844FF}"/>
                </a:ext>
              </a:extLst>
            </p:cNvPr>
            <p:cNvSpPr/>
            <p:nvPr/>
          </p:nvSpPr>
          <p:spPr>
            <a:xfrm rot="0">
              <a:off x="328522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8" name="Google Shape;1635;p79">
              <a:extLst>
                <a:ext uri="{5BA29BBA-E326-4249-BB8E-7B2E0020C626}">
                  <a16:creationId xmlns:a16="http://schemas.microsoft.com/office/drawing/2010/main" id="{627F2874-71BD-4D79-B24C-74AE9DE3E6EB}"/>
                </a:ext>
              </a:extLst>
            </p:cNvPr>
            <p:cNvSpPr/>
            <p:nvPr/>
          </p:nvSpPr>
          <p:spPr>
            <a:xfrm rot="0">
              <a:off x="328522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9" name="Google Shape;1636;p79">
              <a:extLst>
                <a:ext uri="{4011E1F7-EB98-41F0-A9AA-A47884D50C40}">
                  <a16:creationId xmlns:a16="http://schemas.microsoft.com/office/drawing/2010/main" id="{BD676C95-1835-4198-8FDF-EA79A9813C92}"/>
                </a:ext>
              </a:extLst>
            </p:cNvPr>
            <p:cNvSpPr/>
            <p:nvPr/>
          </p:nvSpPr>
          <p:spPr>
            <a:xfrm rot="0">
              <a:off x="328522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0" name="Google Shape;1637;p79">
              <a:extLst>
                <a:ext uri="{15D33B96-7CAD-4828-B404-5212CD60C93D}">
                  <a16:creationId xmlns:a16="http://schemas.microsoft.com/office/drawing/2010/main" id="{DF749535-81B6-430C-B2BB-984F9FAD3391}"/>
                </a:ext>
              </a:extLst>
            </p:cNvPr>
            <p:cNvSpPr/>
            <p:nvPr/>
          </p:nvSpPr>
          <p:spPr>
            <a:xfrm rot="0">
              <a:off x="3361450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1" name="Google Shape;1638;p79">
              <a:extLst>
                <a:ext uri="{DF3A826C-CE69-43E9-8113-37AD16A8EC43}">
                  <a16:creationId xmlns:a16="http://schemas.microsoft.com/office/drawing/2010/main" id="{5E82F2AB-4155-47A0-BD9C-5C34B4062D07}"/>
                </a:ext>
              </a:extLst>
            </p:cNvPr>
            <p:cNvSpPr/>
            <p:nvPr/>
          </p:nvSpPr>
          <p:spPr>
            <a:xfrm rot="0">
              <a:off x="3361450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2" name="Google Shape;1639;p79">
              <a:extLst>
                <a:ext uri="{62943033-26FC-4C13-BF6E-DACE96CD7B3E}">
                  <a16:creationId xmlns:a16="http://schemas.microsoft.com/office/drawing/2010/main" id="{FB7A4758-DEE9-4131-93A4-6493C0D4ABF2}"/>
                </a:ext>
              </a:extLst>
            </p:cNvPr>
            <p:cNvSpPr/>
            <p:nvPr/>
          </p:nvSpPr>
          <p:spPr>
            <a:xfrm rot="0">
              <a:off x="3361450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3" name="Google Shape;1640;p79">
              <a:extLst>
                <a:ext uri="{5497F8E0-E3BA-4709-B392-8E51A9FF66DF}">
                  <a16:creationId xmlns:a16="http://schemas.microsoft.com/office/drawing/2010/main" id="{11B6FD45-A785-456B-AF11-2631E7BBB612}"/>
                </a:ext>
              </a:extLst>
            </p:cNvPr>
            <p:cNvSpPr/>
            <p:nvPr/>
          </p:nvSpPr>
          <p:spPr>
            <a:xfrm rot="0">
              <a:off x="3361450" y="30186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4" name="Google Shape;1641;p79">
              <a:extLst>
                <a:ext uri="{058A22DA-706D-4810-8B49-C7FF7DBE00E5}">
                  <a16:creationId xmlns:a16="http://schemas.microsoft.com/office/drawing/2010/main" id="{E936EF71-E698-4CC1-AF36-7C80B57CD901}"/>
                </a:ext>
              </a:extLst>
            </p:cNvPr>
            <p:cNvSpPr/>
            <p:nvPr/>
          </p:nvSpPr>
          <p:spPr>
            <a:xfrm rot="0">
              <a:off x="3361450" y="30948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5" name="Google Shape;1642;p79">
              <a:extLst>
                <a:ext uri="{D92F03C0-ED25-45B7-9969-656EF99829C0}">
                  <a16:creationId xmlns:a16="http://schemas.microsoft.com/office/drawing/2010/main" id="{B5F5DA06-9267-487A-8DAC-347C0411B491}"/>
                </a:ext>
              </a:extLst>
            </p:cNvPr>
            <p:cNvSpPr/>
            <p:nvPr/>
          </p:nvSpPr>
          <p:spPr>
            <a:xfrm rot="0">
              <a:off x="3437450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6" name="Google Shape;1643;p79">
              <a:extLst>
                <a:ext uri="{96E5F930-3CF4-45FB-B18C-ADBB9892EB41}">
                  <a16:creationId xmlns:a16="http://schemas.microsoft.com/office/drawing/2010/main" id="{2D477571-BFDF-4129-89FE-120829651FD0}"/>
                </a:ext>
              </a:extLst>
            </p:cNvPr>
            <p:cNvSpPr/>
            <p:nvPr/>
          </p:nvSpPr>
          <p:spPr>
            <a:xfrm rot="0">
              <a:off x="3437450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7" name="Google Shape;1644;p79">
              <a:extLst>
                <a:ext uri="{AB01A99F-58BB-410F-94AA-DE8BEB9552D2}">
                  <a16:creationId xmlns:a16="http://schemas.microsoft.com/office/drawing/2010/main" id="{B173071E-AB4F-4CF9-9BE0-4BFD4DA2D243}"/>
                </a:ext>
              </a:extLst>
            </p:cNvPr>
            <p:cNvSpPr/>
            <p:nvPr/>
          </p:nvSpPr>
          <p:spPr>
            <a:xfrm rot="0">
              <a:off x="3437450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8" name="Google Shape;1645;p79">
              <a:extLst>
                <a:ext uri="{786956C3-F307-45F5-98DB-99E017701B5F}">
                  <a16:creationId xmlns:a16="http://schemas.microsoft.com/office/drawing/2010/main" id="{8C1278BA-7CED-4AD5-9703-3989B53D358E}"/>
                </a:ext>
              </a:extLst>
            </p:cNvPr>
            <p:cNvSpPr/>
            <p:nvPr/>
          </p:nvSpPr>
          <p:spPr>
            <a:xfrm rot="0">
              <a:off x="3437450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9" name="Google Shape;1646;p79">
              <a:extLst>
                <a:ext uri="{E69EF8D9-6DF2-4D20-BB1C-8EAC63768347}">
                  <a16:creationId xmlns:a16="http://schemas.microsoft.com/office/drawing/2010/main" id="{763F66F6-BD1E-4CE6-957B-608FF8E3CA8F}"/>
                </a:ext>
              </a:extLst>
            </p:cNvPr>
            <p:cNvSpPr/>
            <p:nvPr/>
          </p:nvSpPr>
          <p:spPr>
            <a:xfrm rot="0">
              <a:off x="3437450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0" name="Google Shape;1647;p79">
              <a:extLst>
                <a:ext uri="{BE2E48CB-BC7A-4BE9-B1D3-225D97C29F46}">
                  <a16:creationId xmlns:a16="http://schemas.microsoft.com/office/drawing/2010/main" id="{71ECFC42-1900-425C-ACD8-015BECAB512D}"/>
                </a:ext>
              </a:extLst>
            </p:cNvPr>
            <p:cNvSpPr/>
            <p:nvPr/>
          </p:nvSpPr>
          <p:spPr>
            <a:xfrm rot="0">
              <a:off x="3437450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1" name="Google Shape;1648;p79">
              <a:extLst>
                <a:ext uri="{E5106EF0-4E4F-4C73-AA8F-37D349AF12A6}">
                  <a16:creationId xmlns:a16="http://schemas.microsoft.com/office/drawing/2010/main" id="{743D0C1A-A12A-45B9-A431-518DEEF63025}"/>
                </a:ext>
              </a:extLst>
            </p:cNvPr>
            <p:cNvSpPr/>
            <p:nvPr/>
          </p:nvSpPr>
          <p:spPr>
            <a:xfrm rot="0">
              <a:off x="3437450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2" name="Google Shape;1649;p79">
              <a:extLst>
                <a:ext uri="{12B27A6B-FC3E-4186-812A-13135DF9F67D}">
                  <a16:creationId xmlns:a16="http://schemas.microsoft.com/office/drawing/2010/main" id="{5D09C5F3-D919-4693-B8FB-E4DAACB84DC5}"/>
                </a:ext>
              </a:extLst>
            </p:cNvPr>
            <p:cNvSpPr/>
            <p:nvPr/>
          </p:nvSpPr>
          <p:spPr>
            <a:xfrm rot="0">
              <a:off x="3513675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3" name="Google Shape;1650;p79">
              <a:extLst>
                <a:ext uri="{EA6362C7-0195-4F6B-8F65-20B7E3F2E17C}">
                  <a16:creationId xmlns:a16="http://schemas.microsoft.com/office/drawing/2010/main" id="{B4B7011B-A947-436D-87A2-F79C80B49349}"/>
                </a:ext>
              </a:extLst>
            </p:cNvPr>
            <p:cNvSpPr/>
            <p:nvPr/>
          </p:nvSpPr>
          <p:spPr>
            <a:xfrm rot="0">
              <a:off x="351367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4" name="Google Shape;1651;p79">
              <a:extLst>
                <a:ext uri="{C0456E16-B423-4433-982A-6DD26383AFA8}">
                  <a16:creationId xmlns:a16="http://schemas.microsoft.com/office/drawing/2010/main" id="{F0A2122A-5D7B-42A0-94CF-11BE7D0AF745}"/>
                </a:ext>
              </a:extLst>
            </p:cNvPr>
            <p:cNvSpPr/>
            <p:nvPr/>
          </p:nvSpPr>
          <p:spPr>
            <a:xfrm rot="0">
              <a:off x="3513675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5" name="Google Shape;1652;p79">
              <a:extLst>
                <a:ext uri="{818EFFC3-CB08-4CD2-B8F9-4A0FC38CC92C}">
                  <a16:creationId xmlns:a16="http://schemas.microsoft.com/office/drawing/2010/main" id="{DBD29CD1-CC89-4E46-908F-17629AA621FD}"/>
                </a:ext>
              </a:extLst>
            </p:cNvPr>
            <p:cNvSpPr/>
            <p:nvPr/>
          </p:nvSpPr>
          <p:spPr>
            <a:xfrm rot="0">
              <a:off x="3513675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6" name="Google Shape;1653;p79">
              <a:extLst>
                <a:ext uri="{9CC98ACF-40A1-481D-8432-AC6CCBABB3B1}">
                  <a16:creationId xmlns:a16="http://schemas.microsoft.com/office/drawing/2010/main" id="{AC77BF09-9C58-4A1D-8AFB-248B50FEA5AB}"/>
                </a:ext>
              </a:extLst>
            </p:cNvPr>
            <p:cNvSpPr/>
            <p:nvPr/>
          </p:nvSpPr>
          <p:spPr>
            <a:xfrm rot="0">
              <a:off x="3513675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7" name="Google Shape;1654;p79">
              <a:extLst>
                <a:ext uri="{D90A3246-E26C-478F-B712-E34864473E41}">
                  <a16:creationId xmlns:a16="http://schemas.microsoft.com/office/drawing/2010/main" id="{46B7B77F-40CD-464D-B0DE-4CDE1B15C8DC}"/>
                </a:ext>
              </a:extLst>
            </p:cNvPr>
            <p:cNvSpPr/>
            <p:nvPr/>
          </p:nvSpPr>
          <p:spPr>
            <a:xfrm rot="0">
              <a:off x="3513675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8" name="Google Shape;1655;p79">
              <a:extLst>
                <a:ext uri="{EEC07314-8C83-4854-9CFF-1859828FB090}">
                  <a16:creationId xmlns:a16="http://schemas.microsoft.com/office/drawing/2010/main" id="{2F2AAEC6-4961-46B9-B606-168544CB0BFE}"/>
                </a:ext>
              </a:extLst>
            </p:cNvPr>
            <p:cNvSpPr/>
            <p:nvPr/>
          </p:nvSpPr>
          <p:spPr>
            <a:xfrm rot="0">
              <a:off x="3513675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9" name="Google Shape;1656;p79">
              <a:extLst>
                <a:ext uri="{71EA945B-465D-441F-ABE2-000A545D1689}">
                  <a16:creationId xmlns:a16="http://schemas.microsoft.com/office/drawing/2010/main" id="{50F58070-3A08-4909-98A1-339E1C56BA43}"/>
                </a:ext>
              </a:extLst>
            </p:cNvPr>
            <p:cNvSpPr/>
            <p:nvPr/>
          </p:nvSpPr>
          <p:spPr>
            <a:xfrm rot="0">
              <a:off x="3513675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0" name="Google Shape;1657;p79">
              <a:extLst>
                <a:ext uri="{70845534-C23B-486A-9B2E-6D61352B43AB}">
                  <a16:creationId xmlns:a16="http://schemas.microsoft.com/office/drawing/2010/main" id="{EDD66CF2-4777-42F3-B750-984DAA9608C6}"/>
                </a:ext>
              </a:extLst>
            </p:cNvPr>
            <p:cNvSpPr/>
            <p:nvPr/>
          </p:nvSpPr>
          <p:spPr>
            <a:xfrm rot="0">
              <a:off x="358987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1" name="Google Shape;1658;p79">
              <a:extLst>
                <a:ext uri="{647941DE-47A0-4FB9-9091-AA3C237026AA}">
                  <a16:creationId xmlns:a16="http://schemas.microsoft.com/office/drawing/2010/main" id="{44F0564A-7DFF-4030-8A0A-FCFDC598E5B3}"/>
                </a:ext>
              </a:extLst>
            </p:cNvPr>
            <p:cNvSpPr/>
            <p:nvPr/>
          </p:nvSpPr>
          <p:spPr>
            <a:xfrm rot="0">
              <a:off x="3666100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2" name="Google Shape;1659;p79">
              <a:extLst>
                <a:ext uri="{593E02DC-FCB1-4744-870A-12ABE073C88D}">
                  <a16:creationId xmlns:a16="http://schemas.microsoft.com/office/drawing/2010/main" id="{CD68696F-FA1E-4FE4-A761-743BFBCAE6F7}"/>
                </a:ext>
              </a:extLst>
            </p:cNvPr>
            <p:cNvSpPr/>
            <p:nvPr/>
          </p:nvSpPr>
          <p:spPr>
            <a:xfrm rot="0">
              <a:off x="3666100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3" name="Google Shape;1660;p79">
              <a:extLst>
                <a:ext uri="{9BCD6C61-6A52-4ADD-9795-B1549E281AD6}">
                  <a16:creationId xmlns:a16="http://schemas.microsoft.com/office/drawing/2010/main" id="{E82C7F9F-6D62-4A60-8670-84840C8750E9}"/>
                </a:ext>
              </a:extLst>
            </p:cNvPr>
            <p:cNvSpPr/>
            <p:nvPr/>
          </p:nvSpPr>
          <p:spPr>
            <a:xfrm rot="0">
              <a:off x="3666100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4" name="Google Shape;1661;p79">
              <a:extLst>
                <a:ext uri="{252CB0C2-E4B4-4256-9C2D-1B9925109346}">
                  <a16:creationId xmlns:a16="http://schemas.microsoft.com/office/drawing/2010/main" id="{F85B65A6-1245-4A6D-A936-125E48B29AAD}"/>
                </a:ext>
              </a:extLst>
            </p:cNvPr>
            <p:cNvSpPr/>
            <p:nvPr/>
          </p:nvSpPr>
          <p:spPr>
            <a:xfrm rot="0">
              <a:off x="3666100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5" name="Google Shape;1662;p79">
              <a:extLst>
                <a:ext uri="{6D39C6E6-BAFD-4B36-A3E9-8C4CC262365D}">
                  <a16:creationId xmlns:a16="http://schemas.microsoft.com/office/drawing/2010/main" id="{159F8D84-1118-4B2C-A204-1944D75D18C2}"/>
                </a:ext>
              </a:extLst>
            </p:cNvPr>
            <p:cNvSpPr/>
            <p:nvPr/>
          </p:nvSpPr>
          <p:spPr>
            <a:xfrm rot="0">
              <a:off x="3666100" y="30186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6" name="Google Shape;1663;p79">
              <a:extLst>
                <a:ext uri="{EA0E6DE7-898B-4237-BD87-F361DF4A068F}">
                  <a16:creationId xmlns:a16="http://schemas.microsoft.com/office/drawing/2010/main" id="{56050C48-F699-4FF3-812B-05C78558A99B}"/>
                </a:ext>
              </a:extLst>
            </p:cNvPr>
            <p:cNvSpPr/>
            <p:nvPr/>
          </p:nvSpPr>
          <p:spPr>
            <a:xfrm rot="0">
              <a:off x="3666100" y="30948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7" name="Google Shape;1664;p79">
              <a:extLst>
                <a:ext uri="{9E24897D-A501-426D-9FD4-C43BDABFE44F}">
                  <a16:creationId xmlns:a16="http://schemas.microsoft.com/office/drawing/2010/main" id="{78ACA3E1-EB24-4642-8039-B29DAEC64D91}"/>
                </a:ext>
              </a:extLst>
            </p:cNvPr>
            <p:cNvSpPr/>
            <p:nvPr/>
          </p:nvSpPr>
          <p:spPr>
            <a:xfrm rot="0">
              <a:off x="3666100" y="317107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8" name="Google Shape;1665;p79">
              <a:extLst>
                <a:ext uri="{DEBE7AA2-8F23-44D5-A620-F11EF4A6A352}">
                  <a16:creationId xmlns:a16="http://schemas.microsoft.com/office/drawing/2010/main" id="{D91F55CF-DA86-48BA-B90A-115151D5F163}"/>
                </a:ext>
              </a:extLst>
            </p:cNvPr>
            <p:cNvSpPr/>
            <p:nvPr/>
          </p:nvSpPr>
          <p:spPr>
            <a:xfrm rot="0">
              <a:off x="374230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9" name="Google Shape;1666;p79">
              <a:extLst>
                <a:ext uri="{BB1A624A-5A6C-4676-8EAC-BEAAACF01A95}">
                  <a16:creationId xmlns:a16="http://schemas.microsoft.com/office/drawing/2010/main" id="{E7F7C5DB-5EBD-4D0F-A761-B57D17ABF1B7}"/>
                </a:ext>
              </a:extLst>
            </p:cNvPr>
            <p:cNvSpPr/>
            <p:nvPr/>
          </p:nvSpPr>
          <p:spPr>
            <a:xfrm rot="0">
              <a:off x="374230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0" name="Google Shape;1667;p79">
              <a:extLst>
                <a:ext uri="{A0126BCD-ADB7-471D-96E5-752FAF16D1BE}">
                  <a16:creationId xmlns:a16="http://schemas.microsoft.com/office/drawing/2010/main" id="{B937008E-CBEB-430C-B804-9EFFF8278FB3}"/>
                </a:ext>
              </a:extLst>
            </p:cNvPr>
            <p:cNvSpPr/>
            <p:nvPr/>
          </p:nvSpPr>
          <p:spPr>
            <a:xfrm rot="0">
              <a:off x="3742300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1" name="Google Shape;1668;p79">
              <a:extLst>
                <a:ext uri="{6AB48025-EF10-445E-9574-10E2E61C4F90}">
                  <a16:creationId xmlns:a16="http://schemas.microsoft.com/office/drawing/2010/main" id="{0B0E48D5-84B8-4507-8407-9CE535E07475}"/>
                </a:ext>
              </a:extLst>
            </p:cNvPr>
            <p:cNvSpPr/>
            <p:nvPr/>
          </p:nvSpPr>
          <p:spPr>
            <a:xfrm rot="0">
              <a:off x="374230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2" name="Google Shape;1669;p79">
              <a:extLst>
                <a:ext uri="{4CD7386D-D3BA-4A47-958F-9C11C5E1A007}">
                  <a16:creationId xmlns:a16="http://schemas.microsoft.com/office/drawing/2010/main" id="{16B46391-E9D2-4588-AE8D-AAF5D92CCA68}"/>
                </a:ext>
              </a:extLst>
            </p:cNvPr>
            <p:cNvSpPr/>
            <p:nvPr/>
          </p:nvSpPr>
          <p:spPr>
            <a:xfrm rot="0">
              <a:off x="3742300" y="30186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3" name="Google Shape;1670;p79">
              <a:extLst>
                <a:ext uri="{8B468B06-B88D-49C8-91EB-C8D81CFC2C4B}">
                  <a16:creationId xmlns:a16="http://schemas.microsoft.com/office/drawing/2010/main" id="{C2164F49-CEF2-44A4-857D-6937456B630F}"/>
                </a:ext>
              </a:extLst>
            </p:cNvPr>
            <p:cNvSpPr/>
            <p:nvPr/>
          </p:nvSpPr>
          <p:spPr>
            <a:xfrm rot="0">
              <a:off x="3742300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4" name="Google Shape;1671;p79">
              <a:extLst>
                <a:ext uri="{DF8B2F35-5D56-4AEB-A53D-878812F4D39F}">
                  <a16:creationId xmlns:a16="http://schemas.microsoft.com/office/drawing/2010/main" id="{422C899B-A937-46B9-80D2-E6C516267EA3}"/>
                </a:ext>
              </a:extLst>
            </p:cNvPr>
            <p:cNvSpPr/>
            <p:nvPr/>
          </p:nvSpPr>
          <p:spPr>
            <a:xfrm rot="0">
              <a:off x="3742300" y="31710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5" name="Google Shape;1672;p79">
              <a:extLst>
                <a:ext uri="{B345BB85-4CFB-45DC-B787-D74A5F1E41B0}">
                  <a16:creationId xmlns:a16="http://schemas.microsoft.com/office/drawing/2010/main" id="{A537D292-E592-4B7F-8D7D-BF6F2D413BEE}"/>
                </a:ext>
              </a:extLst>
            </p:cNvPr>
            <p:cNvSpPr/>
            <p:nvPr/>
          </p:nvSpPr>
          <p:spPr>
            <a:xfrm rot="0">
              <a:off x="3742300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6" name="Google Shape;1673;p79">
              <a:extLst>
                <a:ext uri="{9A214063-D9BA-4729-92A6-0AC5080AEA01}">
                  <a16:creationId xmlns:a16="http://schemas.microsoft.com/office/drawing/2010/main" id="{E1E6C6E4-CA90-4191-9998-4E8363BCF55F}"/>
                </a:ext>
              </a:extLst>
            </p:cNvPr>
            <p:cNvSpPr/>
            <p:nvPr/>
          </p:nvSpPr>
          <p:spPr>
            <a:xfrm rot="0">
              <a:off x="381852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7" name="Google Shape;1674;p79">
              <a:extLst>
                <a:ext uri="{8C8AB5F5-15F8-407F-A45C-A4BB95C74B41}">
                  <a16:creationId xmlns:a16="http://schemas.microsoft.com/office/drawing/2010/main" id="{5D1F1E82-8AEF-4625-A813-994711F87DAC}"/>
                </a:ext>
              </a:extLst>
            </p:cNvPr>
            <p:cNvSpPr/>
            <p:nvPr/>
          </p:nvSpPr>
          <p:spPr>
            <a:xfrm rot="0">
              <a:off x="381852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8" name="Google Shape;1675;p79">
              <a:extLst>
                <a:ext uri="{F914CF20-DC39-4C9A-9A85-8163FE47939F}">
                  <a16:creationId xmlns:a16="http://schemas.microsoft.com/office/drawing/2010/main" id="{5A9DA790-ADAC-49C0-9514-B1E413FFA8B7}"/>
                </a:ext>
              </a:extLst>
            </p:cNvPr>
            <p:cNvSpPr/>
            <p:nvPr/>
          </p:nvSpPr>
          <p:spPr>
            <a:xfrm rot="0">
              <a:off x="381852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9" name="Google Shape;1676;p79">
              <a:extLst>
                <a:ext uri="{A4B9E5FD-42D3-421D-A139-19064820D4DC}">
                  <a16:creationId xmlns:a16="http://schemas.microsoft.com/office/drawing/2010/main" id="{514F9741-D15B-493C-BD86-8DFDD98FDD0A}"/>
                </a:ext>
              </a:extLst>
            </p:cNvPr>
            <p:cNvSpPr/>
            <p:nvPr/>
          </p:nvSpPr>
          <p:spPr>
            <a:xfrm rot="0">
              <a:off x="381852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0" name="Google Shape;1677;p79">
              <a:extLst>
                <a:ext uri="{4E12F5A7-BD49-483F-8E15-E51673713F86}">
                  <a16:creationId xmlns:a16="http://schemas.microsoft.com/office/drawing/2010/main" id="{8A33222D-C113-45D7-99EA-427954EB5BF3}"/>
                </a:ext>
              </a:extLst>
            </p:cNvPr>
            <p:cNvSpPr/>
            <p:nvPr/>
          </p:nvSpPr>
          <p:spPr>
            <a:xfrm rot="0">
              <a:off x="381852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1" name="Google Shape;1678;p79">
              <a:extLst>
                <a:ext uri="{70738C70-AF41-4FDE-BEA2-C5143F528909}">
                  <a16:creationId xmlns:a16="http://schemas.microsoft.com/office/drawing/2010/main" id="{164C55B5-F66A-4139-9A9F-100A76EF542E}"/>
                </a:ext>
              </a:extLst>
            </p:cNvPr>
            <p:cNvSpPr/>
            <p:nvPr/>
          </p:nvSpPr>
          <p:spPr>
            <a:xfrm rot="0">
              <a:off x="381852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2" name="Google Shape;1679;p79">
              <a:extLst>
                <a:ext uri="{F556CE36-BFEF-4EA2-87E2-5A8B9600EC14}">
                  <a16:creationId xmlns:a16="http://schemas.microsoft.com/office/drawing/2010/main" id="{9DD438A4-2F40-48CE-AF33-47AA42FF0A6F}"/>
                </a:ext>
              </a:extLst>
            </p:cNvPr>
            <p:cNvSpPr/>
            <p:nvPr/>
          </p:nvSpPr>
          <p:spPr>
            <a:xfrm rot="0">
              <a:off x="3818525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3" name="Google Shape;1680;p79">
              <a:extLst>
                <a:ext uri="{D3D43C5E-8387-4151-A37C-A0FD621B14C3}">
                  <a16:creationId xmlns:a16="http://schemas.microsoft.com/office/drawing/2010/main" id="{7A433E00-DF6C-4EA0-BE47-B2949056060D}"/>
                </a:ext>
              </a:extLst>
            </p:cNvPr>
            <p:cNvSpPr/>
            <p:nvPr/>
          </p:nvSpPr>
          <p:spPr>
            <a:xfrm rot="0">
              <a:off x="3818525" y="33233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4" name="Google Shape;1681;p79">
              <a:extLst>
                <a:ext uri="{CAE5A51A-C734-42FA-8591-271A97CE9547}">
                  <a16:creationId xmlns:a16="http://schemas.microsoft.com/office/drawing/2010/main" id="{57B6546D-582D-4E84-A575-62895E6AF6F7}"/>
                </a:ext>
              </a:extLst>
            </p:cNvPr>
            <p:cNvSpPr/>
            <p:nvPr/>
          </p:nvSpPr>
          <p:spPr>
            <a:xfrm rot="0">
              <a:off x="3818525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5" name="Google Shape;1682;p79">
              <a:extLst>
                <a:ext uri="{A95FA70A-7C57-40E6-8623-0D5C082493E5}">
                  <a16:creationId xmlns:a16="http://schemas.microsoft.com/office/drawing/2010/main" id="{281BCECE-6A7B-4C31-B41B-99B4EA9FC8E8}"/>
                </a:ext>
              </a:extLst>
            </p:cNvPr>
            <p:cNvSpPr/>
            <p:nvPr/>
          </p:nvSpPr>
          <p:spPr>
            <a:xfrm rot="0">
              <a:off x="381852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6" name="Google Shape;1683;p79">
              <a:extLst>
                <a:ext uri="{E442301F-A2B5-4858-A4FE-24A687A64029}">
                  <a16:creationId xmlns:a16="http://schemas.microsoft.com/office/drawing/2010/main" id="{ADBEB647-C6A0-49DD-B432-2D28A3E21D52}"/>
                </a:ext>
              </a:extLst>
            </p:cNvPr>
            <p:cNvSpPr/>
            <p:nvPr/>
          </p:nvSpPr>
          <p:spPr>
            <a:xfrm rot="0">
              <a:off x="389472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7" name="Google Shape;1684;p79">
              <a:extLst>
                <a:ext uri="{46AB27F7-CA60-48C3-9787-A68BE3CC7F06}">
                  <a16:creationId xmlns:a16="http://schemas.microsoft.com/office/drawing/2010/main" id="{92355A71-BA3A-43EF-AFAE-693BE7EE0C88}"/>
                </a:ext>
              </a:extLst>
            </p:cNvPr>
            <p:cNvSpPr/>
            <p:nvPr/>
          </p:nvSpPr>
          <p:spPr>
            <a:xfrm rot="0">
              <a:off x="3894725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8" name="Google Shape;1685;p79">
              <a:extLst>
                <a:ext uri="{540D38F7-4A1C-4ABB-B9C4-B6B9294BB94B}">
                  <a16:creationId xmlns:a16="http://schemas.microsoft.com/office/drawing/2010/main" id="{CB7296BE-9CFE-42F3-A19B-F1F404E30AD5}"/>
                </a:ext>
              </a:extLst>
            </p:cNvPr>
            <p:cNvSpPr/>
            <p:nvPr/>
          </p:nvSpPr>
          <p:spPr>
            <a:xfrm rot="0">
              <a:off x="3894725" y="3856775"/>
              <a:ext cx="62175" cy="53250"/>
            </a:xfrm>
            <a:custGeom>
              <a:avLst/>
              <a:gdLst/>
              <a:ahLst/>
              <a:cxnLst/>
              <a:rect b="b" l="0" r="r" t="0"/>
              <a:pathLst>
                <a:path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9" name="Google Shape;1686;p79">
              <a:extLst>
                <a:ext uri="{F8E0D65B-016A-4CC5-82AD-9BD879C05650}">
                  <a16:creationId xmlns:a16="http://schemas.microsoft.com/office/drawing/2010/main" id="{C6817843-30F1-43C5-92DB-C4DE3AAAF026}"/>
                </a:ext>
              </a:extLst>
            </p:cNvPr>
            <p:cNvSpPr/>
            <p:nvPr/>
          </p:nvSpPr>
          <p:spPr>
            <a:xfrm rot="0">
              <a:off x="3894725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0" name="Google Shape;1687;p79">
              <a:extLst>
                <a:ext uri="{3E3C386B-D2FA-48A5-8077-4344CE1FFE93}">
                  <a16:creationId xmlns:a16="http://schemas.microsoft.com/office/drawing/2010/main" id="{BD4B3761-3EBE-40CC-9DA3-5FC2FDE63268}"/>
                </a:ext>
              </a:extLst>
            </p:cNvPr>
            <p:cNvSpPr/>
            <p:nvPr/>
          </p:nvSpPr>
          <p:spPr>
            <a:xfrm rot="0">
              <a:off x="389472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1" name="Google Shape;1688;p79">
              <a:extLst>
                <a:ext uri="{72CEFD1A-57DA-4406-9EBC-9D2D99DA595A}">
                  <a16:creationId xmlns:a16="http://schemas.microsoft.com/office/drawing/2010/main" id="{5180E227-83C1-43E1-9E3E-E3ECE6C3BADC}"/>
                </a:ext>
              </a:extLst>
            </p:cNvPr>
            <p:cNvSpPr/>
            <p:nvPr/>
          </p:nvSpPr>
          <p:spPr>
            <a:xfrm rot="0">
              <a:off x="389472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2" name="Google Shape;1689;p79">
              <a:extLst>
                <a:ext uri="{F4C1F40F-5E24-41F3-BCDB-67CC4AEF6964}">
                  <a16:creationId xmlns:a16="http://schemas.microsoft.com/office/drawing/2010/main" id="{836E983D-0572-46E5-90E8-96B177992BD2}"/>
                </a:ext>
              </a:extLst>
            </p:cNvPr>
            <p:cNvSpPr/>
            <p:nvPr/>
          </p:nvSpPr>
          <p:spPr>
            <a:xfrm rot="0">
              <a:off x="3894725" y="3551925"/>
              <a:ext cx="62175" cy="53250"/>
            </a:xfrm>
            <a:custGeom>
              <a:avLst/>
              <a:gdLst/>
              <a:ahLst/>
              <a:cxnLst/>
              <a:rect b="b" l="0" r="r" t="0"/>
              <a:pathLst>
                <a:path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3" name="Google Shape;1690;p79">
              <a:extLst>
                <a:ext uri="{EDE8640B-45E3-4391-A993-14C99C89F209}">
                  <a16:creationId xmlns:a16="http://schemas.microsoft.com/office/drawing/2010/main" id="{42A36048-F11A-4CD6-B8D9-16CFF2D58D9E}"/>
                </a:ext>
              </a:extLst>
            </p:cNvPr>
            <p:cNvSpPr/>
            <p:nvPr/>
          </p:nvSpPr>
          <p:spPr>
            <a:xfrm rot="0">
              <a:off x="3894725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4" name="Google Shape;1691;p79">
              <a:extLst>
                <a:ext uri="{9F745628-6D92-4783-988D-B1A61AC51001}">
                  <a16:creationId xmlns:a16="http://schemas.microsoft.com/office/drawing/2010/main" id="{57B11537-8647-41B3-9882-E9DAE3F7CC98}"/>
                </a:ext>
              </a:extLst>
            </p:cNvPr>
            <p:cNvSpPr/>
            <p:nvPr/>
          </p:nvSpPr>
          <p:spPr>
            <a:xfrm rot="0">
              <a:off x="3894725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5" name="Google Shape;1692;p79">
              <a:extLst>
                <a:ext uri="{D2C4D513-A042-48FA-BE4E-DA39DB5DE3E1}">
                  <a16:creationId xmlns:a16="http://schemas.microsoft.com/office/drawing/2010/main" id="{4A6E1E90-7B53-41AD-B513-99233F55EA22}"/>
                </a:ext>
              </a:extLst>
            </p:cNvPr>
            <p:cNvSpPr/>
            <p:nvPr/>
          </p:nvSpPr>
          <p:spPr>
            <a:xfrm rot="0">
              <a:off x="3894600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6" name="Google Shape;1693;p79">
              <a:extLst>
                <a:ext uri="{8FD8FAF6-BE0D-44CE-9A05-14D87A439B47}">
                  <a16:creationId xmlns:a16="http://schemas.microsoft.com/office/drawing/2010/main" id="{4EA45838-F7D0-4694-B1E5-64A58F3C161F}"/>
                </a:ext>
              </a:extLst>
            </p:cNvPr>
            <p:cNvSpPr/>
            <p:nvPr/>
          </p:nvSpPr>
          <p:spPr>
            <a:xfrm rot="0">
              <a:off x="3894725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7" name="Google Shape;1694;p79">
              <a:extLst>
                <a:ext uri="{A33DD467-1096-442A-A982-17D5FD1F5C6C}">
                  <a16:creationId xmlns:a16="http://schemas.microsoft.com/office/drawing/2010/main" id="{33FFE73D-0DC5-4790-94BD-898F6459C0C0}"/>
                </a:ext>
              </a:extLst>
            </p:cNvPr>
            <p:cNvSpPr/>
            <p:nvPr/>
          </p:nvSpPr>
          <p:spPr>
            <a:xfrm rot="0">
              <a:off x="389472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8" name="Google Shape;1695;p79">
              <a:extLst>
                <a:ext uri="{A78D8ECA-67A9-4242-9677-49EE0FC0CFB4}">
                  <a16:creationId xmlns:a16="http://schemas.microsoft.com/office/drawing/2010/main" id="{75A15EE5-85A5-4461-AE2B-7C0F559B8FCE}"/>
                </a:ext>
              </a:extLst>
            </p:cNvPr>
            <p:cNvSpPr/>
            <p:nvPr/>
          </p:nvSpPr>
          <p:spPr>
            <a:xfrm rot="0">
              <a:off x="389472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9" name="Google Shape;1696;p79">
              <a:extLst>
                <a:ext uri="{F6739DB7-53FB-4C97-8FA4-A54A0BF5B8AD}">
                  <a16:creationId xmlns:a16="http://schemas.microsoft.com/office/drawing/2010/main" id="{E46BC320-9291-4E29-95D6-DDB475A6CF5A}"/>
                </a:ext>
              </a:extLst>
            </p:cNvPr>
            <p:cNvSpPr/>
            <p:nvPr/>
          </p:nvSpPr>
          <p:spPr>
            <a:xfrm rot="0">
              <a:off x="389472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0" name="Google Shape;1697;p79">
              <a:extLst>
                <a:ext uri="{BBE57802-C3C0-496C-9CFA-C7ED6ECACC27}">
                  <a16:creationId xmlns:a16="http://schemas.microsoft.com/office/drawing/2010/main" id="{E9D015ED-1E33-4D72-A16B-DDEAC0CF332C}"/>
                </a:ext>
              </a:extLst>
            </p:cNvPr>
            <p:cNvSpPr/>
            <p:nvPr/>
          </p:nvSpPr>
          <p:spPr>
            <a:xfrm rot="0">
              <a:off x="389472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1" name="Google Shape;1698;p79">
              <a:extLst>
                <a:ext uri="{D0B2E544-0221-4777-9D75-63492E23E15E}">
                  <a16:creationId xmlns:a16="http://schemas.microsoft.com/office/drawing/2010/main" id="{DEC3D27A-D595-40F0-A0A8-CE628D413D86}"/>
                </a:ext>
              </a:extLst>
            </p:cNvPr>
            <p:cNvSpPr/>
            <p:nvPr/>
          </p:nvSpPr>
          <p:spPr>
            <a:xfrm rot="0">
              <a:off x="389472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2" name="Google Shape;1699;p79">
              <a:extLst>
                <a:ext uri="{BCE64B6A-8CA4-4769-A6BA-B1D8A26F1B05}">
                  <a16:creationId xmlns:a16="http://schemas.microsoft.com/office/drawing/2010/main" id="{A68AB935-31B8-474B-A392-A7932FEE5172}"/>
                </a:ext>
              </a:extLst>
            </p:cNvPr>
            <p:cNvSpPr/>
            <p:nvPr/>
          </p:nvSpPr>
          <p:spPr>
            <a:xfrm rot="0">
              <a:off x="381852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3" name="Google Shape;1700;p79">
              <a:extLst>
                <a:ext uri="{B450B315-7839-4D07-B587-01A1C5875E45}">
                  <a16:creationId xmlns:a16="http://schemas.microsoft.com/office/drawing/2010/main" id="{C04264E6-987F-4D40-9337-42B83F6865EE}"/>
                </a:ext>
              </a:extLst>
            </p:cNvPr>
            <p:cNvSpPr/>
            <p:nvPr/>
          </p:nvSpPr>
          <p:spPr>
            <a:xfrm rot="0">
              <a:off x="3742300" y="2866425"/>
              <a:ext cx="62225" cy="53225"/>
            </a:xfrm>
            <a:custGeom>
              <a:avLst/>
              <a:gdLst/>
              <a:ahLst/>
              <a:cxnLst/>
              <a:rect b="b" l="0" r="r" t="0"/>
              <a:pathLst>
                <a:path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4" name="Google Shape;1701;p79">
              <a:extLst>
                <a:ext uri="{C167D422-9C96-4A76-BC67-F01F4628087B}">
                  <a16:creationId xmlns:a16="http://schemas.microsoft.com/office/drawing/2010/main" id="{D851D2BB-2626-4F6A-99BF-14B028E739A5}"/>
                </a:ext>
              </a:extLst>
            </p:cNvPr>
            <p:cNvSpPr/>
            <p:nvPr/>
          </p:nvSpPr>
          <p:spPr>
            <a:xfrm rot="0">
              <a:off x="3666100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5" name="Google Shape;1702;p79">
              <a:extLst>
                <a:ext uri="{013CAE75-D2B1-4576-9C99-796047CDDF75}">
                  <a16:creationId xmlns:a16="http://schemas.microsoft.com/office/drawing/2010/main" id="{33B67CF0-6B08-415A-B50C-1382B080C3FF}"/>
                </a:ext>
              </a:extLst>
            </p:cNvPr>
            <p:cNvSpPr/>
            <p:nvPr/>
          </p:nvSpPr>
          <p:spPr>
            <a:xfrm rot="0">
              <a:off x="4504049" y="32470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6" name="Google Shape;1703;p79">
              <a:extLst>
                <a:ext uri="{E09F354C-FF1F-4323-A800-9058A55B44DF}">
                  <a16:creationId xmlns:a16="http://schemas.microsoft.com/office/drawing/2010/main" id="{2C8559C8-828D-4B94-8B6C-8D142408EEA9}"/>
                </a:ext>
              </a:extLst>
            </p:cNvPr>
            <p:cNvSpPr/>
            <p:nvPr/>
          </p:nvSpPr>
          <p:spPr>
            <a:xfrm rot="0">
              <a:off x="4504049" y="31710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7" name="Google Shape;1704;p79">
              <a:extLst>
                <a:ext uri="{1B9F23AF-626E-4D32-8CE0-EFAEC29F9273}">
                  <a16:creationId xmlns:a16="http://schemas.microsoft.com/office/drawing/2010/main" id="{AD776606-9479-478E-9A7B-083C250D26EB}"/>
                </a:ext>
              </a:extLst>
            </p:cNvPr>
            <p:cNvSpPr/>
            <p:nvPr/>
          </p:nvSpPr>
          <p:spPr>
            <a:xfrm rot="0">
              <a:off x="4504049" y="30948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8" name="Google Shape;1705;p79">
              <a:extLst>
                <a:ext uri="{700F7265-6B3C-4D8A-8AE6-506D7226EABE}">
                  <a16:creationId xmlns:a16="http://schemas.microsoft.com/office/drawing/2010/main" id="{2042E58D-C3C0-4323-B391-B16299420909}"/>
                </a:ext>
              </a:extLst>
            </p:cNvPr>
            <p:cNvSpPr/>
            <p:nvPr/>
          </p:nvSpPr>
          <p:spPr>
            <a:xfrm rot="0">
              <a:off x="4427824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9" name="Google Shape;1706;p79">
              <a:extLst>
                <a:ext uri="{AA7F3007-7E52-479B-AD8D-F71152813D20}">
                  <a16:creationId xmlns:a16="http://schemas.microsoft.com/office/drawing/2010/main" id="{6FBEAD5E-DE6D-4A0D-B9FF-AF51939B0979}"/>
                </a:ext>
              </a:extLst>
            </p:cNvPr>
            <p:cNvSpPr/>
            <p:nvPr/>
          </p:nvSpPr>
          <p:spPr>
            <a:xfrm rot="0">
              <a:off x="4427824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0" name="Google Shape;1707;p79">
              <a:extLst>
                <a:ext uri="{D1FF5D5F-A020-429C-979B-017CEE7BF9F9}">
                  <a16:creationId xmlns:a16="http://schemas.microsoft.com/office/drawing/2010/main" id="{163C1530-A66D-46B6-80A1-E820AEA05568}"/>
                </a:ext>
              </a:extLst>
            </p:cNvPr>
            <p:cNvSpPr/>
            <p:nvPr/>
          </p:nvSpPr>
          <p:spPr>
            <a:xfrm rot="0">
              <a:off x="4427824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1" name="Google Shape;1708;p79">
              <a:extLst>
                <a:ext uri="{A858DCD0-7F8F-4880-B69E-7CA1090C7A39}">
                  <a16:creationId xmlns:a16="http://schemas.microsoft.com/office/drawing/2010/main" id="{7C605742-A20B-4F11-BEC2-BE5DC25A160C}"/>
                </a:ext>
              </a:extLst>
            </p:cNvPr>
            <p:cNvSpPr/>
            <p:nvPr/>
          </p:nvSpPr>
          <p:spPr>
            <a:xfrm rot="0">
              <a:off x="4427824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2" name="Google Shape;1709;p79">
              <a:extLst>
                <a:ext uri="{17422483-4151-441C-A04B-46E96CF1511C}">
                  <a16:creationId xmlns:a16="http://schemas.microsoft.com/office/drawing/2010/main" id="{96E879A6-ADD5-42F4-9BB6-2143DCBDFCBF}"/>
                </a:ext>
              </a:extLst>
            </p:cNvPr>
            <p:cNvSpPr/>
            <p:nvPr/>
          </p:nvSpPr>
          <p:spPr>
            <a:xfrm rot="0">
              <a:off x="4427824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3" name="Google Shape;1710;p79">
              <a:extLst>
                <a:ext uri="{3FEB1AE1-D8BD-4766-9DB3-A8F3129D2194}">
                  <a16:creationId xmlns:a16="http://schemas.microsoft.com/office/drawing/2010/main" id="{12499DCD-1DF3-4BA9-B73C-35DD4139AE93}"/>
                </a:ext>
              </a:extLst>
            </p:cNvPr>
            <p:cNvSpPr/>
            <p:nvPr/>
          </p:nvSpPr>
          <p:spPr>
            <a:xfrm rot="0">
              <a:off x="4351599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4" name="Google Shape;1711;p79">
              <a:extLst>
                <a:ext uri="{19077534-807E-41A8-ACD4-B09C7F6399B0}">
                  <a16:creationId xmlns:a16="http://schemas.microsoft.com/office/drawing/2010/main" id="{473BC593-D25E-43E6-BABA-A24D83296744}"/>
                </a:ext>
              </a:extLst>
            </p:cNvPr>
            <p:cNvSpPr/>
            <p:nvPr/>
          </p:nvSpPr>
          <p:spPr>
            <a:xfrm rot="0">
              <a:off x="4351599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5" name="Google Shape;1712;p79">
              <a:extLst>
                <a:ext uri="{CEED7E76-AD70-48E3-ABB2-C54470A8BA77}">
                  <a16:creationId xmlns:a16="http://schemas.microsoft.com/office/drawing/2010/main" id="{6ED1CF64-FDAE-43EA-98E1-BC2DB6BE95B0}"/>
                </a:ext>
              </a:extLst>
            </p:cNvPr>
            <p:cNvSpPr/>
            <p:nvPr/>
          </p:nvSpPr>
          <p:spPr>
            <a:xfrm rot="0">
              <a:off x="4351599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6" name="Google Shape;1713;p79">
              <a:extLst>
                <a:ext uri="{8B8FB3C6-A875-4D37-A143-CA390A2677CE}">
                  <a16:creationId xmlns:a16="http://schemas.microsoft.com/office/drawing/2010/main" id="{AB26DBDD-B7D7-43FD-8407-70F77CDBCA51}"/>
                </a:ext>
              </a:extLst>
            </p:cNvPr>
            <p:cNvSpPr/>
            <p:nvPr/>
          </p:nvSpPr>
          <p:spPr>
            <a:xfrm rot="0">
              <a:off x="4351599" y="30186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7" name="Google Shape;1714;p79">
              <a:extLst>
                <a:ext uri="{665DCF42-BC00-494F-B1A4-A20D4119A167}">
                  <a16:creationId xmlns:a16="http://schemas.microsoft.com/office/drawing/2010/main" id="{CC4981DB-60A2-4D70-9147-0C21977DC5D4}"/>
                </a:ext>
              </a:extLst>
            </p:cNvPr>
            <p:cNvSpPr/>
            <p:nvPr/>
          </p:nvSpPr>
          <p:spPr>
            <a:xfrm rot="0">
              <a:off x="4351599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8" name="Google Shape;1715;p79">
              <a:extLst>
                <a:ext uri="{D121EEE4-A7F9-46DE-A539-E3A39AA31904}">
                  <a16:creationId xmlns:a16="http://schemas.microsoft.com/office/drawing/2010/main" id="{3457A0D4-E5CB-4D18-BF5A-26A9326F1F93}"/>
                </a:ext>
              </a:extLst>
            </p:cNvPr>
            <p:cNvSpPr/>
            <p:nvPr/>
          </p:nvSpPr>
          <p:spPr>
            <a:xfrm rot="0">
              <a:off x="4275600" y="37803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9" name="Google Shape;1716;p79">
              <a:extLst>
                <a:ext uri="{8F05F457-C979-4CDD-9ABF-E4BDFD774083}">
                  <a16:creationId xmlns:a16="http://schemas.microsoft.com/office/drawing/2010/main" id="{711B344D-8B4D-4305-9752-DD59FACE92D5}"/>
                </a:ext>
              </a:extLst>
            </p:cNvPr>
            <p:cNvSpPr/>
            <p:nvPr/>
          </p:nvSpPr>
          <p:spPr>
            <a:xfrm rot="0">
              <a:off x="427560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0" name="Google Shape;1717;p79">
              <a:extLst>
                <a:ext uri="{FF83A8C2-AB77-4C6D-806C-0D18E3B1C502}">
                  <a16:creationId xmlns:a16="http://schemas.microsoft.com/office/drawing/2010/main" id="{9421C589-D2E9-4B80-99C3-51D95B678A89}"/>
                </a:ext>
              </a:extLst>
            </p:cNvPr>
            <p:cNvSpPr/>
            <p:nvPr/>
          </p:nvSpPr>
          <p:spPr>
            <a:xfrm rot="0">
              <a:off x="4275600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1" name="Google Shape;1718;p79">
              <a:extLst>
                <a:ext uri="{04CC35F2-605B-401E-B3D0-585D451EBB45}">
                  <a16:creationId xmlns:a16="http://schemas.microsoft.com/office/drawing/2010/main" id="{2028D9D8-AEE1-46AD-A62E-8B140D1097E1}"/>
                </a:ext>
              </a:extLst>
            </p:cNvPr>
            <p:cNvSpPr/>
            <p:nvPr/>
          </p:nvSpPr>
          <p:spPr>
            <a:xfrm rot="0">
              <a:off x="4275600" y="35519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2" name="Google Shape;1719;p79">
              <a:extLst>
                <a:ext uri="{CB24D3E6-CA57-408D-9011-465B408F595C}">
                  <a16:creationId xmlns:a16="http://schemas.microsoft.com/office/drawing/2010/main" id="{5943A589-48EF-4018-82BE-5491AE254C16}"/>
                </a:ext>
              </a:extLst>
            </p:cNvPr>
            <p:cNvSpPr/>
            <p:nvPr/>
          </p:nvSpPr>
          <p:spPr>
            <a:xfrm rot="0">
              <a:off x="427560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3" name="Google Shape;1720;p79">
              <a:extLst>
                <a:ext uri="{56D4FA86-D9A1-4EE4-A23F-C1BC7CF7CFD9}">
                  <a16:creationId xmlns:a16="http://schemas.microsoft.com/office/drawing/2010/main" id="{DFF9BA85-D4F1-4615-BE38-E9F8BDF26EF3}"/>
                </a:ext>
              </a:extLst>
            </p:cNvPr>
            <p:cNvSpPr/>
            <p:nvPr/>
          </p:nvSpPr>
          <p:spPr>
            <a:xfrm rot="0">
              <a:off x="427560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4" name="Google Shape;1721;p79">
              <a:extLst>
                <a:ext uri="{5D4C108E-F23E-47B0-A43A-68C1D452F6C0}">
                  <a16:creationId xmlns:a16="http://schemas.microsoft.com/office/drawing/2010/main" id="{8EB75FB5-0416-47A0-AB99-11DD8D7D11C2}"/>
                </a:ext>
              </a:extLst>
            </p:cNvPr>
            <p:cNvSpPr/>
            <p:nvPr/>
          </p:nvSpPr>
          <p:spPr>
            <a:xfrm rot="0">
              <a:off x="427560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5" name="Google Shape;1722;p79">
              <a:extLst>
                <a:ext uri="{2CAF92FB-0CB0-4CAD-95C3-D576DA1C8C34}">
                  <a16:creationId xmlns:a16="http://schemas.microsoft.com/office/drawing/2010/main" id="{BC34B35F-6FE7-41E7-B80F-110250A36A5F}"/>
                </a:ext>
              </a:extLst>
            </p:cNvPr>
            <p:cNvSpPr/>
            <p:nvPr/>
          </p:nvSpPr>
          <p:spPr>
            <a:xfrm rot="0">
              <a:off x="427560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6" name="Google Shape;1723;p79">
              <a:extLst>
                <a:ext uri="{0FFB3C29-AEBA-43C5-A12C-467630A10D01}">
                  <a16:creationId xmlns:a16="http://schemas.microsoft.com/office/drawing/2010/main" id="{8B32083E-43F1-4A64-AFEF-6A42AA8F761A}"/>
                </a:ext>
              </a:extLst>
            </p:cNvPr>
            <p:cNvSpPr/>
            <p:nvPr/>
          </p:nvSpPr>
          <p:spPr>
            <a:xfrm rot="0">
              <a:off x="4199400" y="3856775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7" name="Google Shape;1724;p79">
              <a:extLst>
                <a:ext uri="{DBFC7EB5-6C55-4A77-8D51-780D5827D161}">
                  <a16:creationId xmlns:a16="http://schemas.microsoft.com/office/drawing/2010/main" id="{162D5BEC-7311-42E3-95D5-CA7EFE2E71C3}"/>
                </a:ext>
              </a:extLst>
            </p:cNvPr>
            <p:cNvSpPr/>
            <p:nvPr/>
          </p:nvSpPr>
          <p:spPr>
            <a:xfrm rot="0">
              <a:off x="4199400" y="37803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8" name="Google Shape;1725;p79">
              <a:extLst>
                <a:ext uri="{7B7C0F90-154F-40AA-8A76-1A8B725FF1AB}">
                  <a16:creationId xmlns:a16="http://schemas.microsoft.com/office/drawing/2010/main" id="{80094A34-09FD-4AF2-9958-69337BEE6233}"/>
                </a:ext>
              </a:extLst>
            </p:cNvPr>
            <p:cNvSpPr/>
            <p:nvPr/>
          </p:nvSpPr>
          <p:spPr>
            <a:xfrm rot="0">
              <a:off x="4199400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9" name="Google Shape;1726;p79">
              <a:extLst>
                <a:ext uri="{6C408C79-3995-4BE5-A4EF-D6D145CA4F7E}">
                  <a16:creationId xmlns:a16="http://schemas.microsoft.com/office/drawing/2010/main" id="{910A3FAF-BEA5-4C3D-8AE1-183DB1F31BEB}"/>
                </a:ext>
              </a:extLst>
            </p:cNvPr>
            <p:cNvSpPr/>
            <p:nvPr/>
          </p:nvSpPr>
          <p:spPr>
            <a:xfrm rot="0">
              <a:off x="4199400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0" name="Google Shape;1727;p79">
              <a:extLst>
                <a:ext uri="{A61E92B2-0783-4F92-90DC-7684D3C1D8C9}">
                  <a16:creationId xmlns:a16="http://schemas.microsoft.com/office/drawing/2010/main" id="{417A30EA-4B1B-4F5F-96C6-4AB75D72E4DC}"/>
                </a:ext>
              </a:extLst>
            </p:cNvPr>
            <p:cNvSpPr/>
            <p:nvPr/>
          </p:nvSpPr>
          <p:spPr>
            <a:xfrm rot="0">
              <a:off x="4123175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1" name="Google Shape;1728;p79">
              <a:extLst>
                <a:ext uri="{A360D08C-A75C-4F94-A6B7-4ABF7DCC8FBB}">
                  <a16:creationId xmlns:a16="http://schemas.microsoft.com/office/drawing/2010/main" id="{57017F4B-5423-417C-B7EE-AAB4EA998004}"/>
                </a:ext>
              </a:extLst>
            </p:cNvPr>
            <p:cNvSpPr/>
            <p:nvPr/>
          </p:nvSpPr>
          <p:spPr>
            <a:xfrm rot="0">
              <a:off x="4123175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2" name="Google Shape;1729;p79">
              <a:extLst>
                <a:ext uri="{70403538-0EE6-48C9-BACE-D5857AE65583}">
                  <a16:creationId xmlns:a16="http://schemas.microsoft.com/office/drawing/2010/main" id="{2B930C0E-9E6D-493B-BF30-C201491850BE}"/>
                </a:ext>
              </a:extLst>
            </p:cNvPr>
            <p:cNvSpPr/>
            <p:nvPr/>
          </p:nvSpPr>
          <p:spPr>
            <a:xfrm rot="0">
              <a:off x="4123175" y="39328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3" name="Google Shape;1730;p79">
              <a:extLst>
                <a:ext uri="{C68908A9-5F67-4955-93FD-1D9BFB817743}">
                  <a16:creationId xmlns:a16="http://schemas.microsoft.com/office/drawing/2010/main" id="{B3443FF5-7D32-47F1-9A83-93EF6CDAADE5}"/>
                </a:ext>
              </a:extLst>
            </p:cNvPr>
            <p:cNvSpPr/>
            <p:nvPr/>
          </p:nvSpPr>
          <p:spPr>
            <a:xfrm rot="0">
              <a:off x="4123175" y="385677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4" name="Google Shape;1731;p79">
              <a:extLst>
                <a:ext uri="{8A67F0F6-370B-4A49-8FD0-43A77426F719}">
                  <a16:creationId xmlns:a16="http://schemas.microsoft.com/office/drawing/2010/main" id="{28FA28A3-605F-48FE-B306-DAFBA15164A4}"/>
                </a:ext>
              </a:extLst>
            </p:cNvPr>
            <p:cNvSpPr/>
            <p:nvPr/>
          </p:nvSpPr>
          <p:spPr>
            <a:xfrm rot="0">
              <a:off x="412317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5" name="Google Shape;1732;p79">
              <a:extLst>
                <a:ext uri="{0E24D555-30EC-4087-BADF-35B0FF71E492}">
                  <a16:creationId xmlns:a16="http://schemas.microsoft.com/office/drawing/2010/main" id="{8C05A57A-E010-4757-B0AA-D6F2B76036B6}"/>
                </a:ext>
              </a:extLst>
            </p:cNvPr>
            <p:cNvSpPr/>
            <p:nvPr/>
          </p:nvSpPr>
          <p:spPr>
            <a:xfrm rot="0">
              <a:off x="4046950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6" name="Google Shape;1733;p79">
              <a:extLst>
                <a:ext uri="{B92CFE2B-4E08-42C4-990D-E0894FEED83D}">
                  <a16:creationId xmlns:a16="http://schemas.microsoft.com/office/drawing/2010/main" id="{3215AC30-EDC3-481C-BCD7-9F2C4200C662}"/>
                </a:ext>
              </a:extLst>
            </p:cNvPr>
            <p:cNvSpPr/>
            <p:nvPr/>
          </p:nvSpPr>
          <p:spPr>
            <a:xfrm rot="0">
              <a:off x="4046950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7" name="Google Shape;1734;p79">
              <a:extLst>
                <a:ext uri="{0C0879BC-B877-4E4A-AD11-9CCC0811E6EE}">
                  <a16:creationId xmlns:a16="http://schemas.microsoft.com/office/drawing/2010/main" id="{39AE1BBB-A51E-4A15-B3BD-433BA620939B}"/>
                </a:ext>
              </a:extLst>
            </p:cNvPr>
            <p:cNvSpPr/>
            <p:nvPr/>
          </p:nvSpPr>
          <p:spPr>
            <a:xfrm rot="0">
              <a:off x="4046950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8" name="Google Shape;1735;p79">
              <a:extLst>
                <a:ext uri="{F24F515F-03E5-40AD-8B2C-78894C67B165}">
                  <a16:creationId xmlns:a16="http://schemas.microsoft.com/office/drawing/2010/main" id="{CB77BA38-D54C-4D01-86C3-EA0115147E36}"/>
                </a:ext>
              </a:extLst>
            </p:cNvPr>
            <p:cNvSpPr/>
            <p:nvPr/>
          </p:nvSpPr>
          <p:spPr>
            <a:xfrm rot="0">
              <a:off x="3970950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9" name="Google Shape;1736;p79">
              <a:extLst>
                <a:ext uri="{D89EF8C9-1680-41E6-8E33-F7E76A3BBBB1}">
                  <a16:creationId xmlns:a16="http://schemas.microsoft.com/office/drawing/2010/main" id="{446A3025-0DDD-4292-94D3-8E0AF32189D5}"/>
                </a:ext>
              </a:extLst>
            </p:cNvPr>
            <p:cNvSpPr/>
            <p:nvPr/>
          </p:nvSpPr>
          <p:spPr>
            <a:xfrm rot="0">
              <a:off x="397095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0" name="Google Shape;1737;p79">
              <a:extLst>
                <a:ext uri="{A0D26036-E769-42DC-A0A6-891FEB0314F1}">
                  <a16:creationId xmlns:a16="http://schemas.microsoft.com/office/drawing/2010/main" id="{5056B234-8BC7-4AD4-9D5D-9469D7B220B9}"/>
                </a:ext>
              </a:extLst>
            </p:cNvPr>
            <p:cNvSpPr/>
            <p:nvPr/>
          </p:nvSpPr>
          <p:spPr>
            <a:xfrm rot="0">
              <a:off x="397095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1" name="Google Shape;1738;p79">
              <a:extLst>
                <a:ext uri="{0D364CEE-1B27-43B7-8F47-7861AA9946A6}">
                  <a16:creationId xmlns:a16="http://schemas.microsoft.com/office/drawing/2010/main" id="{E132673E-92D6-4A24-A96C-A69705B54704}"/>
                </a:ext>
              </a:extLst>
            </p:cNvPr>
            <p:cNvSpPr/>
            <p:nvPr/>
          </p:nvSpPr>
          <p:spPr>
            <a:xfrm rot="0">
              <a:off x="3894725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2" name="Google Shape;1739;p79">
              <a:extLst>
                <a:ext uri="{01025758-6D6F-4BA3-B4AC-DBC405D35540}">
                  <a16:creationId xmlns:a16="http://schemas.microsoft.com/office/drawing/2010/main" id="{B6CBF7C0-5739-4FEC-BD98-92AE40A3CD32}"/>
                </a:ext>
              </a:extLst>
            </p:cNvPr>
            <p:cNvSpPr/>
            <p:nvPr/>
          </p:nvSpPr>
          <p:spPr>
            <a:xfrm rot="0">
              <a:off x="389472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3" name="Google Shape;1740;p79">
              <a:extLst>
                <a:ext uri="{72486ABB-DEE9-4AA3-9A33-D241919B7235}">
                  <a16:creationId xmlns:a16="http://schemas.microsoft.com/office/drawing/2010/main" id="{CDE0039F-D0F9-4B63-943E-DB174C43F61F}"/>
                </a:ext>
              </a:extLst>
            </p:cNvPr>
            <p:cNvSpPr/>
            <p:nvPr/>
          </p:nvSpPr>
          <p:spPr>
            <a:xfrm rot="0">
              <a:off x="389472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4" name="Google Shape;1741;p79">
              <a:extLst>
                <a:ext uri="{1E688A49-D592-49AF-879C-64E8F529E586}">
                  <a16:creationId xmlns:a16="http://schemas.microsoft.com/office/drawing/2010/main" id="{6B4347A7-FAB0-437D-BB38-3B0A2CD6EA6A}"/>
                </a:ext>
              </a:extLst>
            </p:cNvPr>
            <p:cNvSpPr/>
            <p:nvPr/>
          </p:nvSpPr>
          <p:spPr>
            <a:xfrm rot="0">
              <a:off x="389472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5" name="Google Shape;1742;p79">
              <a:extLst>
                <a:ext uri="{A1CD8E29-77C9-43E2-9C50-0C5EECF6CC52}">
                  <a16:creationId xmlns:a16="http://schemas.microsoft.com/office/drawing/2010/main" id="{AD01DD6F-9E17-4FB4-A462-2365462D335A}"/>
                </a:ext>
              </a:extLst>
            </p:cNvPr>
            <p:cNvSpPr/>
            <p:nvPr/>
          </p:nvSpPr>
          <p:spPr>
            <a:xfrm rot="0">
              <a:off x="381852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6" name="Google Shape;1743;p79">
              <a:extLst>
                <a:ext uri="{216A490E-C535-4399-B29D-38ADE8D79045}">
                  <a16:creationId xmlns:a16="http://schemas.microsoft.com/office/drawing/2010/main" id="{4D231540-D2F4-4477-8632-9BFF07B1F32F}"/>
                </a:ext>
              </a:extLst>
            </p:cNvPr>
            <p:cNvSpPr/>
            <p:nvPr/>
          </p:nvSpPr>
          <p:spPr>
            <a:xfrm rot="0">
              <a:off x="3818525" y="39328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7" name="Google Shape;1744;p79">
              <a:extLst>
                <a:ext uri="{0911295B-35F2-4C4B-B828-153D047D87A8}">
                  <a16:creationId xmlns:a16="http://schemas.microsoft.com/office/drawing/2010/main" id="{1D2CB99F-AFC6-44BB-8750-736D9E6936D2}"/>
                </a:ext>
              </a:extLst>
            </p:cNvPr>
            <p:cNvSpPr/>
            <p:nvPr/>
          </p:nvSpPr>
          <p:spPr>
            <a:xfrm rot="0">
              <a:off x="3818525" y="385677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8" name="Google Shape;1745;p79">
              <a:extLst>
                <a:ext uri="{075CBF5A-5871-443B-9FBA-B4CB452D8402}">
                  <a16:creationId xmlns:a16="http://schemas.microsoft.com/office/drawing/2010/main" id="{76C3FF6A-C33B-4A99-AACF-3519B5E3C026}"/>
                </a:ext>
              </a:extLst>
            </p:cNvPr>
            <p:cNvSpPr/>
            <p:nvPr/>
          </p:nvSpPr>
          <p:spPr>
            <a:xfrm rot="0">
              <a:off x="381852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9" name="Google Shape;1746;p79">
              <a:extLst>
                <a:ext uri="{9E78B09D-F828-48BD-843D-FB1E112914AC}">
                  <a16:creationId xmlns:a16="http://schemas.microsoft.com/office/drawing/2010/main" id="{B8BAF597-5206-4436-9FC2-F9508967B085}"/>
                </a:ext>
              </a:extLst>
            </p:cNvPr>
            <p:cNvSpPr/>
            <p:nvPr/>
          </p:nvSpPr>
          <p:spPr>
            <a:xfrm rot="0">
              <a:off x="381852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0" name="Google Shape;1747;p79">
              <a:extLst>
                <a:ext uri="{4943C407-AE9B-497E-8DF6-0010039C79A7}">
                  <a16:creationId xmlns:a16="http://schemas.microsoft.com/office/drawing/2010/main" id="{9A2B1A48-2F31-445C-A677-28B8B4150A13}"/>
                </a:ext>
              </a:extLst>
            </p:cNvPr>
            <p:cNvSpPr/>
            <p:nvPr/>
          </p:nvSpPr>
          <p:spPr>
            <a:xfrm rot="0">
              <a:off x="3818525" y="35519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1" name="Google Shape;1748;p79">
              <a:extLst>
                <a:ext uri="{5EDC5902-80E8-4585-A032-027249ADC1B3}">
                  <a16:creationId xmlns:a16="http://schemas.microsoft.com/office/drawing/2010/main" id="{9B0FDE3A-8D11-48BD-8221-8DB6D63FF584}"/>
                </a:ext>
              </a:extLst>
            </p:cNvPr>
            <p:cNvSpPr/>
            <p:nvPr/>
          </p:nvSpPr>
          <p:spPr>
            <a:xfrm rot="0">
              <a:off x="3818525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2" name="Google Shape;1749;p79">
              <a:extLst>
                <a:ext uri="{9CEB9692-05E8-4F0B-BE24-C062CFFF7D76}">
                  <a16:creationId xmlns:a16="http://schemas.microsoft.com/office/drawing/2010/main" id="{F8BEDE5F-C71A-41DB-A4B0-DADA2A30A2BE}"/>
                </a:ext>
              </a:extLst>
            </p:cNvPr>
            <p:cNvSpPr/>
            <p:nvPr/>
          </p:nvSpPr>
          <p:spPr>
            <a:xfrm rot="0">
              <a:off x="381852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3" name="Google Shape;1750;p79">
              <a:extLst>
                <a:ext uri="{65BB6305-864C-40E0-9E3F-020BDC3F6B20}">
                  <a16:creationId xmlns:a16="http://schemas.microsoft.com/office/drawing/2010/main" id="{0DE01CF0-F88F-426D-80B7-760F24B52722}"/>
                </a:ext>
              </a:extLst>
            </p:cNvPr>
            <p:cNvSpPr/>
            <p:nvPr/>
          </p:nvSpPr>
          <p:spPr>
            <a:xfrm rot="0">
              <a:off x="3742300" y="37803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4" name="Google Shape;1751;p79">
              <a:extLst>
                <a:ext uri="{2CADE115-3FC9-4DB9-93B9-99EE6752BD39}">
                  <a16:creationId xmlns:a16="http://schemas.microsoft.com/office/drawing/2010/main" id="{9BA61B00-B57B-4C94-A6BF-0FA71E79674C}"/>
                </a:ext>
              </a:extLst>
            </p:cNvPr>
            <p:cNvSpPr/>
            <p:nvPr/>
          </p:nvSpPr>
          <p:spPr>
            <a:xfrm rot="0">
              <a:off x="374230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5" name="Google Shape;1752;p79">
              <a:extLst>
                <a:ext uri="{9886B1AF-6E47-42B6-A98C-2C8DEB78DC16}">
                  <a16:creationId xmlns:a16="http://schemas.microsoft.com/office/drawing/2010/main" id="{363F2395-057A-4DB1-BB5A-490CCC20CDAB}"/>
                </a:ext>
              </a:extLst>
            </p:cNvPr>
            <p:cNvSpPr/>
            <p:nvPr/>
          </p:nvSpPr>
          <p:spPr>
            <a:xfrm rot="0">
              <a:off x="374230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6" name="Google Shape;1753;p79">
              <a:extLst>
                <a:ext uri="{8B06FA71-3FE2-4486-AA3C-2B19421B4AE7}">
                  <a16:creationId xmlns:a16="http://schemas.microsoft.com/office/drawing/2010/main" id="{B13F81F3-86D2-41E1-9DC0-025A6DB79939}"/>
                </a:ext>
              </a:extLst>
            </p:cNvPr>
            <p:cNvSpPr/>
            <p:nvPr/>
          </p:nvSpPr>
          <p:spPr>
            <a:xfrm rot="0">
              <a:off x="374230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7" name="Google Shape;1754;p79">
              <a:extLst>
                <a:ext uri="{3F7ECADD-9373-41D3-9EF2-FD00247ACC6F}">
                  <a16:creationId xmlns:a16="http://schemas.microsoft.com/office/drawing/2010/main" id="{B136A633-3122-4C3D-AC03-C05115153D61}"/>
                </a:ext>
              </a:extLst>
            </p:cNvPr>
            <p:cNvSpPr/>
            <p:nvPr/>
          </p:nvSpPr>
          <p:spPr>
            <a:xfrm rot="0">
              <a:off x="374217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8" name="Google Shape;1755;p79">
              <a:extLst>
                <a:ext uri="{C61E50C2-9894-4C92-B9F2-BDC4A10F54BE}">
                  <a16:creationId xmlns:a16="http://schemas.microsoft.com/office/drawing/2010/main" id="{6FDD4E15-179E-4748-9D6D-2A105ABDE57F}"/>
                </a:ext>
              </a:extLst>
            </p:cNvPr>
            <p:cNvSpPr/>
            <p:nvPr/>
          </p:nvSpPr>
          <p:spPr>
            <a:xfrm rot="0">
              <a:off x="374230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9" name="Google Shape;1756;p79">
              <a:extLst>
                <a:ext uri="{058E5F8F-3316-42D5-96AE-7D86E8FAA0BE}">
                  <a16:creationId xmlns:a16="http://schemas.microsoft.com/office/drawing/2010/main" id="{401686F8-925E-450F-ACC5-137A367D60C1}"/>
                </a:ext>
              </a:extLst>
            </p:cNvPr>
            <p:cNvSpPr/>
            <p:nvPr/>
          </p:nvSpPr>
          <p:spPr>
            <a:xfrm rot="0">
              <a:off x="3665950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0" name="Google Shape;1757;p79">
              <a:extLst>
                <a:ext uri="{4A0D3B3F-F611-4FF0-AE42-776ACE365176}">
                  <a16:creationId xmlns:a16="http://schemas.microsoft.com/office/drawing/2010/main" id="{F084E60B-21D3-4724-91FB-008DBC4C6044}"/>
                </a:ext>
              </a:extLst>
            </p:cNvPr>
            <p:cNvSpPr/>
            <p:nvPr/>
          </p:nvSpPr>
          <p:spPr>
            <a:xfrm rot="0">
              <a:off x="3666100" y="32470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1" name="Google Shape;1758;p79">
              <a:extLst>
                <a:ext uri="{A58B1BAD-2966-4FD3-97CE-550C6666AB54}">
                  <a16:creationId xmlns:a16="http://schemas.microsoft.com/office/drawing/2010/main" id="{5334E3D8-1EB8-4386-8D04-7AABAE2A2352}"/>
                </a:ext>
              </a:extLst>
            </p:cNvPr>
            <p:cNvSpPr/>
            <p:nvPr/>
          </p:nvSpPr>
          <p:spPr>
            <a:xfrm rot="0">
              <a:off x="3666100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2" name="Google Shape;1759;p79">
              <a:extLst>
                <a:ext uri="{D97DB5AF-4053-4C30-8DAF-CA619B43F53B}">
                  <a16:creationId xmlns:a16="http://schemas.microsoft.com/office/drawing/2010/main" id="{53D0C8D5-329B-41AE-A15C-C39ECB318291}"/>
                </a:ext>
              </a:extLst>
            </p:cNvPr>
            <p:cNvSpPr/>
            <p:nvPr/>
          </p:nvSpPr>
          <p:spPr>
            <a:xfrm rot="0">
              <a:off x="3589875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3" name="Google Shape;1760;p79">
              <a:extLst>
                <a:ext uri="{7EA49C27-3DBA-48BE-BFFA-8288C0EB302E}">
                  <a16:creationId xmlns:a16="http://schemas.microsoft.com/office/drawing/2010/main" id="{E1707D79-AC40-442E-9CF8-937D089B6E77}"/>
                </a:ext>
              </a:extLst>
            </p:cNvPr>
            <p:cNvSpPr/>
            <p:nvPr/>
          </p:nvSpPr>
          <p:spPr>
            <a:xfrm rot="0">
              <a:off x="358987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4" name="Google Shape;1761;p79">
              <a:extLst>
                <a:ext uri="{7DDE2B5D-B7E7-4659-ABED-0DDDB04EC2DF}">
                  <a16:creationId xmlns:a16="http://schemas.microsoft.com/office/drawing/2010/main" id="{50F39C91-19DD-4518-8DEC-011709EB0C5D}"/>
                </a:ext>
              </a:extLst>
            </p:cNvPr>
            <p:cNvSpPr/>
            <p:nvPr/>
          </p:nvSpPr>
          <p:spPr>
            <a:xfrm rot="0">
              <a:off x="358987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5" name="Google Shape;1762;p79">
              <a:extLst>
                <a:ext uri="{3FB4D2AB-F443-4F98-86AF-000BE2585CCB}">
                  <a16:creationId xmlns:a16="http://schemas.microsoft.com/office/drawing/2010/main" id="{4D668AAD-2FA5-4E2D-B8CD-5A718A395467}"/>
                </a:ext>
              </a:extLst>
            </p:cNvPr>
            <p:cNvSpPr/>
            <p:nvPr/>
          </p:nvSpPr>
          <p:spPr>
            <a:xfrm rot="0">
              <a:off x="3513675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6" name="Google Shape;1763;p79">
              <a:extLst>
                <a:ext uri="{BA7B1387-E16B-4275-B655-8302091F41CE}">
                  <a16:creationId xmlns:a16="http://schemas.microsoft.com/office/drawing/2010/main" id="{2FBC2B90-EE30-4304-A4EE-43137E83048E}"/>
                </a:ext>
              </a:extLst>
            </p:cNvPr>
            <p:cNvSpPr/>
            <p:nvPr/>
          </p:nvSpPr>
          <p:spPr>
            <a:xfrm rot="0">
              <a:off x="351367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7" name="Google Shape;1764;p79">
              <a:extLst>
                <a:ext uri="{812E73A8-2EF0-4224-BF37-B72851A665D3}">
                  <a16:creationId xmlns:a16="http://schemas.microsoft.com/office/drawing/2010/main" id="{FFAC967C-1954-4BE4-A14E-0F64C6761A33}"/>
                </a:ext>
              </a:extLst>
            </p:cNvPr>
            <p:cNvSpPr/>
            <p:nvPr/>
          </p:nvSpPr>
          <p:spPr>
            <a:xfrm rot="0">
              <a:off x="351367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8" name="Google Shape;1765;p79">
              <a:extLst>
                <a:ext uri="{3BC1F8C0-8192-4CB1-B8F6-CE12A9FB8B25}">
                  <a16:creationId xmlns:a16="http://schemas.microsoft.com/office/drawing/2010/main" id="{EE23B425-C93A-41B8-994D-BD372D1842F5}"/>
                </a:ext>
              </a:extLst>
            </p:cNvPr>
            <p:cNvSpPr/>
            <p:nvPr/>
          </p:nvSpPr>
          <p:spPr>
            <a:xfrm rot="0">
              <a:off x="3437450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9" name="Google Shape;1766;p79">
              <a:extLst>
                <a:ext uri="{BE6F465B-0E16-4405-9F29-6A1B5DB75FFD}">
                  <a16:creationId xmlns:a16="http://schemas.microsoft.com/office/drawing/2010/main" id="{BC1EFB3B-B466-4CD0-B918-0087A871B3E2}"/>
                </a:ext>
              </a:extLst>
            </p:cNvPr>
            <p:cNvSpPr/>
            <p:nvPr/>
          </p:nvSpPr>
          <p:spPr>
            <a:xfrm rot="0">
              <a:off x="3437450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0" name="Google Shape;1767;p79">
              <a:extLst>
                <a:ext uri="{D619CF48-1950-4E5C-808A-63D3928CC899}">
                  <a16:creationId xmlns:a16="http://schemas.microsoft.com/office/drawing/2010/main" id="{8B62E3BF-681C-4EBC-B391-CCC300A952FC}"/>
                </a:ext>
              </a:extLst>
            </p:cNvPr>
            <p:cNvSpPr/>
            <p:nvPr/>
          </p:nvSpPr>
          <p:spPr>
            <a:xfrm rot="0">
              <a:off x="3437450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1" name="Google Shape;1768;p79">
              <a:extLst>
                <a:ext uri="{9F0D850F-66C5-4998-8253-178169EC626D}">
                  <a16:creationId xmlns:a16="http://schemas.microsoft.com/office/drawing/2010/main" id="{4E5F26B6-4FAF-48F2-BF38-FCC98BE51BAA}"/>
                </a:ext>
              </a:extLst>
            </p:cNvPr>
            <p:cNvSpPr/>
            <p:nvPr/>
          </p:nvSpPr>
          <p:spPr>
            <a:xfrm rot="0">
              <a:off x="3437450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2" name="Google Shape;1769;p79">
              <a:extLst>
                <a:ext uri="{2216D1CA-EC23-4938-A6F8-5E5E3D65CD54}">
                  <a16:creationId xmlns:a16="http://schemas.microsoft.com/office/drawing/2010/main" id="{57C0ABB7-B36D-4519-BF37-E9EA0C83CA6A}"/>
                </a:ext>
              </a:extLst>
            </p:cNvPr>
            <p:cNvSpPr/>
            <p:nvPr/>
          </p:nvSpPr>
          <p:spPr>
            <a:xfrm rot="0">
              <a:off x="3361450" y="317107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3" name="Google Shape;1770;p79">
              <a:extLst>
                <a:ext uri="{4DB35AAD-6F67-451D-89A1-AB92CD82710B}">
                  <a16:creationId xmlns:a16="http://schemas.microsoft.com/office/drawing/2010/main" id="{85EE3F4C-1373-4083-8A76-D0390DA61A69}"/>
                </a:ext>
              </a:extLst>
            </p:cNvPr>
            <p:cNvSpPr/>
            <p:nvPr/>
          </p:nvSpPr>
          <p:spPr>
            <a:xfrm rot="0">
              <a:off x="3361450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4" name="Google Shape;1771;p79">
              <a:extLst>
                <a:ext uri="{8373E815-75A5-44F4-85F8-7F917088E53F}">
                  <a16:creationId xmlns:a16="http://schemas.microsoft.com/office/drawing/2010/main" id="{11B59301-4AA9-4DD2-9B82-65E3A624B91E}"/>
                </a:ext>
              </a:extLst>
            </p:cNvPr>
            <p:cNvSpPr/>
            <p:nvPr/>
          </p:nvSpPr>
          <p:spPr>
            <a:xfrm rot="0">
              <a:off x="3361450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5" name="Google Shape;1772;p79">
              <a:extLst>
                <a:ext uri="{68620592-57EA-49E0-B43A-7670139A4812}">
                  <a16:creationId xmlns:a16="http://schemas.microsoft.com/office/drawing/2010/main" id="{7D83FDA5-1242-467F-ABE9-69CBF6E88915}"/>
                </a:ext>
              </a:extLst>
            </p:cNvPr>
            <p:cNvSpPr/>
            <p:nvPr/>
          </p:nvSpPr>
          <p:spPr>
            <a:xfrm rot="0">
              <a:off x="3361450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6" name="Google Shape;1773;p79">
              <a:extLst>
                <a:ext uri="{7AC7BD7E-4BFE-470D-BC95-B2ED7E603919}">
                  <a16:creationId xmlns:a16="http://schemas.microsoft.com/office/drawing/2010/main" id="{FED83DDB-700D-4E69-9571-5DBF43340CE6}"/>
                </a:ext>
              </a:extLst>
            </p:cNvPr>
            <p:cNvSpPr/>
            <p:nvPr/>
          </p:nvSpPr>
          <p:spPr>
            <a:xfrm rot="0">
              <a:off x="328522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7" name="Google Shape;1774;p79">
              <a:extLst>
                <a:ext uri="{29A48E5F-A504-4780-B301-4B2A5300BFCB}">
                  <a16:creationId xmlns:a16="http://schemas.microsoft.com/office/drawing/2010/main" id="{33679C05-DA4E-4A25-803E-4A927DBC2AD2}"/>
                </a:ext>
              </a:extLst>
            </p:cNvPr>
            <p:cNvSpPr/>
            <p:nvPr/>
          </p:nvSpPr>
          <p:spPr>
            <a:xfrm rot="0">
              <a:off x="328522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8" name="Google Shape;1775;p79">
              <a:extLst>
                <a:ext uri="{FC388FDC-8561-413A-8854-D0D1A4B89A2F}">
                  <a16:creationId xmlns:a16="http://schemas.microsoft.com/office/drawing/2010/main" id="{2F39EF91-3D58-4F2D-BBB6-ED730CDC29F0}"/>
                </a:ext>
              </a:extLst>
            </p:cNvPr>
            <p:cNvSpPr/>
            <p:nvPr/>
          </p:nvSpPr>
          <p:spPr>
            <a:xfrm rot="0">
              <a:off x="328522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9" name="Google Shape;1776;p79">
              <a:extLst>
                <a:ext uri="{30E4C9E4-B605-47B7-B1CF-329B83828BC2}">
                  <a16:creationId xmlns:a16="http://schemas.microsoft.com/office/drawing/2010/main" id="{7AB9849E-C8D9-4219-BB03-852FE875C18F}"/>
                </a:ext>
              </a:extLst>
            </p:cNvPr>
            <p:cNvSpPr/>
            <p:nvPr/>
          </p:nvSpPr>
          <p:spPr>
            <a:xfrm rot="0">
              <a:off x="328522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0" name="Google Shape;1777;p79">
              <a:extLst>
                <a:ext uri="{9EEC63D8-B92E-4755-8FF4-1EF9E1C9A212}">
                  <a16:creationId xmlns:a16="http://schemas.microsoft.com/office/drawing/2010/main" id="{EF9E4E6D-FA6D-414D-9AD2-88925A3B9B9F}"/>
                </a:ext>
              </a:extLst>
            </p:cNvPr>
            <p:cNvSpPr/>
            <p:nvPr/>
          </p:nvSpPr>
          <p:spPr>
            <a:xfrm rot="0">
              <a:off x="3209025" y="30948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1" name="Google Shape;1778;p79">
              <a:extLst>
                <a:ext uri="{39686656-EA60-45F7-B989-DE48B337C6CC}">
                  <a16:creationId xmlns:a16="http://schemas.microsoft.com/office/drawing/2010/main" id="{2634EAFE-C210-4592-AF51-D2875B083AB7}"/>
                </a:ext>
              </a:extLst>
            </p:cNvPr>
            <p:cNvSpPr/>
            <p:nvPr/>
          </p:nvSpPr>
          <p:spPr>
            <a:xfrm rot="0">
              <a:off x="3209025" y="30186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2" name="Google Shape;1779;p79">
              <a:extLst>
                <a:ext uri="{B1414C25-F346-47E6-8B1E-288FE660F54B}">
                  <a16:creationId xmlns:a16="http://schemas.microsoft.com/office/drawing/2010/main" id="{4E37EC61-9261-4B69-9F3D-67C304044B7B}"/>
                </a:ext>
              </a:extLst>
            </p:cNvPr>
            <p:cNvSpPr/>
            <p:nvPr/>
          </p:nvSpPr>
          <p:spPr>
            <a:xfrm rot="0">
              <a:off x="3209025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3" name="Google Shape;1780;p79">
              <a:extLst>
                <a:ext uri="{CCFD6F2E-C9BB-4C52-8545-B96CD726FB5B}">
                  <a16:creationId xmlns:a16="http://schemas.microsoft.com/office/drawing/2010/main" id="{E2DB24A0-A166-457D-8444-4E135FB37017}"/>
                </a:ext>
              </a:extLst>
            </p:cNvPr>
            <p:cNvSpPr/>
            <p:nvPr/>
          </p:nvSpPr>
          <p:spPr>
            <a:xfrm rot="0">
              <a:off x="3209025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4" name="Google Shape;1781;p79">
              <a:extLst>
                <a:ext uri="{0B38C944-CEC0-4808-9408-367891FDAE5D}">
                  <a16:creationId xmlns:a16="http://schemas.microsoft.com/office/drawing/2010/main" id="{16879BF7-75B4-41DA-A353-6C3B24425E4C}"/>
                </a:ext>
              </a:extLst>
            </p:cNvPr>
            <p:cNvSpPr/>
            <p:nvPr/>
          </p:nvSpPr>
          <p:spPr>
            <a:xfrm rot="0">
              <a:off x="3209025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5" name="Google Shape;1782;p79">
              <a:extLst>
                <a:ext uri="{E23287A7-8775-4EED-9888-AE4B2F3BFCB0}">
                  <a16:creationId xmlns:a16="http://schemas.microsoft.com/office/drawing/2010/main" id="{A2F40510-E9C9-468E-A0C8-EA648DDC8A70}"/>
                </a:ext>
              </a:extLst>
            </p:cNvPr>
            <p:cNvSpPr/>
            <p:nvPr/>
          </p:nvSpPr>
          <p:spPr>
            <a:xfrm rot="0">
              <a:off x="4199400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6" name="Google Shape;1783;p79">
              <a:extLst>
                <a:ext uri="{93AEC15B-F555-4533-981E-F47E7BB00197}">
                  <a16:creationId xmlns:a16="http://schemas.microsoft.com/office/drawing/2010/main" id="{1B4B3E5F-C4A2-473B-8220-7FC11CC31AB7}"/>
                </a:ext>
              </a:extLst>
            </p:cNvPr>
            <p:cNvSpPr/>
            <p:nvPr/>
          </p:nvSpPr>
          <p:spPr>
            <a:xfrm rot="0">
              <a:off x="3132800" y="11143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7" name="Google Shape;1784;p79">
              <a:extLst>
                <a:ext uri="{9BA485FB-695C-468E-B609-3DD6284C3C12}">
                  <a16:creationId xmlns:a16="http://schemas.microsoft.com/office/drawing/2010/main" id="{F6766725-D5BC-42D5-A230-7979DBCB616F}"/>
                </a:ext>
              </a:extLst>
            </p:cNvPr>
            <p:cNvSpPr/>
            <p:nvPr/>
          </p:nvSpPr>
          <p:spPr>
            <a:xfrm rot="0">
              <a:off x="3056800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8" name="Google Shape;1785;p79">
              <a:extLst>
                <a:ext uri="{BB87C3C1-8415-4BEB-8CA3-63414271BD50}">
                  <a16:creationId xmlns:a16="http://schemas.microsoft.com/office/drawing/2010/main" id="{02855938-ABAE-48A4-9AC5-C1C9213ABE5C}"/>
                </a:ext>
              </a:extLst>
            </p:cNvPr>
            <p:cNvSpPr/>
            <p:nvPr/>
          </p:nvSpPr>
          <p:spPr>
            <a:xfrm rot="0">
              <a:off x="4351599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9" name="Google Shape;1786;p79">
              <a:extLst>
                <a:ext uri="{2E041CE8-8BCA-4A22-8A6D-75C9D0312E83}">
                  <a16:creationId xmlns:a16="http://schemas.microsoft.com/office/drawing/2010/main" id="{7389DC6D-A677-4576-B7C8-C3F47C055444}"/>
                </a:ext>
              </a:extLst>
            </p:cNvPr>
            <p:cNvSpPr/>
            <p:nvPr/>
          </p:nvSpPr>
          <p:spPr>
            <a:xfrm rot="0">
              <a:off x="4351599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0" name="Google Shape;1787;p79">
              <a:extLst>
                <a:ext uri="{4E04011A-7A7E-4095-BDD6-66887B266235}">
                  <a16:creationId xmlns:a16="http://schemas.microsoft.com/office/drawing/2010/main" id="{29D16526-C08A-461F-859B-1448EA39193E}"/>
                </a:ext>
              </a:extLst>
            </p:cNvPr>
            <p:cNvSpPr/>
            <p:nvPr/>
          </p:nvSpPr>
          <p:spPr>
            <a:xfrm rot="0">
              <a:off x="4351599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1" name="Google Shape;1788;p79">
              <a:extLst>
                <a:ext uri="{E4654F74-509D-40C5-AD57-D90DCBD7CC23}">
                  <a16:creationId xmlns:a16="http://schemas.microsoft.com/office/drawing/2010/main" id="{51EAD881-B3DC-45A4-BC41-E80F4FAC7618}"/>
                </a:ext>
              </a:extLst>
            </p:cNvPr>
            <p:cNvSpPr/>
            <p:nvPr/>
          </p:nvSpPr>
          <p:spPr>
            <a:xfrm rot="0">
              <a:off x="4351599" y="18760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2" name="Google Shape;1789;p79">
              <a:extLst>
                <a:ext uri="{E77BBBA0-68F5-4B54-8543-1EB136DE1936}">
                  <a16:creationId xmlns:a16="http://schemas.microsoft.com/office/drawing/2010/main" id="{DF88A83D-BDBF-4EEB-A16B-6B236B536EA5}"/>
                </a:ext>
              </a:extLst>
            </p:cNvPr>
            <p:cNvSpPr/>
            <p:nvPr/>
          </p:nvSpPr>
          <p:spPr>
            <a:xfrm rot="0">
              <a:off x="4351599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3" name="Google Shape;1790;p79">
              <a:extLst>
                <a:ext uri="{5E979873-5C65-42D9-A83A-49F1A6F0CE4C}">
                  <a16:creationId xmlns:a16="http://schemas.microsoft.com/office/drawing/2010/main" id="{582FDCEF-4293-43F0-A071-17AA7CDC0E07}"/>
                </a:ext>
              </a:extLst>
            </p:cNvPr>
            <p:cNvSpPr/>
            <p:nvPr/>
          </p:nvSpPr>
          <p:spPr>
            <a:xfrm rot="0">
              <a:off x="4351599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4" name="Google Shape;1791;p79">
              <a:extLst>
                <a:ext uri="{F2D256C4-77FF-4F3F-8114-52245C6DE4DD}">
                  <a16:creationId xmlns:a16="http://schemas.microsoft.com/office/drawing/2010/main" id="{78D13F61-005D-4C78-99A5-214FA7502BED}"/>
                </a:ext>
              </a:extLst>
            </p:cNvPr>
            <p:cNvSpPr/>
            <p:nvPr/>
          </p:nvSpPr>
          <p:spPr>
            <a:xfrm rot="0">
              <a:off x="4351599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5" name="Google Shape;1792;p79">
              <a:extLst>
                <a:ext uri="{343CE93C-D557-4A8E-B130-F2F75A6193EA}">
                  <a16:creationId xmlns:a16="http://schemas.microsoft.com/office/drawing/2010/main" id="{7D0E8308-B285-4127-8F8D-7D741E3BD175}"/>
                </a:ext>
              </a:extLst>
            </p:cNvPr>
            <p:cNvSpPr/>
            <p:nvPr/>
          </p:nvSpPr>
          <p:spPr>
            <a:xfrm rot="0">
              <a:off x="3970950" y="18760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6" name="Google Shape;1793;p79">
              <a:extLst>
                <a:ext uri="{8804E6CB-9C8C-4D5A-9320-E715E3B6200C}">
                  <a16:creationId xmlns:a16="http://schemas.microsoft.com/office/drawing/2010/main" id="{9876EB9A-B920-4510-BA2F-1C02FCA5A992}"/>
                </a:ext>
              </a:extLst>
            </p:cNvPr>
            <p:cNvSpPr/>
            <p:nvPr/>
          </p:nvSpPr>
          <p:spPr>
            <a:xfrm rot="0">
              <a:off x="397095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7" name="Google Shape;1794;p79">
              <a:extLst>
                <a:ext uri="{06634802-3A0D-45F4-BD30-ECC98B3E2F62}">
                  <a16:creationId xmlns:a16="http://schemas.microsoft.com/office/drawing/2010/main" id="{11F430B3-6A0D-408E-A13A-FC288C5BAF67}"/>
                </a:ext>
              </a:extLst>
            </p:cNvPr>
            <p:cNvSpPr/>
            <p:nvPr/>
          </p:nvSpPr>
          <p:spPr>
            <a:xfrm rot="0">
              <a:off x="366610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8" name="Google Shape;1795;p79">
              <a:extLst>
                <a:ext uri="{63974D14-B73B-48C7-99DD-D2A3B64B4BDF}">
                  <a16:creationId xmlns:a16="http://schemas.microsoft.com/office/drawing/2010/main" id="{5AAE9AFF-FF62-48DD-9117-9E9CDF9FB3A9}"/>
                </a:ext>
              </a:extLst>
            </p:cNvPr>
            <p:cNvSpPr/>
            <p:nvPr/>
          </p:nvSpPr>
          <p:spPr>
            <a:xfrm rot="0">
              <a:off x="37423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9" name="Google Shape;1796;p79">
              <a:extLst>
                <a:ext uri="{351C1C8B-8B22-41EE-9F8A-5A74CCBD8ED4}">
                  <a16:creationId xmlns:a16="http://schemas.microsoft.com/office/drawing/2010/main" id="{E7AE72C6-8740-4F0E-8129-1090248BC02F}"/>
                </a:ext>
              </a:extLst>
            </p:cNvPr>
            <p:cNvSpPr/>
            <p:nvPr/>
          </p:nvSpPr>
          <p:spPr>
            <a:xfrm rot="0">
              <a:off x="37423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0" name="Google Shape;1797;p79">
              <a:extLst>
                <a:ext uri="{0944271F-67A0-46D5-BDD8-46E59BF76745}">
                  <a16:creationId xmlns:a16="http://schemas.microsoft.com/office/drawing/2010/main" id="{7528C8D0-888D-4714-8938-617D1F5223B7}"/>
                </a:ext>
              </a:extLst>
            </p:cNvPr>
            <p:cNvSpPr/>
            <p:nvPr/>
          </p:nvSpPr>
          <p:spPr>
            <a:xfrm rot="0">
              <a:off x="38185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1" name="Google Shape;1798;p79">
              <a:extLst>
                <a:ext uri="{BC3FC53B-3A99-4D72-8B5C-07543670FAA3}">
                  <a16:creationId xmlns:a16="http://schemas.microsoft.com/office/drawing/2010/main" id="{4C021E1A-6602-498F-A527-23D2F5626432}"/>
                </a:ext>
              </a:extLst>
            </p:cNvPr>
            <p:cNvSpPr/>
            <p:nvPr/>
          </p:nvSpPr>
          <p:spPr>
            <a:xfrm rot="0">
              <a:off x="38947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2" name="Google Shape;1799;p79">
              <a:extLst>
                <a:ext uri="{F6D0A142-912E-4877-BC43-6E9C5834A25E}">
                  <a16:creationId xmlns:a16="http://schemas.microsoft.com/office/drawing/2010/main" id="{8B1EB97C-8BDC-4D26-B4C2-25BB98DE4CE0}"/>
                </a:ext>
              </a:extLst>
            </p:cNvPr>
            <p:cNvSpPr/>
            <p:nvPr/>
          </p:nvSpPr>
          <p:spPr>
            <a:xfrm rot="0">
              <a:off x="38947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3" name="Google Shape;1800;p79">
              <a:extLst>
                <a:ext uri="{170AB2F9-250D-4426-A381-6C38A12123A3}">
                  <a16:creationId xmlns:a16="http://schemas.microsoft.com/office/drawing/2010/main" id="{D8C25B8F-7CE8-4D35-951A-E06A66491637}"/>
                </a:ext>
              </a:extLst>
            </p:cNvPr>
            <p:cNvSpPr/>
            <p:nvPr/>
          </p:nvSpPr>
          <p:spPr>
            <a:xfrm rot="0">
              <a:off x="397095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4" name="Google Shape;1801;p79">
              <a:extLst>
                <a:ext uri="{15B65EB9-CB94-4B58-B97A-C85E266218D7}">
                  <a16:creationId xmlns:a16="http://schemas.microsoft.com/office/drawing/2010/main" id="{0E0F479D-6130-48AB-8DE4-3E13CB3AE6DC}"/>
                </a:ext>
              </a:extLst>
            </p:cNvPr>
            <p:cNvSpPr/>
            <p:nvPr/>
          </p:nvSpPr>
          <p:spPr>
            <a:xfrm rot="0">
              <a:off x="397095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5" name="Google Shape;1802;p79">
              <a:extLst>
                <a:ext uri="{C52ACA85-C18B-4860-B6AD-4780BA47A161}">
                  <a16:creationId xmlns:a16="http://schemas.microsoft.com/office/drawing/2010/main" id="{1CE12BB2-3C04-4B4B-AD7E-B4718FBAE82F}"/>
                </a:ext>
              </a:extLst>
            </p:cNvPr>
            <p:cNvSpPr/>
            <p:nvPr/>
          </p:nvSpPr>
          <p:spPr>
            <a:xfrm rot="0">
              <a:off x="4046950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6" name="Google Shape;1803;p79">
              <a:extLst>
                <a:ext uri="{5890319B-42C1-4C6F-B6B6-C6A0A4909518}">
                  <a16:creationId xmlns:a16="http://schemas.microsoft.com/office/drawing/2010/main" id="{8C9EC80B-5B2C-43FB-9284-7618E7A0F72E}"/>
                </a:ext>
              </a:extLst>
            </p:cNvPr>
            <p:cNvSpPr/>
            <p:nvPr/>
          </p:nvSpPr>
          <p:spPr>
            <a:xfrm rot="0">
              <a:off x="4046950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7" name="Google Shape;1804;p79">
              <a:extLst>
                <a:ext uri="{6AC5D22B-17F3-4FE0-9FF8-CC22FA580965}">
                  <a16:creationId xmlns:a16="http://schemas.microsoft.com/office/drawing/2010/main" id="{780E0856-9AA2-49AB-8AE4-154F47B17E70}"/>
                </a:ext>
              </a:extLst>
            </p:cNvPr>
            <p:cNvSpPr/>
            <p:nvPr/>
          </p:nvSpPr>
          <p:spPr>
            <a:xfrm rot="0">
              <a:off x="4046950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8" name="Google Shape;1805;p79">
              <a:extLst>
                <a:ext uri="{95831C3F-590B-4897-A646-6BA26DF19806}">
                  <a16:creationId xmlns:a16="http://schemas.microsoft.com/office/drawing/2010/main" id="{0504CF8E-F34F-4152-8604-F3D03F6498E4}"/>
                </a:ext>
              </a:extLst>
            </p:cNvPr>
            <p:cNvSpPr/>
            <p:nvPr/>
          </p:nvSpPr>
          <p:spPr>
            <a:xfrm rot="0">
              <a:off x="4046950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9" name="Google Shape;1806;p79">
              <a:extLst>
                <a:ext uri="{BEC8954C-13AE-4E5B-AEEA-887C68CB805E}">
                  <a16:creationId xmlns:a16="http://schemas.microsoft.com/office/drawing/2010/main" id="{5F7A4C0E-1CFD-41EB-A71E-7B1AB59414F0}"/>
                </a:ext>
              </a:extLst>
            </p:cNvPr>
            <p:cNvSpPr/>
            <p:nvPr/>
          </p:nvSpPr>
          <p:spPr>
            <a:xfrm rot="0">
              <a:off x="412317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0" name="Google Shape;1807;p79">
              <a:extLst>
                <a:ext uri="{44556D31-01EE-4B9E-9090-88713D6B03CB}">
                  <a16:creationId xmlns:a16="http://schemas.microsoft.com/office/drawing/2010/main" id="{A2D66C46-11EF-429C-98AA-9D339E63D1D8}"/>
                </a:ext>
              </a:extLst>
            </p:cNvPr>
            <p:cNvSpPr/>
            <p:nvPr/>
          </p:nvSpPr>
          <p:spPr>
            <a:xfrm rot="0">
              <a:off x="412317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1" name="Google Shape;1808;p79">
              <a:extLst>
                <a:ext uri="{9589C62E-DF35-4F85-976B-1FD86ADD531C}">
                  <a16:creationId xmlns:a16="http://schemas.microsoft.com/office/drawing/2010/main" id="{A3E43528-40A9-4DB4-887A-8C2C4955ABF4}"/>
                </a:ext>
              </a:extLst>
            </p:cNvPr>
            <p:cNvSpPr/>
            <p:nvPr/>
          </p:nvSpPr>
          <p:spPr>
            <a:xfrm rot="0">
              <a:off x="4123175" y="18760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2" name="Google Shape;1809;p79">
              <a:extLst>
                <a:ext uri="{096A14FA-5374-41CA-935C-5737343AECDF}">
                  <a16:creationId xmlns:a16="http://schemas.microsoft.com/office/drawing/2010/main" id="{49144957-FAE4-42A8-A388-0D3BF22EEA11}"/>
                </a:ext>
              </a:extLst>
            </p:cNvPr>
            <p:cNvSpPr/>
            <p:nvPr/>
          </p:nvSpPr>
          <p:spPr>
            <a:xfrm rot="0">
              <a:off x="412317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3" name="Google Shape;1810;p79">
              <a:extLst>
                <a:ext uri="{31EF66E9-CB12-4D44-92A8-CC69B2E10EC2}">
                  <a16:creationId xmlns:a16="http://schemas.microsoft.com/office/drawing/2010/main" id="{3D559159-6317-4F17-9F27-9A2F53876A36}"/>
                </a:ext>
              </a:extLst>
            </p:cNvPr>
            <p:cNvSpPr/>
            <p:nvPr/>
          </p:nvSpPr>
          <p:spPr>
            <a:xfrm rot="0">
              <a:off x="412317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4" name="Google Shape;1811;p79">
              <a:extLst>
                <a:ext uri="{AE6393EA-81A9-43C2-BB68-ECC435EFB0E2}">
                  <a16:creationId xmlns:a16="http://schemas.microsoft.com/office/drawing/2010/main" id="{7FA1B552-421C-45AF-AAD2-D71647AFEDB1}"/>
                </a:ext>
              </a:extLst>
            </p:cNvPr>
            <p:cNvSpPr/>
            <p:nvPr/>
          </p:nvSpPr>
          <p:spPr>
            <a:xfrm rot="0">
              <a:off x="412317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5" name="Google Shape;1812;p79">
              <a:extLst>
                <a:ext uri="{E08D4380-BDFD-4CB7-9564-4B67577F4B7B}">
                  <a16:creationId xmlns:a16="http://schemas.microsoft.com/office/drawing/2010/main" id="{718BB8DA-E333-4AC8-A794-D86B1BD72163}"/>
                </a:ext>
              </a:extLst>
            </p:cNvPr>
            <p:cNvSpPr/>
            <p:nvPr/>
          </p:nvSpPr>
          <p:spPr>
            <a:xfrm rot="0">
              <a:off x="419940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6" name="Google Shape;1813;p79">
              <a:extLst>
                <a:ext uri="{019B5CF3-BD2B-4F68-AA03-98FDA8BF82B2}">
                  <a16:creationId xmlns:a16="http://schemas.microsoft.com/office/drawing/2010/main" id="{5F287EDF-4EAA-4C67-9D3F-6971821F9D79}"/>
                </a:ext>
              </a:extLst>
            </p:cNvPr>
            <p:cNvSpPr/>
            <p:nvPr/>
          </p:nvSpPr>
          <p:spPr>
            <a:xfrm rot="0">
              <a:off x="419940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7" name="Google Shape;1814;p79">
              <a:extLst>
                <a:ext uri="{45519FD4-3902-4ED5-A174-464392AA3E83}">
                  <a16:creationId xmlns:a16="http://schemas.microsoft.com/office/drawing/2010/main" id="{3E215F1F-3295-49AC-832D-8D3507931FEB}"/>
                </a:ext>
              </a:extLst>
            </p:cNvPr>
            <p:cNvSpPr/>
            <p:nvPr/>
          </p:nvSpPr>
          <p:spPr>
            <a:xfrm rot="0">
              <a:off x="4199400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8" name="Google Shape;1815;p79">
              <a:extLst>
                <a:ext uri="{7B9D9D7D-1B52-4FC0-99A8-FD2C972331C0}">
                  <a16:creationId xmlns:a16="http://schemas.microsoft.com/office/drawing/2010/main" id="{F679D05E-16B4-4BED-9154-17F4BE2A8F7B}"/>
                </a:ext>
              </a:extLst>
            </p:cNvPr>
            <p:cNvSpPr/>
            <p:nvPr/>
          </p:nvSpPr>
          <p:spPr>
            <a:xfrm rot="0">
              <a:off x="419940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9" name="Google Shape;1816;p79">
              <a:extLst>
                <a:ext uri="{3EAB589B-CDE0-44AF-A6FA-99C511AF475D}">
                  <a16:creationId xmlns:a16="http://schemas.microsoft.com/office/drawing/2010/main" id="{C686858A-2BEC-4C65-9F6C-95B484039F16}"/>
                </a:ext>
              </a:extLst>
            </p:cNvPr>
            <p:cNvSpPr/>
            <p:nvPr/>
          </p:nvSpPr>
          <p:spPr>
            <a:xfrm rot="0">
              <a:off x="419940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0" name="Google Shape;1817;p79">
              <a:extLst>
                <a:ext uri="{3879E274-A548-4B08-8129-A7B5C73E7D63}">
                  <a16:creationId xmlns:a16="http://schemas.microsoft.com/office/drawing/2010/main" id="{1D3D8ED0-D318-458E-8AA0-D1B8F45705F9}"/>
                </a:ext>
              </a:extLst>
            </p:cNvPr>
            <p:cNvSpPr/>
            <p:nvPr/>
          </p:nvSpPr>
          <p:spPr>
            <a:xfrm rot="0">
              <a:off x="4199400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1" name="Google Shape;1818;p79">
              <a:extLst>
                <a:ext uri="{9403F433-A5EF-4750-91AE-C2D4E095A0D5}">
                  <a16:creationId xmlns:a16="http://schemas.microsoft.com/office/drawing/2010/main" id="{6AEB80AF-4F68-4026-A8D1-634C4A0848C1}"/>
                </a:ext>
              </a:extLst>
            </p:cNvPr>
            <p:cNvSpPr/>
            <p:nvPr/>
          </p:nvSpPr>
          <p:spPr>
            <a:xfrm rot="0">
              <a:off x="4199400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2" name="Google Shape;1819;p79">
              <a:extLst>
                <a:ext uri="{55141284-5EF7-483D-BFBC-54A7DB3322E7}">
                  <a16:creationId xmlns:a16="http://schemas.microsoft.com/office/drawing/2010/main" id="{278F3B97-E937-4608-8B26-D53B25127C52}"/>
                </a:ext>
              </a:extLst>
            </p:cNvPr>
            <p:cNvSpPr/>
            <p:nvPr/>
          </p:nvSpPr>
          <p:spPr>
            <a:xfrm rot="0">
              <a:off x="42756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3" name="Google Shape;1820;p79">
              <a:extLst>
                <a:ext uri="{F441906B-BE91-464D-93A3-4B224BAD5A95}">
                  <a16:creationId xmlns:a16="http://schemas.microsoft.com/office/drawing/2010/main" id="{A90A3A58-4A0B-4334-BB4B-27FBD43D72B6}"/>
                </a:ext>
              </a:extLst>
            </p:cNvPr>
            <p:cNvSpPr/>
            <p:nvPr/>
          </p:nvSpPr>
          <p:spPr>
            <a:xfrm rot="0">
              <a:off x="42756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4" name="Google Shape;1821;p79">
              <a:extLst>
                <a:ext uri="{E5767AE4-0DE9-4624-93FD-1181B0616FFE}">
                  <a16:creationId xmlns:a16="http://schemas.microsoft.com/office/drawing/2010/main" id="{722ECD74-EE90-49C5-8226-B73417725A3A}"/>
                </a:ext>
              </a:extLst>
            </p:cNvPr>
            <p:cNvSpPr/>
            <p:nvPr/>
          </p:nvSpPr>
          <p:spPr>
            <a:xfrm rot="0">
              <a:off x="42756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5" name="Google Shape;1822;p79">
              <a:extLst>
                <a:ext uri="{80AAB7F4-0F8D-432B-A4B9-7406BA37B014}">
                  <a16:creationId xmlns:a16="http://schemas.microsoft.com/office/drawing/2010/main" id="{0830F9FE-CC67-4CBF-BD79-DA1366C5D0BD}"/>
                </a:ext>
              </a:extLst>
            </p:cNvPr>
            <p:cNvSpPr/>
            <p:nvPr/>
          </p:nvSpPr>
          <p:spPr>
            <a:xfrm rot="0">
              <a:off x="427560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6" name="Google Shape;1823;p79">
              <a:extLst>
                <a:ext uri="{61F32617-9BFA-4FA3-B5BC-172DE0595F03}">
                  <a16:creationId xmlns:a16="http://schemas.microsoft.com/office/drawing/2010/main" id="{52A7B529-3410-4E6E-ABF9-39D2FA569C55}"/>
                </a:ext>
              </a:extLst>
            </p:cNvPr>
            <p:cNvSpPr/>
            <p:nvPr/>
          </p:nvSpPr>
          <p:spPr>
            <a:xfrm rot="0">
              <a:off x="42756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7" name="Google Shape;1824;p79">
              <a:extLst>
                <a:ext uri="{CAA7CA39-E50B-4ABA-821B-27573E2AC9C1}">
                  <a16:creationId xmlns:a16="http://schemas.microsoft.com/office/drawing/2010/main" id="{6DF9A567-CB4A-4040-A231-6252D6B84E2C}"/>
                </a:ext>
              </a:extLst>
            </p:cNvPr>
            <p:cNvSpPr/>
            <p:nvPr/>
          </p:nvSpPr>
          <p:spPr>
            <a:xfrm rot="0">
              <a:off x="42756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8" name="Google Shape;1825;p79">
              <a:extLst>
                <a:ext uri="{0FF9F9AC-4308-4F28-BB45-6AE73760504A}">
                  <a16:creationId xmlns:a16="http://schemas.microsoft.com/office/drawing/2010/main" id="{0C8B3A37-59A3-40EC-A347-8A94487C9C7F}"/>
                </a:ext>
              </a:extLst>
            </p:cNvPr>
            <p:cNvSpPr/>
            <p:nvPr/>
          </p:nvSpPr>
          <p:spPr>
            <a:xfrm rot="0">
              <a:off x="42756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9" name="Google Shape;1826;p79">
              <a:extLst>
                <a:ext uri="{48356E99-95B5-47D9-A4D8-B12D42483B44}">
                  <a16:creationId xmlns:a16="http://schemas.microsoft.com/office/drawing/2010/main" id="{B066B864-FEDF-4D09-AD4C-35BE51CF8689}"/>
                </a:ext>
              </a:extLst>
            </p:cNvPr>
            <p:cNvSpPr/>
            <p:nvPr/>
          </p:nvSpPr>
          <p:spPr>
            <a:xfrm rot="0">
              <a:off x="42756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0" name="Google Shape;1827;p79">
              <a:extLst>
                <a:ext uri="{9F451C03-6269-455B-A86E-D3FEC604897D}">
                  <a16:creationId xmlns:a16="http://schemas.microsoft.com/office/drawing/2010/main" id="{BAF2DAC4-5817-466C-9809-D4F2C0D1170E}"/>
                </a:ext>
              </a:extLst>
            </p:cNvPr>
            <p:cNvSpPr/>
            <p:nvPr/>
          </p:nvSpPr>
          <p:spPr>
            <a:xfrm rot="0">
              <a:off x="4351599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1" name="Google Shape;1828;p79">
              <a:extLst>
                <a:ext uri="{EA12A1F1-F2DE-4A62-8A25-3ACCDDC8D3A8}">
                  <a16:creationId xmlns:a16="http://schemas.microsoft.com/office/drawing/2010/main" id="{DCB54AEE-BDFD-4D5B-A296-BAB79A1FE1B6}"/>
                </a:ext>
              </a:extLst>
            </p:cNvPr>
            <p:cNvSpPr/>
            <p:nvPr/>
          </p:nvSpPr>
          <p:spPr>
            <a:xfrm rot="0">
              <a:off x="4427824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2" name="Google Shape;1829;p79">
              <a:extLst>
                <a:ext uri="{E5EC6224-8786-41FC-9844-99500DF7D1C9}">
                  <a16:creationId xmlns:a16="http://schemas.microsoft.com/office/drawing/2010/main" id="{E5E4488A-F6EE-4534-84C9-C098E012F551}"/>
                </a:ext>
              </a:extLst>
            </p:cNvPr>
            <p:cNvSpPr/>
            <p:nvPr/>
          </p:nvSpPr>
          <p:spPr>
            <a:xfrm rot="0">
              <a:off x="4427824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3" name="Google Shape;1830;p79">
              <a:extLst>
                <a:ext uri="{9AD4D896-1F4E-4DA7-A13F-1640E50387A2}">
                  <a16:creationId xmlns:a16="http://schemas.microsoft.com/office/drawing/2010/main" id="{EA26A2AC-4F1C-4F04-B32B-D3F7AB36FA6F}"/>
                </a:ext>
              </a:extLst>
            </p:cNvPr>
            <p:cNvSpPr/>
            <p:nvPr/>
          </p:nvSpPr>
          <p:spPr>
            <a:xfrm rot="0">
              <a:off x="4427824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4" name="Google Shape;1831;p79">
              <a:extLst>
                <a:ext uri="{B44428D6-88E9-4DEA-9EBE-2AF0FD77624A}">
                  <a16:creationId xmlns:a16="http://schemas.microsoft.com/office/drawing/2010/main" id="{F4A09149-A0BD-4F74-96EA-16726F39AC52}"/>
                </a:ext>
              </a:extLst>
            </p:cNvPr>
            <p:cNvSpPr/>
            <p:nvPr/>
          </p:nvSpPr>
          <p:spPr>
            <a:xfrm rot="0">
              <a:off x="4427824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5" name="Google Shape;1832;p79">
              <a:extLst>
                <a:ext uri="{75B9A92C-0F3A-4AEB-AD0F-133C8267096F}">
                  <a16:creationId xmlns:a16="http://schemas.microsoft.com/office/drawing/2010/main" id="{89D53F43-201F-42C1-9940-F3414C985B4D}"/>
                </a:ext>
              </a:extLst>
            </p:cNvPr>
            <p:cNvSpPr/>
            <p:nvPr/>
          </p:nvSpPr>
          <p:spPr>
            <a:xfrm rot="0">
              <a:off x="4427824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6" name="Google Shape;1833;p79">
              <a:extLst>
                <a:ext uri="{FA836E0B-ACA0-4A1C-A841-B6288EA5EB1B}">
                  <a16:creationId xmlns:a16="http://schemas.microsoft.com/office/drawing/2010/main" id="{F8519F9F-5AA5-45DE-8CA2-B8895179C680}"/>
                </a:ext>
              </a:extLst>
            </p:cNvPr>
            <p:cNvSpPr/>
            <p:nvPr/>
          </p:nvSpPr>
          <p:spPr>
            <a:xfrm rot="0">
              <a:off x="4427824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7" name="Google Shape;1834;p79">
              <a:extLst>
                <a:ext uri="{DDC1067B-FD2C-49C6-9244-D221ACFD7058}">
                  <a16:creationId xmlns:a16="http://schemas.microsoft.com/office/drawing/2010/main" id="{21549899-1DED-490E-BA13-CF8612152C2F}"/>
                </a:ext>
              </a:extLst>
            </p:cNvPr>
            <p:cNvSpPr/>
            <p:nvPr/>
          </p:nvSpPr>
          <p:spPr>
            <a:xfrm rot="0">
              <a:off x="4427824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8" name="Google Shape;1835;p79">
              <a:extLst>
                <a:ext uri="{BE6B4382-1002-413C-9094-4EAFAE004027}">
                  <a16:creationId xmlns:a16="http://schemas.microsoft.com/office/drawing/2010/main" id="{46B2E8DE-B544-4189-8D08-B4721BB693CA}"/>
                </a:ext>
              </a:extLst>
            </p:cNvPr>
            <p:cNvSpPr/>
            <p:nvPr/>
          </p:nvSpPr>
          <p:spPr>
            <a:xfrm rot="0">
              <a:off x="4427824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9" name="Google Shape;1836;p79">
              <a:extLst>
                <a:ext uri="{51A6C22A-81E2-450F-93F2-E02C05D36474}">
                  <a16:creationId xmlns:a16="http://schemas.microsoft.com/office/drawing/2010/main" id="{4C9F9BB3-6289-4C69-8EDC-CA247A90D706}"/>
                </a:ext>
              </a:extLst>
            </p:cNvPr>
            <p:cNvSpPr/>
            <p:nvPr/>
          </p:nvSpPr>
          <p:spPr>
            <a:xfrm rot="0">
              <a:off x="4427824" y="1571400"/>
              <a:ext cx="62350" cy="53250"/>
            </a:xfrm>
            <a:custGeom>
              <a:avLst/>
              <a:gdLst/>
              <a:ahLst/>
              <a:cxnLst/>
              <a:rect b="b" l="0" r="r" t="0"/>
              <a:pathLst>
                <a:path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0" name="Google Shape;1837;p79">
              <a:extLst>
                <a:ext uri="{7415DF38-56B1-4F22-9868-A1B9B86D2DA2}">
                  <a16:creationId xmlns:a16="http://schemas.microsoft.com/office/drawing/2010/main" id="{15442E64-6408-4446-8762-1633F186A386}"/>
                </a:ext>
              </a:extLst>
            </p:cNvPr>
            <p:cNvSpPr/>
            <p:nvPr/>
          </p:nvSpPr>
          <p:spPr>
            <a:xfrm rot="0">
              <a:off x="4351599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1" name="Google Shape;1838;p79">
              <a:extLst>
                <a:ext uri="{FC50B2BE-B639-406F-A916-C8B96A2A82F1}">
                  <a16:creationId xmlns:a16="http://schemas.microsoft.com/office/drawing/2010/main" id="{F17F68A0-7577-4782-8962-0DD390F3FBAD}"/>
                </a:ext>
              </a:extLst>
            </p:cNvPr>
            <p:cNvSpPr/>
            <p:nvPr/>
          </p:nvSpPr>
          <p:spPr>
            <a:xfrm rot="0">
              <a:off x="42756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2" name="Google Shape;1839;p79">
              <a:extLst>
                <a:ext uri="{2CED88A9-5474-4F96-BBB9-8F78A60BF10E}">
                  <a16:creationId xmlns:a16="http://schemas.microsoft.com/office/drawing/2010/main" id="{296F91D3-C966-46BC-BA00-959B0DF7144C}"/>
                </a:ext>
              </a:extLst>
            </p:cNvPr>
            <p:cNvSpPr/>
            <p:nvPr/>
          </p:nvSpPr>
          <p:spPr>
            <a:xfrm rot="0">
              <a:off x="42756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3" name="Google Shape;1840;p79">
              <a:extLst>
                <a:ext uri="{1033FE9C-0AB1-4A2C-AFFB-CDCB5F857E1E}">
                  <a16:creationId xmlns:a16="http://schemas.microsoft.com/office/drawing/2010/main" id="{CD50758E-26AC-4B7B-83A2-7697A983C3CE}"/>
                </a:ext>
              </a:extLst>
            </p:cNvPr>
            <p:cNvSpPr/>
            <p:nvPr/>
          </p:nvSpPr>
          <p:spPr>
            <a:xfrm rot="0">
              <a:off x="41994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4" name="Google Shape;1841;p79">
              <a:extLst>
                <a:ext uri="{F8F0E0F8-F463-4CA5-9C1E-2DCD09E2C2AE}">
                  <a16:creationId xmlns:a16="http://schemas.microsoft.com/office/drawing/2010/main" id="{91ABB71B-0809-4AE4-9EB4-4F71B6D78F44}"/>
                </a:ext>
              </a:extLst>
            </p:cNvPr>
            <p:cNvSpPr/>
            <p:nvPr/>
          </p:nvSpPr>
          <p:spPr>
            <a:xfrm rot="0">
              <a:off x="419940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5" name="Google Shape;1842;p79">
              <a:extLst>
                <a:ext uri="{86BDEE7E-30EB-4F1B-8F36-C9FD68D4CCCE}">
                  <a16:creationId xmlns:a16="http://schemas.microsoft.com/office/drawing/2010/main" id="{1D4D1619-BF15-48E6-81C2-717A9D66C14A}"/>
                </a:ext>
              </a:extLst>
            </p:cNvPr>
            <p:cNvSpPr/>
            <p:nvPr/>
          </p:nvSpPr>
          <p:spPr>
            <a:xfrm rot="0">
              <a:off x="419940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6" name="Google Shape;1843;p79">
              <a:extLst>
                <a:ext uri="{218973CF-5CED-4ADE-A4C7-6E814A9A39E2}">
                  <a16:creationId xmlns:a16="http://schemas.microsoft.com/office/drawing/2010/main" id="{B5A9969A-0138-4C0D-9226-BC8CDEEF4F19}"/>
                </a:ext>
              </a:extLst>
            </p:cNvPr>
            <p:cNvSpPr/>
            <p:nvPr/>
          </p:nvSpPr>
          <p:spPr>
            <a:xfrm rot="0">
              <a:off x="419940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7" name="Google Shape;1844;p79">
              <a:extLst>
                <a:ext uri="{081885A0-4DAB-4EDF-8CA7-51405EBD544D}">
                  <a16:creationId xmlns:a16="http://schemas.microsoft.com/office/drawing/2010/main" id="{30C2E476-9AE9-4BAF-AEEC-1A236373C706}"/>
                </a:ext>
              </a:extLst>
            </p:cNvPr>
            <p:cNvSpPr/>
            <p:nvPr/>
          </p:nvSpPr>
          <p:spPr>
            <a:xfrm rot="0">
              <a:off x="412317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8" name="Google Shape;1845;p79">
              <a:extLst>
                <a:ext uri="{A28E427D-F804-48B4-B740-667C7421F5C1}">
                  <a16:creationId xmlns:a16="http://schemas.microsoft.com/office/drawing/2010/main" id="{687C4957-E36A-44F4-8975-49FDE2B255F8}"/>
                </a:ext>
              </a:extLst>
            </p:cNvPr>
            <p:cNvSpPr/>
            <p:nvPr/>
          </p:nvSpPr>
          <p:spPr>
            <a:xfrm rot="0">
              <a:off x="412317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9" name="Google Shape;1846;p79">
              <a:extLst>
                <a:ext uri="{1C0CADE3-15D2-471C-A90A-A286AE2588EF}">
                  <a16:creationId xmlns:a16="http://schemas.microsoft.com/office/drawing/2010/main" id="{C2CB6DB9-3B8F-49EE-8249-9C122911A969}"/>
                </a:ext>
              </a:extLst>
            </p:cNvPr>
            <p:cNvSpPr/>
            <p:nvPr/>
          </p:nvSpPr>
          <p:spPr>
            <a:xfrm rot="0">
              <a:off x="412317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0" name="Google Shape;1847;p79">
              <a:extLst>
                <a:ext uri="{3A70F915-E072-4099-B562-F2E7A2434CDC}">
                  <a16:creationId xmlns:a16="http://schemas.microsoft.com/office/drawing/2010/main" id="{D1EAE272-AA83-46B2-9315-22F7E7AE331A}"/>
                </a:ext>
              </a:extLst>
            </p:cNvPr>
            <p:cNvSpPr/>
            <p:nvPr/>
          </p:nvSpPr>
          <p:spPr>
            <a:xfrm rot="0">
              <a:off x="412317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1" name="Google Shape;1848;p79">
              <a:extLst>
                <a:ext uri="{057F1404-1757-46E4-854D-506A8203D00A}">
                  <a16:creationId xmlns:a16="http://schemas.microsoft.com/office/drawing/2010/main" id="{6986859F-F84B-454B-8D4D-599F52CBFC45}"/>
                </a:ext>
              </a:extLst>
            </p:cNvPr>
            <p:cNvSpPr/>
            <p:nvPr/>
          </p:nvSpPr>
          <p:spPr>
            <a:xfrm rot="0">
              <a:off x="41231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2" name="Google Shape;1849;p79">
              <a:extLst>
                <a:ext uri="{8F17AB1B-BD24-4051-87A8-6133C94D246B}">
                  <a16:creationId xmlns:a16="http://schemas.microsoft.com/office/drawing/2010/main" id="{410C424F-ED84-4922-9068-2E0465D4CFA8}"/>
                </a:ext>
              </a:extLst>
            </p:cNvPr>
            <p:cNvSpPr/>
            <p:nvPr/>
          </p:nvSpPr>
          <p:spPr>
            <a:xfrm rot="0">
              <a:off x="4123175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3" name="Google Shape;1850;p79">
              <a:extLst>
                <a:ext uri="{ACC9539B-2B90-4B8E-9381-F814B6096072}">
                  <a16:creationId xmlns:a16="http://schemas.microsoft.com/office/drawing/2010/main" id="{5052D17C-A25C-4F5F-8FD8-71F654C81CBB}"/>
                </a:ext>
              </a:extLst>
            </p:cNvPr>
            <p:cNvSpPr/>
            <p:nvPr/>
          </p:nvSpPr>
          <p:spPr>
            <a:xfrm rot="0">
              <a:off x="4046950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4" name="Google Shape;1851;p79">
              <a:extLst>
                <a:ext uri="{5A46BA8A-F27D-4E6B-921E-7699A7CE2D76}">
                  <a16:creationId xmlns:a16="http://schemas.microsoft.com/office/drawing/2010/main" id="{DE5A2634-410B-466C-ADC8-868BD877771F}"/>
                </a:ext>
              </a:extLst>
            </p:cNvPr>
            <p:cNvSpPr/>
            <p:nvPr/>
          </p:nvSpPr>
          <p:spPr>
            <a:xfrm rot="0">
              <a:off x="404695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5" name="Google Shape;1852;p79">
              <a:extLst>
                <a:ext uri="{1F2D151F-D562-4625-AC8A-C4F1B7C85FCC}">
                  <a16:creationId xmlns:a16="http://schemas.microsoft.com/office/drawing/2010/main" id="{19BC546B-DFFD-4AF6-A6E6-D74D8B64D250}"/>
                </a:ext>
              </a:extLst>
            </p:cNvPr>
            <p:cNvSpPr/>
            <p:nvPr/>
          </p:nvSpPr>
          <p:spPr>
            <a:xfrm rot="0">
              <a:off x="404695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6" name="Google Shape;1853;p79">
              <a:extLst>
                <a:ext uri="{1492AD0D-A5CB-43EB-9258-6F89B998C78D}">
                  <a16:creationId xmlns:a16="http://schemas.microsoft.com/office/drawing/2010/main" id="{5D02F0A3-B0E4-4F6A-9029-6166F5496A01}"/>
                </a:ext>
              </a:extLst>
            </p:cNvPr>
            <p:cNvSpPr/>
            <p:nvPr/>
          </p:nvSpPr>
          <p:spPr>
            <a:xfrm rot="0">
              <a:off x="404695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7" name="Google Shape;1854;p79">
              <a:extLst>
                <a:ext uri="{AADA730B-747A-4451-827F-CA5BE42EC3CD}">
                  <a16:creationId xmlns:a16="http://schemas.microsoft.com/office/drawing/2010/main" id="{3B684AD1-FBC6-46F2-A40F-0D8B4DE317D2}"/>
                </a:ext>
              </a:extLst>
            </p:cNvPr>
            <p:cNvSpPr/>
            <p:nvPr/>
          </p:nvSpPr>
          <p:spPr>
            <a:xfrm rot="0">
              <a:off x="404695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8" name="Google Shape;1855;p79">
              <a:extLst>
                <a:ext uri="{4C1C4BA6-F22F-4F05-987E-2BF308C12C82}">
                  <a16:creationId xmlns:a16="http://schemas.microsoft.com/office/drawing/2010/main" id="{B7153C8C-186B-4FD0-83E1-03EFBD6C9F9F}"/>
                </a:ext>
              </a:extLst>
            </p:cNvPr>
            <p:cNvSpPr/>
            <p:nvPr/>
          </p:nvSpPr>
          <p:spPr>
            <a:xfrm rot="0">
              <a:off x="4046950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9" name="Google Shape;1856;p79">
              <a:extLst>
                <a:ext uri="{7D67EB37-ACD5-4CBB-9C16-E7AAF4A3B3BF}">
                  <a16:creationId xmlns:a16="http://schemas.microsoft.com/office/drawing/2010/main" id="{10C51B8C-C7A4-4024-A347-2EF35F831353}"/>
                </a:ext>
              </a:extLst>
            </p:cNvPr>
            <p:cNvSpPr/>
            <p:nvPr/>
          </p:nvSpPr>
          <p:spPr>
            <a:xfrm rot="0">
              <a:off x="4046950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0" name="Google Shape;1857;p79">
              <a:extLst>
                <a:ext uri="{CE80088A-89B0-4A72-A3D9-21BAA73A1B16}">
                  <a16:creationId xmlns:a16="http://schemas.microsoft.com/office/drawing/2010/main" id="{FA10EFFB-E047-43D5-B8EF-666669EEDAEE}"/>
                </a:ext>
              </a:extLst>
            </p:cNvPr>
            <p:cNvSpPr/>
            <p:nvPr/>
          </p:nvSpPr>
          <p:spPr>
            <a:xfrm rot="0">
              <a:off x="4046950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1" name="Google Shape;1858;p79">
              <a:extLst>
                <a:ext uri="{7FD840CD-038D-4BAB-A97A-E405B291D379}">
                  <a16:creationId xmlns:a16="http://schemas.microsoft.com/office/drawing/2010/main" id="{FCC0003D-7D25-47B8-A9C0-F777372B7F36}"/>
                </a:ext>
              </a:extLst>
            </p:cNvPr>
            <p:cNvSpPr/>
            <p:nvPr/>
          </p:nvSpPr>
          <p:spPr>
            <a:xfrm rot="0">
              <a:off x="397095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2" name="Google Shape;1859;p79">
              <a:extLst>
                <a:ext uri="{449DC8F9-D10B-497D-AFE3-E64ACB1900A9}">
                  <a16:creationId xmlns:a16="http://schemas.microsoft.com/office/drawing/2010/main" id="{F251B4E0-19E8-47C6-A5B0-DFEFF7CDB717}"/>
                </a:ext>
              </a:extLst>
            </p:cNvPr>
            <p:cNvSpPr/>
            <p:nvPr/>
          </p:nvSpPr>
          <p:spPr>
            <a:xfrm rot="0">
              <a:off x="397095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3" name="Google Shape;1860;p79">
              <a:extLst>
                <a:ext uri="{7AAB072E-86BF-402C-991C-5B208CCA2409}">
                  <a16:creationId xmlns:a16="http://schemas.microsoft.com/office/drawing/2010/main" id="{CD541D11-2729-4F67-AB49-F94A0B14C087}"/>
                </a:ext>
              </a:extLst>
            </p:cNvPr>
            <p:cNvSpPr/>
            <p:nvPr/>
          </p:nvSpPr>
          <p:spPr>
            <a:xfrm rot="0">
              <a:off x="397095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4" name="Google Shape;1861;p79">
              <a:extLst>
                <a:ext uri="{D8F50435-549A-4FAE-BD8A-B72ECCDF6A4E}">
                  <a16:creationId xmlns:a16="http://schemas.microsoft.com/office/drawing/2010/main" id="{9C0DDBB9-4A3F-47FA-BF34-117BB7CEA4CF}"/>
                </a:ext>
              </a:extLst>
            </p:cNvPr>
            <p:cNvSpPr/>
            <p:nvPr/>
          </p:nvSpPr>
          <p:spPr>
            <a:xfrm rot="0">
              <a:off x="397095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5" name="Google Shape;1862;p79">
              <a:extLst>
                <a:ext uri="{6DE551C0-96E4-4B56-92DF-4A5EBAD4EEDF}">
                  <a16:creationId xmlns:a16="http://schemas.microsoft.com/office/drawing/2010/main" id="{2EE1D325-4066-4C71-8B68-990B2D07AB66}"/>
                </a:ext>
              </a:extLst>
            </p:cNvPr>
            <p:cNvSpPr/>
            <p:nvPr/>
          </p:nvSpPr>
          <p:spPr>
            <a:xfrm rot="0">
              <a:off x="397095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6" name="Google Shape;1863;p79">
              <a:extLst>
                <a:ext uri="{1B5D9258-CA98-4221-92F6-438CB5C25ACD}">
                  <a16:creationId xmlns:a16="http://schemas.microsoft.com/office/drawing/2010/main" id="{19138F1F-11E9-4879-9D90-1DE5D93EA054}"/>
                </a:ext>
              </a:extLst>
            </p:cNvPr>
            <p:cNvSpPr/>
            <p:nvPr/>
          </p:nvSpPr>
          <p:spPr>
            <a:xfrm rot="0">
              <a:off x="397095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7" name="Google Shape;1864;p79">
              <a:extLst>
                <a:ext uri="{3F47D61B-2DA0-4D4D-A651-E3FEDC83E5A2}">
                  <a16:creationId xmlns:a16="http://schemas.microsoft.com/office/drawing/2010/main" id="{F3101F51-54D4-4DF9-BD1A-441836C21952}"/>
                </a:ext>
              </a:extLst>
            </p:cNvPr>
            <p:cNvSpPr/>
            <p:nvPr/>
          </p:nvSpPr>
          <p:spPr>
            <a:xfrm rot="0">
              <a:off x="397095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8" name="Google Shape;1865;p79">
              <a:extLst>
                <a:ext uri="{B7678873-500D-4610-9EEA-7493422D7110}">
                  <a16:creationId xmlns:a16="http://schemas.microsoft.com/office/drawing/2010/main" id="{45660EA8-B7F0-4A58-9004-0B9F53792168}"/>
                </a:ext>
              </a:extLst>
            </p:cNvPr>
            <p:cNvSpPr/>
            <p:nvPr/>
          </p:nvSpPr>
          <p:spPr>
            <a:xfrm rot="0">
              <a:off x="39709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9" name="Google Shape;1866;p79">
              <a:extLst>
                <a:ext uri="{049638E9-6092-48A7-9781-AB89AFC68F79}">
                  <a16:creationId xmlns:a16="http://schemas.microsoft.com/office/drawing/2010/main" id="{EFCDFD9D-D146-46B4-B6F6-89754A588655}"/>
                </a:ext>
              </a:extLst>
            </p:cNvPr>
            <p:cNvSpPr/>
            <p:nvPr/>
          </p:nvSpPr>
          <p:spPr>
            <a:xfrm rot="0">
              <a:off x="397095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0" name="Google Shape;1867;p79">
              <a:extLst>
                <a:ext uri="{DE4A7BF0-2099-4A3D-A128-2F16B5D76F23}">
                  <a16:creationId xmlns:a16="http://schemas.microsoft.com/office/drawing/2010/main" id="{32E7E845-CC54-45B9-BD91-8FDE93415F4D}"/>
                </a:ext>
              </a:extLst>
            </p:cNvPr>
            <p:cNvSpPr/>
            <p:nvPr/>
          </p:nvSpPr>
          <p:spPr>
            <a:xfrm rot="0">
              <a:off x="389472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1" name="Google Shape;1868;p79">
              <a:extLst>
                <a:ext uri="{7232BE47-38C7-4442-990A-744738F0106D}">
                  <a16:creationId xmlns:a16="http://schemas.microsoft.com/office/drawing/2010/main" id="{63D57AFE-85F2-44A6-8114-A846F79C94DD}"/>
                </a:ext>
              </a:extLst>
            </p:cNvPr>
            <p:cNvSpPr/>
            <p:nvPr/>
          </p:nvSpPr>
          <p:spPr>
            <a:xfrm rot="0">
              <a:off x="38947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2" name="Google Shape;1869;p79">
              <a:extLst>
                <a:ext uri="{89ECE011-E35B-4154-BE9B-4379922B0542}">
                  <a16:creationId xmlns:a16="http://schemas.microsoft.com/office/drawing/2010/main" id="{2E213515-AFE5-41D6-B65E-61779F3A3BF9}"/>
                </a:ext>
              </a:extLst>
            </p:cNvPr>
            <p:cNvSpPr/>
            <p:nvPr/>
          </p:nvSpPr>
          <p:spPr>
            <a:xfrm rot="0">
              <a:off x="38947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3" name="Google Shape;1870;p79">
              <a:extLst>
                <a:ext uri="{069401EA-08BD-4DDB-8FBC-38C9F93DD740}">
                  <a16:creationId xmlns:a16="http://schemas.microsoft.com/office/drawing/2010/main" id="{3FFEF4D2-2241-485F-A5D6-A7A0939A1E6C}"/>
                </a:ext>
              </a:extLst>
            </p:cNvPr>
            <p:cNvSpPr/>
            <p:nvPr/>
          </p:nvSpPr>
          <p:spPr>
            <a:xfrm rot="0">
              <a:off x="38947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4" name="Google Shape;1871;p79">
              <a:extLst>
                <a:ext uri="{CAEDF66B-D055-4386-B549-795BEEE3F14D}">
                  <a16:creationId xmlns:a16="http://schemas.microsoft.com/office/drawing/2010/main" id="{47379A95-8ACA-4C75-8EF2-E803F8762235}"/>
                </a:ext>
              </a:extLst>
            </p:cNvPr>
            <p:cNvSpPr/>
            <p:nvPr/>
          </p:nvSpPr>
          <p:spPr>
            <a:xfrm rot="0">
              <a:off x="38947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5" name="Google Shape;1872;p79">
              <a:extLst>
                <a:ext uri="{41FE78D3-0BDD-401F-88F8-6B6110F252AF}">
                  <a16:creationId xmlns:a16="http://schemas.microsoft.com/office/drawing/2010/main" id="{4CD3C108-DDC1-45A3-8582-375BDBCF0515}"/>
                </a:ext>
              </a:extLst>
            </p:cNvPr>
            <p:cNvSpPr/>
            <p:nvPr/>
          </p:nvSpPr>
          <p:spPr>
            <a:xfrm rot="0">
              <a:off x="3894725" y="1571400"/>
              <a:ext cx="62175" cy="53250"/>
            </a:xfrm>
            <a:custGeom>
              <a:avLst/>
              <a:gdLst/>
              <a:ahLst/>
              <a:cxnLst/>
              <a:rect b="b" l="0" r="r" t="0"/>
              <a:pathLst>
                <a:path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6" name="Google Shape;1873;p79">
              <a:extLst>
                <a:ext uri="{CB4B2707-AB90-4F83-BA7B-727A44286940}">
                  <a16:creationId xmlns:a16="http://schemas.microsoft.com/office/drawing/2010/main" id="{1B45618A-1D81-4613-B00C-FDFA6FDFFD3E}"/>
                </a:ext>
              </a:extLst>
            </p:cNvPr>
            <p:cNvSpPr/>
            <p:nvPr/>
          </p:nvSpPr>
          <p:spPr>
            <a:xfrm rot="0">
              <a:off x="38947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7" name="Google Shape;1874;p79">
              <a:extLst>
                <a:ext uri="{697A5D0B-324D-469F-803E-B38ADD85EE3A}">
                  <a16:creationId xmlns:a16="http://schemas.microsoft.com/office/drawing/2010/main" id="{46769396-149E-41E6-A642-B129C6CF4623}"/>
                </a:ext>
              </a:extLst>
            </p:cNvPr>
            <p:cNvSpPr/>
            <p:nvPr/>
          </p:nvSpPr>
          <p:spPr>
            <a:xfrm rot="0">
              <a:off x="38947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8" name="Google Shape;1875;p79">
              <a:extLst>
                <a:ext uri="{DF90F389-A248-45F5-B716-09F3388143AD}">
                  <a16:creationId xmlns:a16="http://schemas.microsoft.com/office/drawing/2010/main" id="{0ADE1C96-4268-4BB4-A69A-088ADE5FB72D}"/>
                </a:ext>
              </a:extLst>
            </p:cNvPr>
            <p:cNvSpPr/>
            <p:nvPr/>
          </p:nvSpPr>
          <p:spPr>
            <a:xfrm rot="0">
              <a:off x="389472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9" name="Google Shape;1876;p79">
              <a:extLst>
                <a:ext uri="{05100745-B352-47A0-8877-AEE30E617B46}">
                  <a16:creationId xmlns:a16="http://schemas.microsoft.com/office/drawing/2010/main" id="{64EE220E-0638-41E6-9FE8-26D3A4F44D29}"/>
                </a:ext>
              </a:extLst>
            </p:cNvPr>
            <p:cNvSpPr/>
            <p:nvPr/>
          </p:nvSpPr>
          <p:spPr>
            <a:xfrm rot="0">
              <a:off x="389472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0" name="Google Shape;1877;p79">
              <a:extLst>
                <a:ext uri="{44ACA30F-5AE1-43D0-B13A-E8187BCD7617}">
                  <a16:creationId xmlns:a16="http://schemas.microsoft.com/office/drawing/2010/main" id="{A0F394BD-F11E-4D6E-A041-642214A43A18}"/>
                </a:ext>
              </a:extLst>
            </p:cNvPr>
            <p:cNvSpPr/>
            <p:nvPr/>
          </p:nvSpPr>
          <p:spPr>
            <a:xfrm rot="0">
              <a:off x="381852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1" name="Google Shape;1878;p79">
              <a:extLst>
                <a:ext uri="{32480033-48E5-4976-860C-BD174ED462CA}">
                  <a16:creationId xmlns:a16="http://schemas.microsoft.com/office/drawing/2010/main" id="{27A49833-B60A-4316-A0AB-DAEA4D39F861}"/>
                </a:ext>
              </a:extLst>
            </p:cNvPr>
            <p:cNvSpPr/>
            <p:nvPr/>
          </p:nvSpPr>
          <p:spPr>
            <a:xfrm rot="0">
              <a:off x="381852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2" name="Google Shape;1879;p79">
              <a:extLst>
                <a:ext uri="{3649E266-F91E-4B85-BDE2-0EEA13A3029E}">
                  <a16:creationId xmlns:a16="http://schemas.microsoft.com/office/drawing/2010/main" id="{CFAE14C4-8CA8-4C67-B346-3FA825D0D700}"/>
                </a:ext>
              </a:extLst>
            </p:cNvPr>
            <p:cNvSpPr/>
            <p:nvPr/>
          </p:nvSpPr>
          <p:spPr>
            <a:xfrm rot="0">
              <a:off x="38185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3" name="Google Shape;1880;p79">
              <a:extLst>
                <a:ext uri="{98CCFA08-9D78-44A7-9B18-CD3EA06A411E}">
                  <a16:creationId xmlns:a16="http://schemas.microsoft.com/office/drawing/2010/main" id="{3AEE1587-4A84-4224-968F-E7C2D9010B3C}"/>
                </a:ext>
              </a:extLst>
            </p:cNvPr>
            <p:cNvSpPr/>
            <p:nvPr/>
          </p:nvSpPr>
          <p:spPr>
            <a:xfrm rot="0">
              <a:off x="38185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4" name="Google Shape;1881;p79">
              <a:extLst>
                <a:ext uri="{306C4686-EEDD-4975-93B4-607725E5C481}">
                  <a16:creationId xmlns:a16="http://schemas.microsoft.com/office/drawing/2010/main" id="{E597F41C-520B-49F6-AEA4-324EB1285B53}"/>
                </a:ext>
              </a:extLst>
            </p:cNvPr>
            <p:cNvSpPr/>
            <p:nvPr/>
          </p:nvSpPr>
          <p:spPr>
            <a:xfrm rot="0">
              <a:off x="38185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5" name="Google Shape;1882;p79">
              <a:extLst>
                <a:ext uri="{D7D619D7-EB43-4725-B0FB-999DB62706E3}">
                  <a16:creationId xmlns:a16="http://schemas.microsoft.com/office/drawing/2010/main" id="{22FA0C7C-62C4-4130-8386-CA0E31677F20}"/>
                </a:ext>
              </a:extLst>
            </p:cNvPr>
            <p:cNvSpPr/>
            <p:nvPr/>
          </p:nvSpPr>
          <p:spPr>
            <a:xfrm rot="0">
              <a:off x="38185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6" name="Google Shape;1883;p79">
              <a:extLst>
                <a:ext uri="{DD011589-A4E6-4B40-96A6-47D1BB918CA9}">
                  <a16:creationId xmlns:a16="http://schemas.microsoft.com/office/drawing/2010/main" id="{F4404F05-1BA4-4B8C-A077-CE0673B3C976}"/>
                </a:ext>
              </a:extLst>
            </p:cNvPr>
            <p:cNvSpPr/>
            <p:nvPr/>
          </p:nvSpPr>
          <p:spPr>
            <a:xfrm rot="0">
              <a:off x="38185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7" name="Google Shape;1884;p79">
              <a:extLst>
                <a:ext uri="{3F0D6570-671B-4A68-AFB3-F211A061EB90}">
                  <a16:creationId xmlns:a16="http://schemas.microsoft.com/office/drawing/2010/main" id="{D347F665-E3E8-4956-BB1A-C1BA53582325}"/>
                </a:ext>
              </a:extLst>
            </p:cNvPr>
            <p:cNvSpPr/>
            <p:nvPr/>
          </p:nvSpPr>
          <p:spPr>
            <a:xfrm rot="0">
              <a:off x="38185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8" name="Google Shape;1885;p79">
              <a:extLst>
                <a:ext uri="{A2B09605-CF9C-482D-870C-1500D36C9805}">
                  <a16:creationId xmlns:a16="http://schemas.microsoft.com/office/drawing/2010/main" id="{F76FCDEE-43EF-4F2B-8E8F-9EA21D91073F}"/>
                </a:ext>
              </a:extLst>
            </p:cNvPr>
            <p:cNvSpPr/>
            <p:nvPr/>
          </p:nvSpPr>
          <p:spPr>
            <a:xfrm rot="0">
              <a:off x="38185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9" name="Google Shape;1886;p79">
              <a:extLst>
                <a:ext uri="{D9313CE6-8365-42A1-8D41-EF1077F4B6CA}">
                  <a16:creationId xmlns:a16="http://schemas.microsoft.com/office/drawing/2010/main" id="{CC289A5F-201C-491D-B20A-5B68983A9811}"/>
                </a:ext>
              </a:extLst>
            </p:cNvPr>
            <p:cNvSpPr/>
            <p:nvPr/>
          </p:nvSpPr>
          <p:spPr>
            <a:xfrm rot="0">
              <a:off x="3818525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0" name="Google Shape;1887;p79">
              <a:extLst>
                <a:ext uri="{61701E02-3037-4578-BDF0-0EB52561E314}">
                  <a16:creationId xmlns:a16="http://schemas.microsoft.com/office/drawing/2010/main" id="{98C61674-D38C-444B-8613-A8685F63DD7A}"/>
                </a:ext>
              </a:extLst>
            </p:cNvPr>
            <p:cNvSpPr/>
            <p:nvPr/>
          </p:nvSpPr>
          <p:spPr>
            <a:xfrm rot="0">
              <a:off x="381852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1" name="Google Shape;1888;p79">
              <a:extLst>
                <a:ext uri="{ECF4F712-B2FC-4A17-9C17-EE80A50816F7}">
                  <a16:creationId xmlns:a16="http://schemas.microsoft.com/office/drawing/2010/main" id="{3EB3AEA2-CB8C-4D74-B4BE-35889D525A0C}"/>
                </a:ext>
              </a:extLst>
            </p:cNvPr>
            <p:cNvSpPr/>
            <p:nvPr/>
          </p:nvSpPr>
          <p:spPr>
            <a:xfrm rot="0">
              <a:off x="37423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2" name="Google Shape;1889;p79">
              <a:extLst>
                <a:ext uri="{B982810F-8D8C-43DB-9BEB-AB8F9B02BBE3}">
                  <a16:creationId xmlns:a16="http://schemas.microsoft.com/office/drawing/2010/main" id="{0F3146D4-390C-4347-8037-45A662472F62}"/>
                </a:ext>
              </a:extLst>
            </p:cNvPr>
            <p:cNvSpPr/>
            <p:nvPr/>
          </p:nvSpPr>
          <p:spPr>
            <a:xfrm rot="0">
              <a:off x="37423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3" name="Google Shape;1890;p79">
              <a:extLst>
                <a:ext uri="{42621469-06C8-4BF4-95F0-33C2D5A0DEFC}">
                  <a16:creationId xmlns:a16="http://schemas.microsoft.com/office/drawing/2010/main" id="{249DA6D4-C7D2-4930-87CC-B616851F7F60}"/>
                </a:ext>
              </a:extLst>
            </p:cNvPr>
            <p:cNvSpPr/>
            <p:nvPr/>
          </p:nvSpPr>
          <p:spPr>
            <a:xfrm rot="0">
              <a:off x="3742300" y="18760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4" name="Google Shape;1891;p79">
              <a:extLst>
                <a:ext uri="{239694C2-833E-46E1-910B-CC32C8D1B4AB}">
                  <a16:creationId xmlns:a16="http://schemas.microsoft.com/office/drawing/2010/main" id="{83F8ECEE-6C2E-4249-98D8-5E3358CF9529}"/>
                </a:ext>
              </a:extLst>
            </p:cNvPr>
            <p:cNvSpPr/>
            <p:nvPr/>
          </p:nvSpPr>
          <p:spPr>
            <a:xfrm rot="0">
              <a:off x="37423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5" name="Google Shape;1892;p79">
              <a:extLst>
                <a:ext uri="{6BD06D9D-1FDD-419B-ACBE-B3A97C673584}">
                  <a16:creationId xmlns:a16="http://schemas.microsoft.com/office/drawing/2010/main" id="{849AB0AB-2C57-463A-B041-D40005ED1344}"/>
                </a:ext>
              </a:extLst>
            </p:cNvPr>
            <p:cNvSpPr/>
            <p:nvPr/>
          </p:nvSpPr>
          <p:spPr>
            <a:xfrm rot="0">
              <a:off x="37423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6" name="Google Shape;1893;p79">
              <a:extLst>
                <a:ext uri="{28549E6C-3081-4A67-928A-DB482A3010C6}">
                  <a16:creationId xmlns:a16="http://schemas.microsoft.com/office/drawing/2010/main" id="{D939DA83-EE8E-48FF-BFD6-EDC4C1E6E8EE}"/>
                </a:ext>
              </a:extLst>
            </p:cNvPr>
            <p:cNvSpPr/>
            <p:nvPr/>
          </p:nvSpPr>
          <p:spPr>
            <a:xfrm rot="0">
              <a:off x="37423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7" name="Google Shape;1894;p79">
              <a:extLst>
                <a:ext uri="{73332AB0-B842-4167-BE7B-4FD8C653A1D6}">
                  <a16:creationId xmlns:a16="http://schemas.microsoft.com/office/drawing/2010/main" id="{63A66E1E-AB7D-4B5F-B5CF-74175E38BA6C}"/>
                </a:ext>
              </a:extLst>
            </p:cNvPr>
            <p:cNvSpPr/>
            <p:nvPr/>
          </p:nvSpPr>
          <p:spPr>
            <a:xfrm rot="0">
              <a:off x="37423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8" name="Google Shape;1895;p79">
              <a:extLst>
                <a:ext uri="{295ABAF7-4166-4C6D-82A5-1F015C1BD308}">
                  <a16:creationId xmlns:a16="http://schemas.microsoft.com/office/drawing/2010/main" id="{E12A76BE-8E29-4C31-B709-3018793679FE}"/>
                </a:ext>
              </a:extLst>
            </p:cNvPr>
            <p:cNvSpPr/>
            <p:nvPr/>
          </p:nvSpPr>
          <p:spPr>
            <a:xfrm rot="0">
              <a:off x="37423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9" name="Google Shape;1896;p79">
              <a:extLst>
                <a:ext uri="{302791C2-CF37-4C82-BB55-261B044C1C39}">
                  <a16:creationId xmlns:a16="http://schemas.microsoft.com/office/drawing/2010/main" id="{65E5C00C-29CB-4D0B-915E-81DA452B9501}"/>
                </a:ext>
              </a:extLst>
            </p:cNvPr>
            <p:cNvSpPr/>
            <p:nvPr/>
          </p:nvSpPr>
          <p:spPr>
            <a:xfrm rot="0">
              <a:off x="374230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0" name="Google Shape;1897;p79">
              <a:extLst>
                <a:ext uri="{513968D9-B117-40D0-8C24-49FC10895EDE}">
                  <a16:creationId xmlns:a16="http://schemas.microsoft.com/office/drawing/2010/main" id="{65EFBD15-9D92-41E5-9F06-751DFD152F23}"/>
                </a:ext>
              </a:extLst>
            </p:cNvPr>
            <p:cNvSpPr/>
            <p:nvPr/>
          </p:nvSpPr>
          <p:spPr>
            <a:xfrm rot="0">
              <a:off x="3666100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1" name="Google Shape;1898;p79">
              <a:extLst>
                <a:ext uri="{F52BBC91-D3BB-4062-945A-9A9DB78CF0E5}">
                  <a16:creationId xmlns:a16="http://schemas.microsoft.com/office/drawing/2010/main" id="{133F1302-C87C-48B5-BF66-ED8AFE48D011}"/>
                </a:ext>
              </a:extLst>
            </p:cNvPr>
            <p:cNvSpPr/>
            <p:nvPr/>
          </p:nvSpPr>
          <p:spPr>
            <a:xfrm rot="0">
              <a:off x="366610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2" name="Google Shape;1899;p79">
              <a:extLst>
                <a:ext uri="{F05ABAB3-5956-41C6-BC53-AD9053330C5F}">
                  <a16:creationId xmlns:a16="http://schemas.microsoft.com/office/drawing/2010/main" id="{8AFD4BAB-1F67-4258-BB1B-FC5D31B98197}"/>
                </a:ext>
              </a:extLst>
            </p:cNvPr>
            <p:cNvSpPr/>
            <p:nvPr/>
          </p:nvSpPr>
          <p:spPr>
            <a:xfrm rot="0">
              <a:off x="3666100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3" name="Google Shape;1900;p79">
              <a:extLst>
                <a:ext uri="{9E276E34-F4B5-4E73-B512-3DFC522EDFDD}">
                  <a16:creationId xmlns:a16="http://schemas.microsoft.com/office/drawing/2010/main" id="{54E537EA-45B7-4E78-8B64-F20904AED8AF}"/>
                </a:ext>
              </a:extLst>
            </p:cNvPr>
            <p:cNvSpPr/>
            <p:nvPr/>
          </p:nvSpPr>
          <p:spPr>
            <a:xfrm rot="0">
              <a:off x="36661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4" name="Google Shape;1901;p79">
              <a:extLst>
                <a:ext uri="{78136A09-CA90-4242-BE4F-1B0193814691}">
                  <a16:creationId xmlns:a16="http://schemas.microsoft.com/office/drawing/2010/main" id="{63478AA6-1882-4A65-8962-730F6D4D91B5}"/>
                </a:ext>
              </a:extLst>
            </p:cNvPr>
            <p:cNvSpPr/>
            <p:nvPr/>
          </p:nvSpPr>
          <p:spPr>
            <a:xfrm rot="0">
              <a:off x="3666100" y="1571400"/>
              <a:ext cx="62149" cy="53250"/>
            </a:xfrm>
            <a:custGeom>
              <a:avLst/>
              <a:gdLst/>
              <a:ahLst/>
              <a:cxnLst/>
              <a:rect b="b" l="0" r="r" t="0"/>
              <a:pathLst>
                <a:path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5" name="Google Shape;1902;p79">
              <a:extLst>
                <a:ext uri="{378B8DA8-2D5D-4C50-AEF4-43CED393436F}">
                  <a16:creationId xmlns:a16="http://schemas.microsoft.com/office/drawing/2010/main" id="{1B205B6F-7215-41E4-9C12-E877410C975B}"/>
                </a:ext>
              </a:extLst>
            </p:cNvPr>
            <p:cNvSpPr/>
            <p:nvPr/>
          </p:nvSpPr>
          <p:spPr>
            <a:xfrm rot="0">
              <a:off x="358987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6" name="Google Shape;1903;p79">
              <a:extLst>
                <a:ext uri="{1CB08816-7216-4FE7-9B99-5CA72D054EEC}">
                  <a16:creationId xmlns:a16="http://schemas.microsoft.com/office/drawing/2010/main" id="{99D737D7-0DA3-4073-A49D-4F99E1B5631B}"/>
                </a:ext>
              </a:extLst>
            </p:cNvPr>
            <p:cNvSpPr/>
            <p:nvPr/>
          </p:nvSpPr>
          <p:spPr>
            <a:xfrm rot="0">
              <a:off x="358987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7" name="Google Shape;1904;p79">
              <a:extLst>
                <a:ext uri="{2579AE91-8880-4C69-B254-DAB7A94AB9FD}">
                  <a16:creationId xmlns:a16="http://schemas.microsoft.com/office/drawing/2010/main" id="{4F817D8A-38C1-4535-B148-28C49D001607}"/>
                </a:ext>
              </a:extLst>
            </p:cNvPr>
            <p:cNvSpPr/>
            <p:nvPr/>
          </p:nvSpPr>
          <p:spPr>
            <a:xfrm rot="0">
              <a:off x="358987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8" name="Google Shape;1905;p79">
              <a:extLst>
                <a:ext uri="{83A53940-6B13-442B-ACA5-B66930FE94BB}">
                  <a16:creationId xmlns:a16="http://schemas.microsoft.com/office/drawing/2010/main" id="{F8DBAE40-ECAD-49BF-B5BD-1569556034D3}"/>
                </a:ext>
              </a:extLst>
            </p:cNvPr>
            <p:cNvSpPr/>
            <p:nvPr/>
          </p:nvSpPr>
          <p:spPr>
            <a:xfrm rot="0">
              <a:off x="358987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9" name="Google Shape;1906;p79">
              <a:extLst>
                <a:ext uri="{D8B01555-B2D3-4FD9-9337-BD3164883010}">
                  <a16:creationId xmlns:a16="http://schemas.microsoft.com/office/drawing/2010/main" id="{CA36C8A0-5C0C-4FD1-A757-7843BF5C3F7E}"/>
                </a:ext>
              </a:extLst>
            </p:cNvPr>
            <p:cNvSpPr/>
            <p:nvPr/>
          </p:nvSpPr>
          <p:spPr>
            <a:xfrm rot="0">
              <a:off x="35898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0" name="Google Shape;1907;p79">
              <a:extLst>
                <a:ext uri="{04346BBA-6742-4CB1-BBCD-97973330EAD0}">
                  <a16:creationId xmlns:a16="http://schemas.microsoft.com/office/drawing/2010/main" id="{14BB51C2-02A0-4D18-8EAD-A63624D385E9}"/>
                </a:ext>
              </a:extLst>
            </p:cNvPr>
            <p:cNvSpPr/>
            <p:nvPr/>
          </p:nvSpPr>
          <p:spPr>
            <a:xfrm rot="0">
              <a:off x="3513675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1" name="Google Shape;1908;p79">
              <a:extLst>
                <a:ext uri="{B8C173D2-C637-4E73-BDC1-6EA81ED4699A}">
                  <a16:creationId xmlns:a16="http://schemas.microsoft.com/office/drawing/2010/main" id="{B7D10BC9-20C5-4F2F-8139-8FFD4899187E}"/>
                </a:ext>
              </a:extLst>
            </p:cNvPr>
            <p:cNvSpPr/>
            <p:nvPr/>
          </p:nvSpPr>
          <p:spPr>
            <a:xfrm rot="0">
              <a:off x="351367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2" name="Google Shape;1909;p79">
              <a:extLst>
                <a:ext uri="{6940FCF3-8A37-4695-AFC7-0A3F21A92026}">
                  <a16:creationId xmlns:a16="http://schemas.microsoft.com/office/drawing/2010/main" id="{EDB5E7B9-64F0-4130-B913-6F784414DC1C}"/>
                </a:ext>
              </a:extLst>
            </p:cNvPr>
            <p:cNvSpPr/>
            <p:nvPr/>
          </p:nvSpPr>
          <p:spPr>
            <a:xfrm rot="0">
              <a:off x="351367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3" name="Google Shape;1910;p79">
              <a:extLst>
                <a:ext uri="{A4A3977A-C296-48AE-B458-6B763D7657CF}">
                  <a16:creationId xmlns:a16="http://schemas.microsoft.com/office/drawing/2010/main" id="{94674D63-5597-4A5B-8D41-ED59127A3B40}"/>
                </a:ext>
              </a:extLst>
            </p:cNvPr>
            <p:cNvSpPr/>
            <p:nvPr/>
          </p:nvSpPr>
          <p:spPr>
            <a:xfrm rot="0">
              <a:off x="351367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4" name="Google Shape;1911;p79">
              <a:extLst>
                <a:ext uri="{205F71FC-FAEB-433A-8E4E-0D156EED0538}">
                  <a16:creationId xmlns:a16="http://schemas.microsoft.com/office/drawing/2010/main" id="{1027E084-D66F-49C5-B04A-3CCB15F307AF}"/>
                </a:ext>
              </a:extLst>
            </p:cNvPr>
            <p:cNvSpPr/>
            <p:nvPr/>
          </p:nvSpPr>
          <p:spPr>
            <a:xfrm rot="0">
              <a:off x="351367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5" name="Google Shape;1912;p79">
              <a:extLst>
                <a:ext uri="{FD44C996-FCCB-4CD5-AC35-6E12AE20827C}">
                  <a16:creationId xmlns:a16="http://schemas.microsoft.com/office/drawing/2010/main" id="{78CBB9A9-B655-48D0-83D1-1CFBAF4C1989}"/>
                </a:ext>
              </a:extLst>
            </p:cNvPr>
            <p:cNvSpPr/>
            <p:nvPr/>
          </p:nvSpPr>
          <p:spPr>
            <a:xfrm rot="0">
              <a:off x="3513675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6" name="Google Shape;1913;p79">
              <a:extLst>
                <a:ext uri="{0621CB75-0034-4C5B-A4F4-22D6855733A4}">
                  <a16:creationId xmlns:a16="http://schemas.microsoft.com/office/drawing/2010/main" id="{8B54B47C-7EEE-4FEE-80C6-E4EB2ABD884B}"/>
                </a:ext>
              </a:extLst>
            </p:cNvPr>
            <p:cNvSpPr/>
            <p:nvPr/>
          </p:nvSpPr>
          <p:spPr>
            <a:xfrm rot="0">
              <a:off x="351367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7" name="Google Shape;1914;p79">
              <a:extLst>
                <a:ext uri="{5D56FD7E-6432-466E-BF74-27CEE0715E68}">
                  <a16:creationId xmlns:a16="http://schemas.microsoft.com/office/drawing/2010/main" id="{C4517D63-A002-4592-83D8-27303C061F5F}"/>
                </a:ext>
              </a:extLst>
            </p:cNvPr>
            <p:cNvSpPr/>
            <p:nvPr/>
          </p:nvSpPr>
          <p:spPr>
            <a:xfrm rot="0">
              <a:off x="3437450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8" name="Google Shape;1915;p79">
              <a:extLst>
                <a:ext uri="{69E4F3E4-D0E0-4FC6-BAAE-1596197DB8A5}">
                  <a16:creationId xmlns:a16="http://schemas.microsoft.com/office/drawing/2010/main" id="{561B924E-A425-48AC-9FA2-66E05F6C5D13}"/>
                </a:ext>
              </a:extLst>
            </p:cNvPr>
            <p:cNvSpPr/>
            <p:nvPr/>
          </p:nvSpPr>
          <p:spPr>
            <a:xfrm rot="0">
              <a:off x="3437450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9" name="Google Shape;1916;p79">
              <a:extLst>
                <a:ext uri="{67FCB901-9397-49F5-AE6B-DC7956518637}">
                  <a16:creationId xmlns:a16="http://schemas.microsoft.com/office/drawing/2010/main" id="{BA3D6359-01A1-42FA-841C-15A867055482}"/>
                </a:ext>
              </a:extLst>
            </p:cNvPr>
            <p:cNvSpPr/>
            <p:nvPr/>
          </p:nvSpPr>
          <p:spPr>
            <a:xfrm rot="0">
              <a:off x="3437450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0" name="Google Shape;1917;p79">
              <a:extLst>
                <a:ext uri="{389A671A-CC16-4F59-8412-F0623CF641B3}">
                  <a16:creationId xmlns:a16="http://schemas.microsoft.com/office/drawing/2010/main" id="{E141810E-CE2B-4F8F-BA4A-5BC5451C1718}"/>
                </a:ext>
              </a:extLst>
            </p:cNvPr>
            <p:cNvSpPr/>
            <p:nvPr/>
          </p:nvSpPr>
          <p:spPr>
            <a:xfrm rot="0">
              <a:off x="3437450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1" name="Google Shape;1918;p79">
              <a:extLst>
                <a:ext uri="{9D1FAFE9-0370-43BF-A9D7-1A4AD33649FA}">
                  <a16:creationId xmlns:a16="http://schemas.microsoft.com/office/drawing/2010/main" id="{FAA887A1-D7F4-4276-A413-5C042F12C1CB}"/>
                </a:ext>
              </a:extLst>
            </p:cNvPr>
            <p:cNvSpPr/>
            <p:nvPr/>
          </p:nvSpPr>
          <p:spPr>
            <a:xfrm rot="0">
              <a:off x="3437450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2" name="Google Shape;1919;p79">
              <a:extLst>
                <a:ext uri="{30D2234C-C294-4468-8A1F-4412A84B3497}">
                  <a16:creationId xmlns:a16="http://schemas.microsoft.com/office/drawing/2010/main" id="{FBBE1929-AEAD-416E-9E5F-B3F0E1C9D66B}"/>
                </a:ext>
              </a:extLst>
            </p:cNvPr>
            <p:cNvSpPr/>
            <p:nvPr/>
          </p:nvSpPr>
          <p:spPr>
            <a:xfrm rot="0">
              <a:off x="343745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3" name="Google Shape;1920;p79">
              <a:extLst>
                <a:ext uri="{A3386B06-4EE9-4EBA-A441-0BD4B5D24498}">
                  <a16:creationId xmlns:a16="http://schemas.microsoft.com/office/drawing/2010/main" id="{8D3DB6EE-5929-4C60-BAC6-FD6EA669F3BA}"/>
                </a:ext>
              </a:extLst>
            </p:cNvPr>
            <p:cNvSpPr/>
            <p:nvPr/>
          </p:nvSpPr>
          <p:spPr>
            <a:xfrm rot="0">
              <a:off x="343745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4" name="Google Shape;1921;p79">
              <a:extLst>
                <a:ext uri="{572006E4-00DC-463D-B11F-FB14724F756C}">
                  <a16:creationId xmlns:a16="http://schemas.microsoft.com/office/drawing/2010/main" id="{73E33A70-3632-4B12-B5AC-ADDCCA05DD05}"/>
                </a:ext>
              </a:extLst>
            </p:cNvPr>
            <p:cNvSpPr/>
            <p:nvPr/>
          </p:nvSpPr>
          <p:spPr>
            <a:xfrm rot="0">
              <a:off x="3361450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5" name="Google Shape;1922;p79">
              <a:extLst>
                <a:ext uri="{D620B8D6-1B43-473D-B9A9-1B4540FBD694}">
                  <a16:creationId xmlns:a16="http://schemas.microsoft.com/office/drawing/2010/main" id="{3F8C22AC-8881-4677-8A65-C44BE0E3707A}"/>
                </a:ext>
              </a:extLst>
            </p:cNvPr>
            <p:cNvSpPr/>
            <p:nvPr/>
          </p:nvSpPr>
          <p:spPr>
            <a:xfrm rot="0">
              <a:off x="336145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6" name="Google Shape;1923;p79">
              <a:extLst>
                <a:ext uri="{CF9DB47C-393D-47E2-8E16-E1043E2ABB1C}">
                  <a16:creationId xmlns:a16="http://schemas.microsoft.com/office/drawing/2010/main" id="{C5191AAD-80D6-4C9E-8498-38D40AC272F5}"/>
                </a:ext>
              </a:extLst>
            </p:cNvPr>
            <p:cNvSpPr/>
            <p:nvPr/>
          </p:nvSpPr>
          <p:spPr>
            <a:xfrm rot="0">
              <a:off x="3361450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7" name="Google Shape;1924;p79">
              <a:extLst>
                <a:ext uri="{5DF45F1B-989E-4C31-AD50-1D11BE81A405}">
                  <a16:creationId xmlns:a16="http://schemas.microsoft.com/office/drawing/2010/main" id="{18E233B8-21D6-4083-A9C0-221ADEE5B849}"/>
                </a:ext>
              </a:extLst>
            </p:cNvPr>
            <p:cNvSpPr/>
            <p:nvPr/>
          </p:nvSpPr>
          <p:spPr>
            <a:xfrm rot="0">
              <a:off x="336145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8" name="Google Shape;1925;p79">
              <a:extLst>
                <a:ext uri="{434A8079-8D11-4F56-A49B-A9F80097F373}">
                  <a16:creationId xmlns:a16="http://schemas.microsoft.com/office/drawing/2010/main" id="{01FECB5F-7DA0-4FD7-84E8-B97C244B2599}"/>
                </a:ext>
              </a:extLst>
            </p:cNvPr>
            <p:cNvSpPr/>
            <p:nvPr/>
          </p:nvSpPr>
          <p:spPr>
            <a:xfrm rot="0">
              <a:off x="32852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9" name="Google Shape;1926;p79">
              <a:extLst>
                <a:ext uri="{6220725E-A0E6-4CF3-B9D2-BF5B2213C7C4}">
                  <a16:creationId xmlns:a16="http://schemas.microsoft.com/office/drawing/2010/main" id="{7210E71E-F278-45BB-ACF7-D444A8E4729E}"/>
                </a:ext>
              </a:extLst>
            </p:cNvPr>
            <p:cNvSpPr/>
            <p:nvPr/>
          </p:nvSpPr>
          <p:spPr>
            <a:xfrm rot="0">
              <a:off x="313280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0" name="Google Shape;1927;p79">
              <a:extLst>
                <a:ext uri="{54D264C2-EED0-4F7E-BA33-0BD07BEC2FAA}">
                  <a16:creationId xmlns:a16="http://schemas.microsoft.com/office/drawing/2010/main" id="{544D81B6-F211-417F-A693-45624DB3D518}"/>
                </a:ext>
              </a:extLst>
            </p:cNvPr>
            <p:cNvSpPr/>
            <p:nvPr/>
          </p:nvSpPr>
          <p:spPr>
            <a:xfrm rot="0">
              <a:off x="305680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1" name="Google Shape;1928;p79">
              <a:extLst>
                <a:ext uri="{CE955CE2-92CE-4B4F-8F4C-AC0469AE1420}">
                  <a16:creationId xmlns:a16="http://schemas.microsoft.com/office/drawing/2010/main" id="{282ECEE3-1EB6-46C3-87D6-691EE6CB2E32}"/>
                </a:ext>
              </a:extLst>
            </p:cNvPr>
            <p:cNvSpPr/>
            <p:nvPr/>
          </p:nvSpPr>
          <p:spPr>
            <a:xfrm rot="0">
              <a:off x="30568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2" name="Google Shape;1929;p79">
              <a:extLst>
                <a:ext uri="{B1A407A0-FDF6-4FA0-AF38-6B974C8D4116}">
                  <a16:creationId xmlns:a16="http://schemas.microsoft.com/office/drawing/2010/main" id="{CD107ECD-1407-440C-85D0-C8673F63203F}"/>
                </a:ext>
              </a:extLst>
            </p:cNvPr>
            <p:cNvSpPr/>
            <p:nvPr/>
          </p:nvSpPr>
          <p:spPr>
            <a:xfrm rot="0">
              <a:off x="298057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3" name="Google Shape;1930;p79">
              <a:extLst>
                <a:ext uri="{C4CDB65A-EDC1-4E1B-B26C-FD022280E168}">
                  <a16:creationId xmlns:a16="http://schemas.microsoft.com/office/drawing/2010/main" id="{84970165-41DF-4004-9EB8-D0B5EAA95C0F}"/>
                </a:ext>
              </a:extLst>
            </p:cNvPr>
            <p:cNvSpPr/>
            <p:nvPr/>
          </p:nvSpPr>
          <p:spPr>
            <a:xfrm rot="0">
              <a:off x="29805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4" name="Google Shape;1931;p79">
              <a:extLst>
                <a:ext uri="{A5C6D8F2-E179-452D-9524-66BEBF386772}">
                  <a16:creationId xmlns:a16="http://schemas.microsoft.com/office/drawing/2010/main" id="{A17A4FB2-F142-4212-AF44-2FC64AF2897D}"/>
                </a:ext>
              </a:extLst>
            </p:cNvPr>
            <p:cNvSpPr/>
            <p:nvPr/>
          </p:nvSpPr>
          <p:spPr>
            <a:xfrm rot="0">
              <a:off x="298057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5" name="Google Shape;1932;p79">
              <a:extLst>
                <a:ext uri="{677F6609-3181-4D9B-B94D-E1F595A1864D}">
                  <a16:creationId xmlns:a16="http://schemas.microsoft.com/office/drawing/2010/main" id="{62A6214D-C923-48A1-9A85-780F94EEC5FD}"/>
                </a:ext>
              </a:extLst>
            </p:cNvPr>
            <p:cNvSpPr/>
            <p:nvPr/>
          </p:nvSpPr>
          <p:spPr>
            <a:xfrm rot="0">
              <a:off x="2980575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6" name="Google Shape;1933;p79">
              <a:extLst>
                <a:ext uri="{0787A5B9-52BC-4B0B-A32B-4D74ED4F8621}">
                  <a16:creationId xmlns:a16="http://schemas.microsoft.com/office/drawing/2010/main" id="{389EF70E-0BBF-4991-9E30-DD32AD80D2E3}"/>
                </a:ext>
              </a:extLst>
            </p:cNvPr>
            <p:cNvSpPr/>
            <p:nvPr/>
          </p:nvSpPr>
          <p:spPr>
            <a:xfrm rot="0">
              <a:off x="2980575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7" name="Google Shape;1934;p79">
              <a:extLst>
                <a:ext uri="{97A63D86-E9C4-4E14-8247-9AFD6F13AA37}">
                  <a16:creationId xmlns:a16="http://schemas.microsoft.com/office/drawing/2010/main" id="{E782AA5C-1054-481D-81FC-F9DD0E367B4C}"/>
                </a:ext>
              </a:extLst>
            </p:cNvPr>
            <p:cNvSpPr/>
            <p:nvPr/>
          </p:nvSpPr>
          <p:spPr>
            <a:xfrm rot="0">
              <a:off x="298057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8" name="Google Shape;1935;p79">
              <a:extLst>
                <a:ext uri="{BA692101-6E77-4128-8075-71FD5B6E1650}">
                  <a16:creationId xmlns:a16="http://schemas.microsoft.com/office/drawing/2010/main" id="{71D09C0C-E478-41B4-B301-C7BB77443E84}"/>
                </a:ext>
              </a:extLst>
            </p:cNvPr>
            <p:cNvSpPr/>
            <p:nvPr/>
          </p:nvSpPr>
          <p:spPr>
            <a:xfrm rot="0">
              <a:off x="290437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9" name="Google Shape;1936;p79">
              <a:extLst>
                <a:ext uri="{BD6ED629-4269-4DA6-9B71-E3D121E85E6A}">
                  <a16:creationId xmlns:a16="http://schemas.microsoft.com/office/drawing/2010/main" id="{21BB7423-107E-482C-A3E8-E17C60FA55F0}"/>
                </a:ext>
              </a:extLst>
            </p:cNvPr>
            <p:cNvSpPr/>
            <p:nvPr/>
          </p:nvSpPr>
          <p:spPr>
            <a:xfrm rot="0">
              <a:off x="290437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0" name="Google Shape;1937;p79">
              <a:extLst>
                <a:ext uri="{F63355CE-4880-41F0-AD04-A5DE9267E277}">
                  <a16:creationId xmlns:a16="http://schemas.microsoft.com/office/drawing/2010/main" id="{6D3DBD30-0DE0-4646-842C-FC0E0BE66C20}"/>
                </a:ext>
              </a:extLst>
            </p:cNvPr>
            <p:cNvSpPr/>
            <p:nvPr/>
          </p:nvSpPr>
          <p:spPr>
            <a:xfrm rot="0">
              <a:off x="290437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1" name="Google Shape;1938;p79">
              <a:extLst>
                <a:ext uri="{2BB6582D-9DEA-4D38-BC3D-6547E6B5D748}">
                  <a16:creationId xmlns:a16="http://schemas.microsoft.com/office/drawing/2010/main" id="{04219D0E-9AAC-4B45-B948-4FF8E29E185F}"/>
                </a:ext>
              </a:extLst>
            </p:cNvPr>
            <p:cNvSpPr/>
            <p:nvPr/>
          </p:nvSpPr>
          <p:spPr>
            <a:xfrm rot="0">
              <a:off x="290437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2" name="Google Shape;1939;p79">
              <a:extLst>
                <a:ext uri="{98D4999D-8CA3-4FF0-8C18-EC9605D36E58}">
                  <a16:creationId xmlns:a16="http://schemas.microsoft.com/office/drawing/2010/main" id="{255B174D-C1B9-4EC0-9CCD-1D6848F10EA6}"/>
                </a:ext>
              </a:extLst>
            </p:cNvPr>
            <p:cNvSpPr/>
            <p:nvPr/>
          </p:nvSpPr>
          <p:spPr>
            <a:xfrm rot="0">
              <a:off x="2904375" y="11905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3" name="Google Shape;1940;p79">
              <a:extLst>
                <a:ext uri="{E4B12CE7-7914-4659-917C-B39428AC3798}">
                  <a16:creationId xmlns:a16="http://schemas.microsoft.com/office/drawing/2010/main" id="{8F4DA15A-648E-4612-A438-247EB3FD0AAF}"/>
                </a:ext>
              </a:extLst>
            </p:cNvPr>
            <p:cNvSpPr/>
            <p:nvPr/>
          </p:nvSpPr>
          <p:spPr>
            <a:xfrm rot="0">
              <a:off x="2904375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4" name="Google Shape;1941;p79">
              <a:extLst>
                <a:ext uri="{7306B1EF-CF89-4B9C-BEFC-A5828ED0E2E6}">
                  <a16:creationId xmlns:a16="http://schemas.microsoft.com/office/drawing/2010/main" id="{61D1889D-D523-41E6-ABFB-9E4213FB0AB4}"/>
                </a:ext>
              </a:extLst>
            </p:cNvPr>
            <p:cNvSpPr/>
            <p:nvPr/>
          </p:nvSpPr>
          <p:spPr>
            <a:xfrm rot="0">
              <a:off x="2904375" y="1038125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5" name="Google Shape;1942;p79">
              <a:extLst>
                <a:ext uri="{7941892C-EFF1-4A32-B593-F180C5B17326}">
                  <a16:creationId xmlns:a16="http://schemas.microsoft.com/office/drawing/2010/main" id="{F65D1AC4-F9C9-4079-B590-5A155E739E39}"/>
                </a:ext>
              </a:extLst>
            </p:cNvPr>
            <p:cNvSpPr/>
            <p:nvPr/>
          </p:nvSpPr>
          <p:spPr>
            <a:xfrm rot="0">
              <a:off x="2828150" y="1571400"/>
              <a:ext cx="62149" cy="53250"/>
            </a:xfrm>
            <a:custGeom>
              <a:avLst/>
              <a:gdLst/>
              <a:ahLst/>
              <a:cxnLst/>
              <a:rect b="b" l="0" r="r" t="0"/>
              <a:pathLst>
                <a:path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6" name="Google Shape;1943;p79">
              <a:extLst>
                <a:ext uri="{6D3271E7-DE0F-47F8-B539-5A5A035BB7DD}">
                  <a16:creationId xmlns:a16="http://schemas.microsoft.com/office/drawing/2010/main" id="{AAB4C11B-F22C-4F6D-ADE9-6BEE9AC42553}"/>
                </a:ext>
              </a:extLst>
            </p:cNvPr>
            <p:cNvSpPr/>
            <p:nvPr/>
          </p:nvSpPr>
          <p:spPr>
            <a:xfrm rot="0">
              <a:off x="282815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7" name="Google Shape;1944;p79">
              <a:extLst>
                <a:ext uri="{62B240ED-2BE8-4879-84E1-F194AC3BC50A}">
                  <a16:creationId xmlns:a16="http://schemas.microsoft.com/office/drawing/2010/main" id="{EDF9FDE1-2E09-4C92-B86B-9E7D84F9D6FC}"/>
                </a:ext>
              </a:extLst>
            </p:cNvPr>
            <p:cNvSpPr/>
            <p:nvPr/>
          </p:nvSpPr>
          <p:spPr>
            <a:xfrm rot="0">
              <a:off x="282815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8" name="Google Shape;1945;p79">
              <a:extLst>
                <a:ext uri="{6AAB6AFA-84D0-41A2-AAE7-230BBE8BA4E7}">
                  <a16:creationId xmlns:a16="http://schemas.microsoft.com/office/drawing/2010/main" id="{B3D723B6-735C-4C4B-B391-D5798AD133CC}"/>
                </a:ext>
              </a:extLst>
            </p:cNvPr>
            <p:cNvSpPr/>
            <p:nvPr/>
          </p:nvSpPr>
          <p:spPr>
            <a:xfrm rot="0">
              <a:off x="28281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9" name="Google Shape;1946;p79">
              <a:extLst>
                <a:ext uri="{CB6FE9AE-7BFF-4D43-8ACF-5238D51A5EAD}">
                  <a16:creationId xmlns:a16="http://schemas.microsoft.com/office/drawing/2010/main" id="{BD59596C-7275-4201-96B0-21A61D59B82B}"/>
                </a:ext>
              </a:extLst>
            </p:cNvPr>
            <p:cNvSpPr/>
            <p:nvPr/>
          </p:nvSpPr>
          <p:spPr>
            <a:xfrm rot="0">
              <a:off x="2828150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0" name="Google Shape;1947;p79">
              <a:extLst>
                <a:ext uri="{819DE610-5798-4E74-A40E-87C221E87B28}">
                  <a16:creationId xmlns:a16="http://schemas.microsoft.com/office/drawing/2010/main" id="{0B834328-9247-4B85-9C7C-4F5948DEC039}"/>
                </a:ext>
              </a:extLst>
            </p:cNvPr>
            <p:cNvSpPr/>
            <p:nvPr/>
          </p:nvSpPr>
          <p:spPr>
            <a:xfrm rot="0">
              <a:off x="2828150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1" name="Google Shape;1948;p79">
              <a:extLst>
                <a:ext uri="{846AC291-53AA-496A-8FD1-B480DA81D8AE}">
                  <a16:creationId xmlns:a16="http://schemas.microsoft.com/office/drawing/2010/main" id="{2873A723-E2E6-4EB1-ADC3-068E133E3D2F}"/>
                </a:ext>
              </a:extLst>
            </p:cNvPr>
            <p:cNvSpPr/>
            <p:nvPr/>
          </p:nvSpPr>
          <p:spPr>
            <a:xfrm rot="0">
              <a:off x="282815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2" name="Google Shape;1949;p79">
              <a:extLst>
                <a:ext uri="{FF9CD407-56CF-4B63-826E-13DEA17D4F2C}">
                  <a16:creationId xmlns:a16="http://schemas.microsoft.com/office/drawing/2010/main" id="{9BE811FF-EBF8-42C2-A561-1F6C4D2ECA4F}"/>
                </a:ext>
              </a:extLst>
            </p:cNvPr>
            <p:cNvSpPr/>
            <p:nvPr/>
          </p:nvSpPr>
          <p:spPr>
            <a:xfrm rot="0">
              <a:off x="2828150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3" name="Google Shape;1950;p79">
              <a:extLst>
                <a:ext uri="{DEF9F668-437C-49B4-8D28-39693BC9E0A0}">
                  <a16:creationId xmlns:a16="http://schemas.microsoft.com/office/drawing/2010/main" id="{06B7E82E-22BD-4105-AA85-CF3138086D09}"/>
                </a:ext>
              </a:extLst>
            </p:cNvPr>
            <p:cNvSpPr/>
            <p:nvPr/>
          </p:nvSpPr>
          <p:spPr>
            <a:xfrm rot="0">
              <a:off x="275195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4" name="Google Shape;1951;p79">
              <a:extLst>
                <a:ext uri="{F1582DF7-F9F1-4144-8C62-4BF7725E9AF1}">
                  <a16:creationId xmlns:a16="http://schemas.microsoft.com/office/drawing/2010/main" id="{F28943FF-36C5-49F3-A9A9-737FE50657A1}"/>
                </a:ext>
              </a:extLst>
            </p:cNvPr>
            <p:cNvSpPr/>
            <p:nvPr/>
          </p:nvSpPr>
          <p:spPr>
            <a:xfrm rot="0">
              <a:off x="275195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5" name="Google Shape;1952;p79">
              <a:extLst>
                <a:ext uri="{03DADBB7-F6D9-489A-A8F9-961111DF5E4A}">
                  <a16:creationId xmlns:a16="http://schemas.microsoft.com/office/drawing/2010/main" id="{BF1F8E3B-C72D-46E2-9673-B82695AEACC5}"/>
                </a:ext>
              </a:extLst>
            </p:cNvPr>
            <p:cNvSpPr/>
            <p:nvPr/>
          </p:nvSpPr>
          <p:spPr>
            <a:xfrm rot="0">
              <a:off x="275195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6" name="Google Shape;1953;p79">
              <a:extLst>
                <a:ext uri="{74BE9F51-759A-45EB-BE8E-4DB589750DEE}">
                  <a16:creationId xmlns:a16="http://schemas.microsoft.com/office/drawing/2010/main" id="{1ED92B38-FBE6-4B8B-92BF-8D41C2D5109F}"/>
                </a:ext>
              </a:extLst>
            </p:cNvPr>
            <p:cNvSpPr/>
            <p:nvPr/>
          </p:nvSpPr>
          <p:spPr>
            <a:xfrm rot="0">
              <a:off x="2751950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7" name="Google Shape;1954;p79">
              <a:extLst>
                <a:ext uri="{59CE12DF-6B07-4BE3-9898-53F3ACCAEBF0}">
                  <a16:creationId xmlns:a16="http://schemas.microsoft.com/office/drawing/2010/main" id="{51225BF1-5AFB-4361-888E-10BAF0626CBB}"/>
                </a:ext>
              </a:extLst>
            </p:cNvPr>
            <p:cNvSpPr/>
            <p:nvPr/>
          </p:nvSpPr>
          <p:spPr>
            <a:xfrm rot="0">
              <a:off x="2751950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8" name="Google Shape;1955;p79">
              <a:extLst>
                <a:ext uri="{DDA643EC-5B8D-4520-9978-A353E3BB35EA}">
                  <a16:creationId xmlns:a16="http://schemas.microsoft.com/office/drawing/2010/main" id="{39B79788-5BFC-4A69-BF23-B6CFB2DF00E7}"/>
                </a:ext>
              </a:extLst>
            </p:cNvPr>
            <p:cNvSpPr/>
            <p:nvPr/>
          </p:nvSpPr>
          <p:spPr>
            <a:xfrm rot="0">
              <a:off x="2751950" y="11905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9" name="Google Shape;1956;p79">
              <a:extLst>
                <a:ext uri="{96822C39-A039-4086-9B62-D7FE5E6A0D8D}">
                  <a16:creationId xmlns:a16="http://schemas.microsoft.com/office/drawing/2010/main" id="{B8978603-A0B7-433D-9391-4A8C17C89F62}"/>
                </a:ext>
              </a:extLst>
            </p:cNvPr>
            <p:cNvSpPr/>
            <p:nvPr/>
          </p:nvSpPr>
          <p:spPr>
            <a:xfrm rot="0">
              <a:off x="2751950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0" name="Google Shape;1957;p79">
              <a:extLst>
                <a:ext uri="{FF68DE70-5607-462A-8977-36514BCF1459}">
                  <a16:creationId xmlns:a16="http://schemas.microsoft.com/office/drawing/2010/main" id="{4A36CCE0-E38D-45CD-B662-3BE95ED955EB}"/>
                </a:ext>
              </a:extLst>
            </p:cNvPr>
            <p:cNvSpPr/>
            <p:nvPr/>
          </p:nvSpPr>
          <p:spPr>
            <a:xfrm rot="0">
              <a:off x="2751950" y="1038125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1" name="Google Shape;1958;p79">
              <a:extLst>
                <a:ext uri="{5302ED2F-2404-4ADE-AFDC-C2E46553B706}">
                  <a16:creationId xmlns:a16="http://schemas.microsoft.com/office/drawing/2010/main" id="{AE6F134C-270B-4CC0-A090-93B2E3B83763}"/>
                </a:ext>
              </a:extLst>
            </p:cNvPr>
            <p:cNvSpPr/>
            <p:nvPr/>
          </p:nvSpPr>
          <p:spPr>
            <a:xfrm rot="0">
              <a:off x="26759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2" name="Google Shape;1959;p79">
              <a:extLst>
                <a:ext uri="{802BD36F-08CE-4C02-A599-A96F893DF59D}">
                  <a16:creationId xmlns:a16="http://schemas.microsoft.com/office/drawing/2010/main" id="{C33A64D0-3AAD-42BF-AFDD-DE98EF3ED433}"/>
                </a:ext>
              </a:extLst>
            </p:cNvPr>
            <p:cNvSpPr/>
            <p:nvPr/>
          </p:nvSpPr>
          <p:spPr>
            <a:xfrm rot="0">
              <a:off x="26759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3" name="Google Shape;1960;p79">
              <a:extLst>
                <a:ext uri="{D8691C52-F5E7-4936-9E33-8B9952A0D457}">
                  <a16:creationId xmlns:a16="http://schemas.microsoft.com/office/drawing/2010/main" id="{91E9DAC8-4DF0-4660-ACBE-85389A0E967A}"/>
                </a:ext>
              </a:extLst>
            </p:cNvPr>
            <p:cNvSpPr/>
            <p:nvPr/>
          </p:nvSpPr>
          <p:spPr>
            <a:xfrm rot="0">
              <a:off x="26759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4" name="Google Shape;1961;p79">
              <a:extLst>
                <a:ext uri="{56E367D3-5B42-499E-B1F7-7E39844259BA}">
                  <a16:creationId xmlns:a16="http://schemas.microsoft.com/office/drawing/2010/main" id="{0DC3EC8A-405F-4C73-BD7D-7AB451D1965B}"/>
                </a:ext>
              </a:extLst>
            </p:cNvPr>
            <p:cNvSpPr/>
            <p:nvPr/>
          </p:nvSpPr>
          <p:spPr>
            <a:xfrm rot="0">
              <a:off x="267592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5" name="Google Shape;1962;p79">
              <a:extLst>
                <a:ext uri="{A6F7E704-2A1E-4604-B4C2-345311AACBA7}">
                  <a16:creationId xmlns:a16="http://schemas.microsoft.com/office/drawing/2010/main" id="{854B28D3-B7FA-4D34-B495-B91DBDC5B774}"/>
                </a:ext>
              </a:extLst>
            </p:cNvPr>
            <p:cNvSpPr/>
            <p:nvPr/>
          </p:nvSpPr>
          <p:spPr>
            <a:xfrm rot="0">
              <a:off x="2675925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6" name="Google Shape;1963;p79">
              <a:extLst>
                <a:ext uri="{D981FAEB-1A9D-478B-9470-B00A545324A3}">
                  <a16:creationId xmlns:a16="http://schemas.microsoft.com/office/drawing/2010/main" id="{AAA93804-0F22-4511-BF6F-23ACF4A92165}"/>
                </a:ext>
              </a:extLst>
            </p:cNvPr>
            <p:cNvSpPr/>
            <p:nvPr/>
          </p:nvSpPr>
          <p:spPr>
            <a:xfrm rot="0">
              <a:off x="2675925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7" name="Google Shape;1964;p79">
              <a:extLst>
                <a:ext uri="{58006448-CC59-4795-A069-C1CEB719354F}">
                  <a16:creationId xmlns:a16="http://schemas.microsoft.com/office/drawing/2010/main" id="{CEB20366-44FD-4E31-9B2B-F369D9AD114B}"/>
                </a:ext>
              </a:extLst>
            </p:cNvPr>
            <p:cNvSpPr/>
            <p:nvPr/>
          </p:nvSpPr>
          <p:spPr>
            <a:xfrm rot="0">
              <a:off x="267592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8" name="Google Shape;1965;p79">
              <a:extLst>
                <a:ext uri="{B65315E8-B3AD-44C2-ABAB-1D3AFD4D24A6}">
                  <a16:creationId xmlns:a16="http://schemas.microsoft.com/office/drawing/2010/main" id="{D57846F3-8FD6-4465-AF1B-1E266B38BDEB}"/>
                </a:ext>
              </a:extLst>
            </p:cNvPr>
            <p:cNvSpPr/>
            <p:nvPr/>
          </p:nvSpPr>
          <p:spPr>
            <a:xfrm rot="0">
              <a:off x="2675925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9" name="Google Shape;1966;p79">
              <a:extLst>
                <a:ext uri="{0487EE9C-B747-4D33-AAAB-E44FD88CDBB0}">
                  <a16:creationId xmlns:a16="http://schemas.microsoft.com/office/drawing/2010/main" id="{1C8471A2-EAFE-43B7-B92E-592C2AFDD862}"/>
                </a:ext>
              </a:extLst>
            </p:cNvPr>
            <p:cNvSpPr/>
            <p:nvPr/>
          </p:nvSpPr>
          <p:spPr>
            <a:xfrm rot="0">
              <a:off x="25997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0" name="Google Shape;1967;p79">
              <a:extLst>
                <a:ext uri="{4A9E7964-F9D1-4803-9EBC-A8DC73AFCCEB}">
                  <a16:creationId xmlns:a16="http://schemas.microsoft.com/office/drawing/2010/main" id="{4D8F771B-70D5-4D12-8082-950D189B9150}"/>
                </a:ext>
              </a:extLst>
            </p:cNvPr>
            <p:cNvSpPr/>
            <p:nvPr/>
          </p:nvSpPr>
          <p:spPr>
            <a:xfrm rot="0">
              <a:off x="259972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1" name="Google Shape;1968;p79">
              <a:extLst>
                <a:ext uri="{470DBF01-E1FB-4C9B-AC2E-B436FB081397}">
                  <a16:creationId xmlns:a16="http://schemas.microsoft.com/office/drawing/2010/main" id="{FFD7CFB3-6748-4267-88FF-F22C51E51250}"/>
                </a:ext>
              </a:extLst>
            </p:cNvPr>
            <p:cNvSpPr/>
            <p:nvPr/>
          </p:nvSpPr>
          <p:spPr>
            <a:xfrm rot="0">
              <a:off x="259972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2" name="Google Shape;1969;p79">
              <a:extLst>
                <a:ext uri="{CFABF82A-DD8B-4FB7-BA8A-C514D98EFB24}">
                  <a16:creationId xmlns:a16="http://schemas.microsoft.com/office/drawing/2010/main" id="{965196A0-4AFB-479F-B882-A9A0416FA49D}"/>
                </a:ext>
              </a:extLst>
            </p:cNvPr>
            <p:cNvSpPr/>
            <p:nvPr/>
          </p:nvSpPr>
          <p:spPr>
            <a:xfrm rot="0">
              <a:off x="259972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3" name="Google Shape;1970;p79">
              <a:extLst>
                <a:ext uri="{0C6F8B22-C088-4D8D-9169-0CF645161714}">
                  <a16:creationId xmlns:a16="http://schemas.microsoft.com/office/drawing/2010/main" id="{DEF9AEB3-223F-4AC4-A6B5-B7366E8469C8}"/>
                </a:ext>
              </a:extLst>
            </p:cNvPr>
            <p:cNvSpPr/>
            <p:nvPr/>
          </p:nvSpPr>
          <p:spPr>
            <a:xfrm rot="0">
              <a:off x="259972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4" name="Google Shape;1971;p79">
              <a:extLst>
                <a:ext uri="{892B7542-EE48-40B2-822F-616F270653E1}">
                  <a16:creationId xmlns:a16="http://schemas.microsoft.com/office/drawing/2010/main" id="{348A7012-DBF5-44A4-8F89-52023D1E5A4F}"/>
                </a:ext>
              </a:extLst>
            </p:cNvPr>
            <p:cNvSpPr/>
            <p:nvPr/>
          </p:nvSpPr>
          <p:spPr>
            <a:xfrm rot="0">
              <a:off x="259972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5" name="Google Shape;1972;p79">
              <a:extLst>
                <a:ext uri="{4D703010-D312-4291-8C83-D6F7A801337D}">
                  <a16:creationId xmlns:a16="http://schemas.microsoft.com/office/drawing/2010/main" id="{223A204B-8B22-46FB-9EF1-CB83F5AF36F7}"/>
                </a:ext>
              </a:extLst>
            </p:cNvPr>
            <p:cNvSpPr/>
            <p:nvPr/>
          </p:nvSpPr>
          <p:spPr>
            <a:xfrm rot="0">
              <a:off x="2599725" y="11905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6" name="Google Shape;1973;p79">
              <a:extLst>
                <a:ext uri="{649C0A5B-D137-4633-ACD9-B1D2FFB04FB8}">
                  <a16:creationId xmlns:a16="http://schemas.microsoft.com/office/drawing/2010/main" id="{F8C7B8F2-45DC-47D4-A9E7-317E8A2CD922}"/>
                </a:ext>
              </a:extLst>
            </p:cNvPr>
            <p:cNvSpPr/>
            <p:nvPr/>
          </p:nvSpPr>
          <p:spPr>
            <a:xfrm rot="0">
              <a:off x="2599725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7" name="Google Shape;1974;p79">
              <a:extLst>
                <a:ext uri="{69FB4D3D-188F-4967-B4DB-445D27FE1548}">
                  <a16:creationId xmlns:a16="http://schemas.microsoft.com/office/drawing/2010/main" id="{3CDC0167-3E21-4BF0-833B-BB7EEA0288ED}"/>
                </a:ext>
              </a:extLst>
            </p:cNvPr>
            <p:cNvSpPr/>
            <p:nvPr/>
          </p:nvSpPr>
          <p:spPr>
            <a:xfrm rot="0">
              <a:off x="2599725" y="1038125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8" name="Google Shape;1975;p79">
              <a:extLst>
                <a:ext uri="{47C08464-F4F4-465F-A8CC-07E6FA60F69B}">
                  <a16:creationId xmlns:a16="http://schemas.microsoft.com/office/drawing/2010/main" id="{7923F89B-E5C8-4C9D-8090-885941286304}"/>
                </a:ext>
              </a:extLst>
            </p:cNvPr>
            <p:cNvSpPr/>
            <p:nvPr/>
          </p:nvSpPr>
          <p:spPr>
            <a:xfrm rot="0">
              <a:off x="25235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9" name="Google Shape;1976;p79">
              <a:extLst>
                <a:ext uri="{78D36106-5FDE-4035-9350-7777863493DD}">
                  <a16:creationId xmlns:a16="http://schemas.microsoft.com/office/drawing/2010/main" id="{FF8AED1E-9334-4AF8-95E1-8C3731EFABA6}"/>
                </a:ext>
              </a:extLst>
            </p:cNvPr>
            <p:cNvSpPr/>
            <p:nvPr/>
          </p:nvSpPr>
          <p:spPr>
            <a:xfrm rot="0">
              <a:off x="25235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0" name="Google Shape;1977;p79">
              <a:extLst>
                <a:ext uri="{85BC69BF-F2B7-4627-AF70-B63FE8E1CA8B}">
                  <a16:creationId xmlns:a16="http://schemas.microsoft.com/office/drawing/2010/main" id="{D981C6B9-118C-4CB9-B0DD-A6459784C184}"/>
                </a:ext>
              </a:extLst>
            </p:cNvPr>
            <p:cNvSpPr/>
            <p:nvPr/>
          </p:nvSpPr>
          <p:spPr>
            <a:xfrm rot="0">
              <a:off x="25235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1" name="Google Shape;1978;p79">
              <a:extLst>
                <a:ext uri="{C97D5C86-A764-4168-BFBF-AAEEE0BA2611}">
                  <a16:creationId xmlns:a16="http://schemas.microsoft.com/office/drawing/2010/main" id="{5F854080-0E7E-4A00-9600-AC5AEB616E69}"/>
                </a:ext>
              </a:extLst>
            </p:cNvPr>
            <p:cNvSpPr/>
            <p:nvPr/>
          </p:nvSpPr>
          <p:spPr>
            <a:xfrm rot="0">
              <a:off x="25235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2" name="Google Shape;1979;p79">
              <a:extLst>
                <a:ext uri="{90830597-4001-4946-84AB-03ECFE7F8675}">
                  <a16:creationId xmlns:a16="http://schemas.microsoft.com/office/drawing/2010/main" id="{E2378ABD-30C0-41F1-8D5C-D5F108C9B1B1}"/>
                </a:ext>
              </a:extLst>
            </p:cNvPr>
            <p:cNvSpPr/>
            <p:nvPr/>
          </p:nvSpPr>
          <p:spPr>
            <a:xfrm rot="0">
              <a:off x="25235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3" name="Google Shape;1980;p79">
              <a:extLst>
                <a:ext uri="{0550D622-7654-45CB-B417-ED3915B574FF}">
                  <a16:creationId xmlns:a16="http://schemas.microsoft.com/office/drawing/2010/main" id="{AB14824A-CB26-40C5-BE00-BD2138D465F5}"/>
                </a:ext>
              </a:extLst>
            </p:cNvPr>
            <p:cNvSpPr/>
            <p:nvPr/>
          </p:nvSpPr>
          <p:spPr>
            <a:xfrm rot="0">
              <a:off x="252350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4" name="Google Shape;1981;p79">
              <a:extLst>
                <a:ext uri="{E0ECCADA-B349-483D-8026-6F261A716CE0}">
                  <a16:creationId xmlns:a16="http://schemas.microsoft.com/office/drawing/2010/main" id="{BCD41ECC-1C68-4CC0-B61E-E4029526572E}"/>
                </a:ext>
              </a:extLst>
            </p:cNvPr>
            <p:cNvSpPr/>
            <p:nvPr/>
          </p:nvSpPr>
          <p:spPr>
            <a:xfrm rot="0">
              <a:off x="2523500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5" name="Google Shape;1982;p79">
              <a:extLst>
                <a:ext uri="{41028018-76EF-4E8F-BBF2-8454DEECED65}">
                  <a16:creationId xmlns:a16="http://schemas.microsoft.com/office/drawing/2010/main" id="{9EE22986-964E-4DBB-AFA1-F544D866A391}"/>
                </a:ext>
              </a:extLst>
            </p:cNvPr>
            <p:cNvSpPr/>
            <p:nvPr/>
          </p:nvSpPr>
          <p:spPr>
            <a:xfrm rot="0">
              <a:off x="2523500" y="11905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6" name="Google Shape;1983;p79">
              <a:extLst>
                <a:ext uri="{692DFEEF-FE8B-4388-80DE-8F4AB76F8399}">
                  <a16:creationId xmlns:a16="http://schemas.microsoft.com/office/drawing/2010/main" id="{E647B602-134A-4017-812B-252FFC5CC553}"/>
                </a:ext>
              </a:extLst>
            </p:cNvPr>
            <p:cNvSpPr/>
            <p:nvPr/>
          </p:nvSpPr>
          <p:spPr>
            <a:xfrm rot="0">
              <a:off x="252350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7" name="Google Shape;1984;p79">
              <a:extLst>
                <a:ext uri="{B34932F7-E4E8-4055-9B0E-2F44933B2E20}">
                  <a16:creationId xmlns:a16="http://schemas.microsoft.com/office/drawing/2010/main" id="{B2FF5A3F-C225-4ADB-98C2-169633EBFFED}"/>
                </a:ext>
              </a:extLst>
            </p:cNvPr>
            <p:cNvSpPr/>
            <p:nvPr/>
          </p:nvSpPr>
          <p:spPr>
            <a:xfrm rot="0">
              <a:off x="2523500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8" name="Google Shape;1985;p79">
              <a:extLst>
                <a:ext uri="{5714A3FF-3437-4A04-A375-3AE9EB6E615C}">
                  <a16:creationId xmlns:a16="http://schemas.microsoft.com/office/drawing/2010/main" id="{F876A698-CDEB-4F2D-8C0C-0BF746227423}"/>
                </a:ext>
              </a:extLst>
            </p:cNvPr>
            <p:cNvSpPr/>
            <p:nvPr/>
          </p:nvSpPr>
          <p:spPr>
            <a:xfrm rot="0">
              <a:off x="2447300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9" name="Google Shape;1986;p79">
              <a:extLst>
                <a:ext uri="{991272F9-424E-48BB-8680-2972561AA4B0}">
                  <a16:creationId xmlns:a16="http://schemas.microsoft.com/office/drawing/2010/main" id="{FC275932-246B-48E6-92DB-AB303B66CFAE}"/>
                </a:ext>
              </a:extLst>
            </p:cNvPr>
            <p:cNvSpPr/>
            <p:nvPr/>
          </p:nvSpPr>
          <p:spPr>
            <a:xfrm rot="0">
              <a:off x="2447300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0" name="Google Shape;1987;p79">
              <a:extLst>
                <a:ext uri="{CDC8A4CA-823D-4B01-87B2-0C6985BDB788}">
                  <a16:creationId xmlns:a16="http://schemas.microsoft.com/office/drawing/2010/main" id="{76CB8ECD-1243-4801-B002-EC23452A8BE0}"/>
                </a:ext>
              </a:extLst>
            </p:cNvPr>
            <p:cNvSpPr/>
            <p:nvPr/>
          </p:nvSpPr>
          <p:spPr>
            <a:xfrm rot="0">
              <a:off x="2447300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1" name="Google Shape;1988;p79">
              <a:extLst>
                <a:ext uri="{0FB08242-5EE0-4E36-BFB4-4A44C75841E7}">
                  <a16:creationId xmlns:a16="http://schemas.microsoft.com/office/drawing/2010/main" id="{0C7A9DCF-090E-44EE-9E93-410F865C4270}"/>
                </a:ext>
              </a:extLst>
            </p:cNvPr>
            <p:cNvSpPr/>
            <p:nvPr/>
          </p:nvSpPr>
          <p:spPr>
            <a:xfrm rot="0">
              <a:off x="2447300" y="14952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2" name="Google Shape;1989;p79">
              <a:extLst>
                <a:ext uri="{EAC89C85-FCEC-4ED0-A3DC-266A6155AC20}">
                  <a16:creationId xmlns:a16="http://schemas.microsoft.com/office/drawing/2010/main" id="{60B9F69E-B664-4E48-9DFF-9E72E4169197}"/>
                </a:ext>
              </a:extLst>
            </p:cNvPr>
            <p:cNvSpPr/>
            <p:nvPr/>
          </p:nvSpPr>
          <p:spPr>
            <a:xfrm rot="0">
              <a:off x="2447300" y="141897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3" name="Google Shape;1990;p79">
              <a:extLst>
                <a:ext uri="{C7470837-5713-4421-A39B-5214DE813D56}">
                  <a16:creationId xmlns:a16="http://schemas.microsoft.com/office/drawing/2010/main" id="{AA3F9099-73C8-477E-91BB-33D37CDF74E2}"/>
                </a:ext>
              </a:extLst>
            </p:cNvPr>
            <p:cNvSpPr/>
            <p:nvPr/>
          </p:nvSpPr>
          <p:spPr>
            <a:xfrm rot="0">
              <a:off x="2447300" y="13427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4" name="Google Shape;1991;p79">
              <a:extLst>
                <a:ext uri="{ED6FCEC6-447F-45C4-B31F-CA5407851B27}">
                  <a16:creationId xmlns:a16="http://schemas.microsoft.com/office/drawing/2010/main" id="{A4C4ABBF-3EA3-4C7A-BB0A-090C5CB39E64}"/>
                </a:ext>
              </a:extLst>
            </p:cNvPr>
            <p:cNvSpPr/>
            <p:nvPr/>
          </p:nvSpPr>
          <p:spPr>
            <a:xfrm rot="0">
              <a:off x="2447300" y="12665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5" name="Google Shape;1992;p79">
              <a:extLst>
                <a:ext uri="{67A458C9-40C4-4067-9FB7-1F17AEAE393C}">
                  <a16:creationId xmlns:a16="http://schemas.microsoft.com/office/drawing/2010/main" id="{E2CC6763-4E2E-431E-9884-DE2F8EF51108}"/>
                </a:ext>
              </a:extLst>
            </p:cNvPr>
            <p:cNvSpPr/>
            <p:nvPr/>
          </p:nvSpPr>
          <p:spPr>
            <a:xfrm rot="0">
              <a:off x="2447300" y="11905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6" name="Google Shape;1993;p79">
              <a:extLst>
                <a:ext uri="{84168027-1944-4C17-8DF4-E2CD73031A08}">
                  <a16:creationId xmlns:a16="http://schemas.microsoft.com/office/drawing/2010/main" id="{F12C31CE-DC78-4514-99E0-2E870177460F}"/>
                </a:ext>
              </a:extLst>
            </p:cNvPr>
            <p:cNvSpPr/>
            <p:nvPr/>
          </p:nvSpPr>
          <p:spPr>
            <a:xfrm rot="0">
              <a:off x="2447300" y="11143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7" name="Google Shape;1994;p79">
              <a:extLst>
                <a:ext uri="{128C49DC-2AB6-4588-A904-99B725858691}">
                  <a16:creationId xmlns:a16="http://schemas.microsoft.com/office/drawing/2010/main" id="{52161C3A-D1C1-4021-BC5B-FC25A2FEF658}"/>
                </a:ext>
              </a:extLst>
            </p:cNvPr>
            <p:cNvSpPr/>
            <p:nvPr/>
          </p:nvSpPr>
          <p:spPr>
            <a:xfrm rot="0">
              <a:off x="2447300" y="1038125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8" name="Google Shape;1995;p79">
              <a:extLst>
                <a:ext uri="{480C6D5B-BF1A-4C80-B231-D07BF371BF01}">
                  <a16:creationId xmlns:a16="http://schemas.microsoft.com/office/drawing/2010/main" id="{9615968B-CFB0-42AF-A40F-D7DA96560CE3}"/>
                </a:ext>
              </a:extLst>
            </p:cNvPr>
            <p:cNvSpPr/>
            <p:nvPr/>
          </p:nvSpPr>
          <p:spPr>
            <a:xfrm rot="0">
              <a:off x="23712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9" name="Google Shape;1996;p79">
              <a:extLst>
                <a:ext uri="{B6A8E9E8-8895-4D6C-A9E6-80C3A7294FE0}">
                  <a16:creationId xmlns:a16="http://schemas.microsoft.com/office/drawing/2010/main" id="{BE09AD5C-9304-42FD-89EE-6537A6A661D9}"/>
                </a:ext>
              </a:extLst>
            </p:cNvPr>
            <p:cNvSpPr/>
            <p:nvPr/>
          </p:nvSpPr>
          <p:spPr>
            <a:xfrm rot="0">
              <a:off x="237127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0" name="Google Shape;1997;p79">
              <a:extLst>
                <a:ext uri="{7A8D1431-1D74-429B-B95C-B61CB54F6CBD}">
                  <a16:creationId xmlns:a16="http://schemas.microsoft.com/office/drawing/2010/main" id="{85E56693-DFA2-44D4-9130-0C40379B6A04}"/>
                </a:ext>
              </a:extLst>
            </p:cNvPr>
            <p:cNvSpPr/>
            <p:nvPr/>
          </p:nvSpPr>
          <p:spPr>
            <a:xfrm rot="0">
              <a:off x="237127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1" name="Google Shape;1998;p79">
              <a:extLst>
                <a:ext uri="{0418880E-57BC-4787-BEC6-C42D521225AD}">
                  <a16:creationId xmlns:a16="http://schemas.microsoft.com/office/drawing/2010/main" id="{B0663F7A-FC2C-4616-8014-CDE0B4A81EDC}"/>
                </a:ext>
              </a:extLst>
            </p:cNvPr>
            <p:cNvSpPr/>
            <p:nvPr/>
          </p:nvSpPr>
          <p:spPr>
            <a:xfrm rot="0">
              <a:off x="237127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2" name="Google Shape;1999;p79">
              <a:extLst>
                <a:ext uri="{7BB62816-F79E-41B0-87DE-E40768BDD608}">
                  <a16:creationId xmlns:a16="http://schemas.microsoft.com/office/drawing/2010/main" id="{F039BC6A-C9C0-485D-8095-5AD9906812BF}"/>
                </a:ext>
              </a:extLst>
            </p:cNvPr>
            <p:cNvSpPr/>
            <p:nvPr/>
          </p:nvSpPr>
          <p:spPr>
            <a:xfrm rot="0">
              <a:off x="237127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3" name="Google Shape;2000;p79">
              <a:extLst>
                <a:ext uri="{97A4F3E8-95E8-4D75-9F0D-322B7DB2479A}">
                  <a16:creationId xmlns:a16="http://schemas.microsoft.com/office/drawing/2010/main" id="{E05FDD5F-0232-4110-9029-D9CA09888E9A}"/>
                </a:ext>
              </a:extLst>
            </p:cNvPr>
            <p:cNvSpPr/>
            <p:nvPr/>
          </p:nvSpPr>
          <p:spPr>
            <a:xfrm rot="0">
              <a:off x="2371275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4" name="Google Shape;2001;p79">
              <a:extLst>
                <a:ext uri="{E9F183BB-D9DF-48F4-AAB6-3A6B85176218}">
                  <a16:creationId xmlns:a16="http://schemas.microsoft.com/office/drawing/2010/main" id="{21E0A144-B738-4EED-B4C8-D83E3CA7B61E}"/>
                </a:ext>
              </a:extLst>
            </p:cNvPr>
            <p:cNvSpPr/>
            <p:nvPr/>
          </p:nvSpPr>
          <p:spPr>
            <a:xfrm rot="0">
              <a:off x="2371275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5" name="Google Shape;2002;p79">
              <a:extLst>
                <a:ext uri="{1041AED3-7AAE-4EF1-A0F0-DF177D86B9D6}">
                  <a16:creationId xmlns:a16="http://schemas.microsoft.com/office/drawing/2010/main" id="{0F9CA578-E5C8-44D4-85EF-27228C7007FF}"/>
                </a:ext>
              </a:extLst>
            </p:cNvPr>
            <p:cNvSpPr/>
            <p:nvPr/>
          </p:nvSpPr>
          <p:spPr>
            <a:xfrm rot="0">
              <a:off x="237127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6" name="Google Shape;2003;p79">
              <a:extLst>
                <a:ext uri="{A0898AAB-D815-4C3A-A4B6-B105A39834FF}">
                  <a16:creationId xmlns:a16="http://schemas.microsoft.com/office/drawing/2010/main" id="{4D0A4827-3EE0-465F-A6C1-994BA709B666}"/>
                </a:ext>
              </a:extLst>
            </p:cNvPr>
            <p:cNvSpPr/>
            <p:nvPr/>
          </p:nvSpPr>
          <p:spPr>
            <a:xfrm rot="0">
              <a:off x="2371275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7" name="Google Shape;2004;p79">
              <a:extLst>
                <a:ext uri="{1D4E0855-A1B2-4519-B2E7-BA17907CB5D3}">
                  <a16:creationId xmlns:a16="http://schemas.microsoft.com/office/drawing/2010/main" id="{CE38D726-39B1-4EB2-BAEA-6C54B11DB85E}"/>
                </a:ext>
              </a:extLst>
            </p:cNvPr>
            <p:cNvSpPr/>
            <p:nvPr/>
          </p:nvSpPr>
          <p:spPr>
            <a:xfrm rot="0">
              <a:off x="229507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8" name="Google Shape;2005;p79">
              <a:extLst>
                <a:ext uri="{476D1F12-C763-479B-A715-81197BEB0E54}">
                  <a16:creationId xmlns:a16="http://schemas.microsoft.com/office/drawing/2010/main" id="{7B64B081-0014-4330-AB9D-CDE4738689E8}"/>
                </a:ext>
              </a:extLst>
            </p:cNvPr>
            <p:cNvSpPr/>
            <p:nvPr/>
          </p:nvSpPr>
          <p:spPr>
            <a:xfrm rot="0">
              <a:off x="229507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9" name="Google Shape;2006;p79">
              <a:extLst>
                <a:ext uri="{72413E9E-55A0-45BC-86C0-BE7B6F172360}">
                  <a16:creationId xmlns:a16="http://schemas.microsoft.com/office/drawing/2010/main" id="{B4693634-4486-45D1-AEB2-2B5A7D8DEFC2}"/>
                </a:ext>
              </a:extLst>
            </p:cNvPr>
            <p:cNvSpPr/>
            <p:nvPr/>
          </p:nvSpPr>
          <p:spPr>
            <a:xfrm rot="0">
              <a:off x="2295075" y="11905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0" name="Google Shape;2007;p79">
              <a:extLst>
                <a:ext uri="{C165169A-E135-4176-8F06-0F0A7F47E464}">
                  <a16:creationId xmlns:a16="http://schemas.microsoft.com/office/drawing/2010/main" id="{9F202EBF-C1E7-4528-9014-BDE6686147DE}"/>
                </a:ext>
              </a:extLst>
            </p:cNvPr>
            <p:cNvSpPr/>
            <p:nvPr/>
          </p:nvSpPr>
          <p:spPr>
            <a:xfrm rot="0">
              <a:off x="2295075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1" name="Google Shape;2008;p79">
              <a:extLst>
                <a:ext uri="{30E05E43-8360-4CBF-9544-91E3DA4F724E}">
                  <a16:creationId xmlns:a16="http://schemas.microsoft.com/office/drawing/2010/main" id="{75277B64-8FB2-43CD-B0F1-AD0B6408E302}"/>
                </a:ext>
              </a:extLst>
            </p:cNvPr>
            <p:cNvSpPr/>
            <p:nvPr/>
          </p:nvSpPr>
          <p:spPr>
            <a:xfrm rot="0">
              <a:off x="2218650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2" name="Google Shape;2009;p79">
              <a:extLst>
                <a:ext uri="{063AE540-F094-460D-B604-16909A92261D}">
                  <a16:creationId xmlns:a16="http://schemas.microsoft.com/office/drawing/2010/main" id="{4A06EF20-F3CA-4E6F-85F0-1DBB2139B012}"/>
                </a:ext>
              </a:extLst>
            </p:cNvPr>
            <p:cNvSpPr/>
            <p:nvPr/>
          </p:nvSpPr>
          <p:spPr>
            <a:xfrm rot="0">
              <a:off x="2218650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3" name="Google Shape;2010;p79">
              <a:extLst>
                <a:ext uri="{7BA92B89-8B13-4265-9221-D85162378921}">
                  <a16:creationId xmlns:a16="http://schemas.microsoft.com/office/drawing/2010/main" id="{599064F3-AC8E-4E0E-864D-30AAFF975120}"/>
                </a:ext>
              </a:extLst>
            </p:cNvPr>
            <p:cNvSpPr/>
            <p:nvPr/>
          </p:nvSpPr>
          <p:spPr>
            <a:xfrm rot="0">
              <a:off x="221865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4" name="Google Shape;2011;p79">
              <a:extLst>
                <a:ext uri="{6C21BB82-8EA8-4838-A236-69CC42305BE0}">
                  <a16:creationId xmlns:a16="http://schemas.microsoft.com/office/drawing/2010/main" id="{F1532D27-E276-4508-9F20-5F23276E8694}"/>
                </a:ext>
              </a:extLst>
            </p:cNvPr>
            <p:cNvSpPr/>
            <p:nvPr/>
          </p:nvSpPr>
          <p:spPr>
            <a:xfrm rot="0">
              <a:off x="2142425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5" name="Google Shape;2012;p79">
              <a:extLst>
                <a:ext uri="{304ECAB1-6A8C-42B7-91C6-EE1A074EEA61}">
                  <a16:creationId xmlns:a16="http://schemas.microsoft.com/office/drawing/2010/main" id="{05D3F90B-4384-4CC5-9E6D-36BEB9856412}"/>
                </a:ext>
              </a:extLst>
            </p:cNvPr>
            <p:cNvSpPr/>
            <p:nvPr/>
          </p:nvSpPr>
          <p:spPr>
            <a:xfrm rot="0">
              <a:off x="2142425" y="11905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6" name="Google Shape;2013;p79">
              <a:extLst>
                <a:ext uri="{32DE0AFD-010D-484B-840C-7CACF2EF5C5F}">
                  <a16:creationId xmlns:a16="http://schemas.microsoft.com/office/drawing/2010/main" id="{F5DE60D7-0D60-4D9E-A06B-9B6554908865}"/>
                </a:ext>
              </a:extLst>
            </p:cNvPr>
            <p:cNvSpPr/>
            <p:nvPr/>
          </p:nvSpPr>
          <p:spPr>
            <a:xfrm rot="0">
              <a:off x="2751950" y="36279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7" name="Google Shape;2014;p79">
              <a:extLst>
                <a:ext uri="{E6F0B0EB-1FA4-4B1D-812F-06C9938E9587}">
                  <a16:creationId xmlns:a16="http://schemas.microsoft.com/office/drawing/2010/main" id="{BD003122-65FC-4876-BA37-DCDA53642659}"/>
                </a:ext>
              </a:extLst>
            </p:cNvPr>
            <p:cNvSpPr/>
            <p:nvPr/>
          </p:nvSpPr>
          <p:spPr>
            <a:xfrm rot="0">
              <a:off x="2751950" y="3551925"/>
              <a:ext cx="62350" cy="53300"/>
            </a:xfrm>
            <a:custGeom>
              <a:avLst/>
              <a:gdLst/>
              <a:ahLst/>
              <a:cxnLst/>
              <a:rect b="b" l="0" r="r" t="0"/>
              <a:pathLst>
                <a:path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8" name="Google Shape;2015;p79">
              <a:extLst>
                <a:ext uri="{3A27B911-6242-4221-9050-4D014FF33DBF}">
                  <a16:creationId xmlns:a16="http://schemas.microsoft.com/office/drawing/2010/main" id="{C01252C9-089B-4E17-821D-B4D799AC4D8E}"/>
                </a:ext>
              </a:extLst>
            </p:cNvPr>
            <p:cNvSpPr/>
            <p:nvPr/>
          </p:nvSpPr>
          <p:spPr>
            <a:xfrm rot="0">
              <a:off x="2751950" y="3475725"/>
              <a:ext cx="62350" cy="53275"/>
            </a:xfrm>
            <a:custGeom>
              <a:avLst/>
              <a:gdLst/>
              <a:ahLst/>
              <a:cxnLst/>
              <a:rect b="b" l="0" r="r" t="0"/>
              <a:pathLst>
                <a:path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9" name="Google Shape;2016;p79">
              <a:extLst>
                <a:ext uri="{7FBFA070-DED1-4948-8AFF-5887ED826C1D}">
                  <a16:creationId xmlns:a16="http://schemas.microsoft.com/office/drawing/2010/main" id="{DC38A802-4A91-4692-B6BA-C0FB4A4D745F}"/>
                </a:ext>
              </a:extLst>
            </p:cNvPr>
            <p:cNvSpPr/>
            <p:nvPr/>
          </p:nvSpPr>
          <p:spPr>
            <a:xfrm rot="0">
              <a:off x="2675925" y="38567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0" name="Google Shape;2017;p79">
              <a:extLst>
                <a:ext uri="{9011D071-B6BA-4435-9BA5-220FD45E8064}">
                  <a16:creationId xmlns:a16="http://schemas.microsoft.com/office/drawing/2010/main" id="{84840C05-1004-4535-B3F1-5561A7EB137B}"/>
                </a:ext>
              </a:extLst>
            </p:cNvPr>
            <p:cNvSpPr/>
            <p:nvPr/>
          </p:nvSpPr>
          <p:spPr>
            <a:xfrm rot="0">
              <a:off x="2675725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1" name="Google Shape;2018;p79">
              <a:extLst>
                <a:ext uri="{C9218534-889F-49B0-86E6-5BDD51083DB8}">
                  <a16:creationId xmlns:a16="http://schemas.microsoft.com/office/drawing/2010/main" id="{AFC831C3-EB5D-4560-A007-3CABEF7F784D}"/>
                </a:ext>
              </a:extLst>
            </p:cNvPr>
            <p:cNvSpPr/>
            <p:nvPr/>
          </p:nvSpPr>
          <p:spPr>
            <a:xfrm rot="0">
              <a:off x="267592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2" name="Google Shape;2019;p79">
              <a:extLst>
                <a:ext uri="{2FB8A668-D046-4649-A168-BA0FAA3AC3D5}">
                  <a16:creationId xmlns:a16="http://schemas.microsoft.com/office/drawing/2010/main" id="{DB85FC5F-8FBB-4A90-8860-98124E2926EA}"/>
                </a:ext>
              </a:extLst>
            </p:cNvPr>
            <p:cNvSpPr/>
            <p:nvPr/>
          </p:nvSpPr>
          <p:spPr>
            <a:xfrm rot="0">
              <a:off x="267592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3" name="Google Shape;2020;p79">
              <a:extLst>
                <a:ext uri="{5D9F3E77-CFA4-4713-8111-8060396E4EA2}">
                  <a16:creationId xmlns:a16="http://schemas.microsoft.com/office/drawing/2010/main" id="{97953B25-3166-476F-A008-2CDD3BDEB901}"/>
                </a:ext>
              </a:extLst>
            </p:cNvPr>
            <p:cNvSpPr/>
            <p:nvPr/>
          </p:nvSpPr>
          <p:spPr>
            <a:xfrm rot="0">
              <a:off x="2675925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4" name="Google Shape;2021;p79">
              <a:extLst>
                <a:ext uri="{0BF48DDB-A0EE-485C-BA0D-D28B256C2FA2}">
                  <a16:creationId xmlns:a16="http://schemas.microsoft.com/office/drawing/2010/main" id="{5457057D-B115-49B4-A824-6441E1F6DC0E}"/>
                </a:ext>
              </a:extLst>
            </p:cNvPr>
            <p:cNvSpPr/>
            <p:nvPr/>
          </p:nvSpPr>
          <p:spPr>
            <a:xfrm rot="0">
              <a:off x="2675925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5" name="Google Shape;2022;p79">
              <a:extLst>
                <a:ext uri="{E4D6EA6C-FEAE-4A72-8AD6-D5199652F3A9}">
                  <a16:creationId xmlns:a16="http://schemas.microsoft.com/office/drawing/2010/main" id="{0B5CD369-D913-49CD-B61D-B885D21B74C4}"/>
                </a:ext>
              </a:extLst>
            </p:cNvPr>
            <p:cNvSpPr/>
            <p:nvPr/>
          </p:nvSpPr>
          <p:spPr>
            <a:xfrm rot="0">
              <a:off x="2599725" y="385677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6" name="Google Shape;2023;p79">
              <a:extLst>
                <a:ext uri="{DB3B2BD7-9BBA-4FC8-8066-C87CF67FDEE3}">
                  <a16:creationId xmlns:a16="http://schemas.microsoft.com/office/drawing/2010/main" id="{9C88FE9C-1927-42DD-AB77-D8EC6B6DD05A}"/>
                </a:ext>
              </a:extLst>
            </p:cNvPr>
            <p:cNvSpPr/>
            <p:nvPr/>
          </p:nvSpPr>
          <p:spPr>
            <a:xfrm rot="0">
              <a:off x="2599725" y="3780375"/>
              <a:ext cx="62400" cy="53474"/>
            </a:xfrm>
            <a:custGeom>
              <a:avLst/>
              <a:gdLst/>
              <a:ahLst/>
              <a:cxnLst/>
              <a:rect b="b" l="0" r="r" t="0"/>
              <a:pathLst>
                <a:path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7" name="Google Shape;2024;p79">
              <a:extLst>
                <a:ext uri="{CD2A89E1-859A-400A-AB5B-9F06DCB88F60}">
                  <a16:creationId xmlns:a16="http://schemas.microsoft.com/office/drawing/2010/main" id="{31086C44-84E1-4FDF-93A3-CC026DADD28B}"/>
                </a:ext>
              </a:extLst>
            </p:cNvPr>
            <p:cNvSpPr/>
            <p:nvPr/>
          </p:nvSpPr>
          <p:spPr>
            <a:xfrm rot="0">
              <a:off x="2599725" y="37041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8" name="Google Shape;2025;p79">
              <a:extLst>
                <a:ext uri="{75BBF159-F358-4CDD-917A-4707A0255B98}">
                  <a16:creationId xmlns:a16="http://schemas.microsoft.com/office/drawing/2010/main" id="{6CABF204-17B1-4E3C-993B-D86D9B4E4E7B}"/>
                </a:ext>
              </a:extLst>
            </p:cNvPr>
            <p:cNvSpPr/>
            <p:nvPr/>
          </p:nvSpPr>
          <p:spPr>
            <a:xfrm rot="0">
              <a:off x="2599725" y="36279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9" name="Google Shape;2026;p79">
              <a:extLst>
                <a:ext uri="{8A150671-FB08-40EF-900E-7602F25B5D8A}">
                  <a16:creationId xmlns:a16="http://schemas.microsoft.com/office/drawing/2010/main" id="{602CB740-0695-4440-A07A-75DE3E8CB205}"/>
                </a:ext>
              </a:extLst>
            </p:cNvPr>
            <p:cNvSpPr/>
            <p:nvPr/>
          </p:nvSpPr>
          <p:spPr>
            <a:xfrm rot="0">
              <a:off x="2599725" y="355192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0" name="Google Shape;2027;p79">
              <a:extLst>
                <a:ext uri="{16B1BD5E-155E-4BAB-938C-1155C10DE70C}">
                  <a16:creationId xmlns:a16="http://schemas.microsoft.com/office/drawing/2010/main" id="{E1022753-5DF2-4812-85DC-9D17EFF05137}"/>
                </a:ext>
              </a:extLst>
            </p:cNvPr>
            <p:cNvSpPr/>
            <p:nvPr/>
          </p:nvSpPr>
          <p:spPr>
            <a:xfrm rot="0">
              <a:off x="2599725" y="34757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1" name="Google Shape;2028;p79">
              <a:extLst>
                <a:ext uri="{5F2D5A44-62D6-47E3-A079-40283FCA3144}">
                  <a16:creationId xmlns:a16="http://schemas.microsoft.com/office/drawing/2010/main" id="{22D5584A-96CE-4257-9DE9-753381BEFD1C}"/>
                </a:ext>
              </a:extLst>
            </p:cNvPr>
            <p:cNvSpPr/>
            <p:nvPr/>
          </p:nvSpPr>
          <p:spPr>
            <a:xfrm rot="0">
              <a:off x="2523500" y="3932800"/>
              <a:ext cx="62225" cy="53474"/>
            </a:xfrm>
            <a:custGeom>
              <a:avLst/>
              <a:gdLst/>
              <a:ahLst/>
              <a:cxnLst/>
              <a:rect b="b" l="0" r="r" t="0"/>
              <a:pathLst>
                <a:path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2" name="Google Shape;2029;p79">
              <a:extLst>
                <a:ext uri="{BC106399-A4AB-4FA3-92B2-34C8F9B9AE36}">
                  <a16:creationId xmlns:a16="http://schemas.microsoft.com/office/drawing/2010/main" id="{4EE45968-820E-4D9E-BA01-51DB4F60F707}"/>
                </a:ext>
              </a:extLst>
            </p:cNvPr>
            <p:cNvSpPr/>
            <p:nvPr/>
          </p:nvSpPr>
          <p:spPr>
            <a:xfrm rot="0">
              <a:off x="2523500" y="38567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3" name="Google Shape;2030;p79">
              <a:extLst>
                <a:ext uri="{00AB0A42-CF94-4C05-8F64-E75C8FD32721}">
                  <a16:creationId xmlns:a16="http://schemas.microsoft.com/office/drawing/2010/main" id="{F957A9C8-073E-4DFD-A05C-CF791C7D9FCF}"/>
                </a:ext>
              </a:extLst>
            </p:cNvPr>
            <p:cNvSpPr/>
            <p:nvPr/>
          </p:nvSpPr>
          <p:spPr>
            <a:xfrm rot="0">
              <a:off x="2523500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4" name="Google Shape;2031;p79">
              <a:extLst>
                <a:ext uri="{ADA3DFA7-6D2E-425A-AA97-D6EB58DEDD28}">
                  <a16:creationId xmlns:a16="http://schemas.microsoft.com/office/drawing/2010/main" id="{6EAAED35-B88E-4374-8789-156634AA9701}"/>
                </a:ext>
              </a:extLst>
            </p:cNvPr>
            <p:cNvSpPr/>
            <p:nvPr/>
          </p:nvSpPr>
          <p:spPr>
            <a:xfrm rot="0">
              <a:off x="252350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5" name="Google Shape;2032;p79">
              <a:extLst>
                <a:ext uri="{66EF77EB-0943-4CDC-93C1-D2B4AAFD7C97}">
                  <a16:creationId xmlns:a16="http://schemas.microsoft.com/office/drawing/2010/main" id="{149D77CC-CD50-4941-BD64-4253C2ACA9D5}"/>
                </a:ext>
              </a:extLst>
            </p:cNvPr>
            <p:cNvSpPr/>
            <p:nvPr/>
          </p:nvSpPr>
          <p:spPr>
            <a:xfrm rot="0">
              <a:off x="2523500" y="3627950"/>
              <a:ext cx="62225" cy="53474"/>
            </a:xfrm>
            <a:custGeom>
              <a:avLst/>
              <a:gdLst/>
              <a:ahLst/>
              <a:cxnLst/>
              <a:rect b="b" l="0" r="r" t="0"/>
              <a:pathLst>
                <a:path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6" name="Google Shape;2033;p79">
              <a:extLst>
                <a:ext uri="{34AF4297-4000-425C-AF73-2B17E98C28B8}">
                  <a16:creationId xmlns:a16="http://schemas.microsoft.com/office/drawing/2010/main" id="{966DE453-B661-4510-8CA1-253244F4A2FA}"/>
                </a:ext>
              </a:extLst>
            </p:cNvPr>
            <p:cNvSpPr/>
            <p:nvPr/>
          </p:nvSpPr>
          <p:spPr>
            <a:xfrm rot="0">
              <a:off x="2523500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7" name="Google Shape;2034;p79">
              <a:extLst>
                <a:ext uri="{4B58F9B1-D57B-40C8-9240-58561615ABFA}">
                  <a16:creationId xmlns:a16="http://schemas.microsoft.com/office/drawing/2010/main" id="{1C56471F-9BFA-4EEE-BCEA-62BAE11121FD}"/>
                </a:ext>
              </a:extLst>
            </p:cNvPr>
            <p:cNvSpPr/>
            <p:nvPr/>
          </p:nvSpPr>
          <p:spPr>
            <a:xfrm rot="0">
              <a:off x="252350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8" name="Google Shape;2035;p79">
              <a:extLst>
                <a:ext uri="{E9DC6CC0-9046-4CC2-8800-3C9A9284EB79}">
                  <a16:creationId xmlns:a16="http://schemas.microsoft.com/office/drawing/2010/main" id="{A55A16B1-FBDB-4F33-8F00-C1BE5C4FF1EE}"/>
                </a:ext>
              </a:extLst>
            </p:cNvPr>
            <p:cNvSpPr/>
            <p:nvPr/>
          </p:nvSpPr>
          <p:spPr>
            <a:xfrm rot="0">
              <a:off x="252350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9" name="Google Shape;2036;p79">
              <a:extLst>
                <a:ext uri="{8C47D5C9-A0A4-4FD5-8A92-A3D1ECB85096}">
                  <a16:creationId xmlns:a16="http://schemas.microsoft.com/office/drawing/2010/main" id="{367642B9-8ACD-4B89-870E-729A8488CC5D}"/>
                </a:ext>
              </a:extLst>
            </p:cNvPr>
            <p:cNvSpPr/>
            <p:nvPr/>
          </p:nvSpPr>
          <p:spPr>
            <a:xfrm rot="0">
              <a:off x="2447300" y="40852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0" name="Google Shape;2037;p79">
              <a:extLst>
                <a:ext uri="{AB648316-39F9-448C-A71E-72F0815D5431}">
                  <a16:creationId xmlns:a16="http://schemas.microsoft.com/office/drawing/2010/main" id="{F78945F8-2EF8-41D0-9962-A4AF6431576E}"/>
                </a:ext>
              </a:extLst>
            </p:cNvPr>
            <p:cNvSpPr/>
            <p:nvPr/>
          </p:nvSpPr>
          <p:spPr>
            <a:xfrm rot="0">
              <a:off x="2447300" y="40090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1" name="Google Shape;2038;p79">
              <a:extLst>
                <a:ext uri="{B279CF1C-91C7-4185-88EC-91D792ED2BAD}">
                  <a16:creationId xmlns:a16="http://schemas.microsoft.com/office/drawing/2010/main" id="{84915026-68BF-4049-9240-C1CFB249F4CC}"/>
                </a:ext>
              </a:extLst>
            </p:cNvPr>
            <p:cNvSpPr/>
            <p:nvPr/>
          </p:nvSpPr>
          <p:spPr>
            <a:xfrm rot="0">
              <a:off x="2447300" y="3932800"/>
              <a:ext cx="62200" cy="53474"/>
            </a:xfrm>
            <a:custGeom>
              <a:avLst/>
              <a:gdLst/>
              <a:ahLst/>
              <a:cxnLst/>
              <a:rect b="b" l="0" r="r" t="0"/>
              <a:pathLst>
                <a:path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2" name="Google Shape;2039;p79">
              <a:extLst>
                <a:ext uri="{1B88969E-5157-427A-B237-A3D227B398D9}">
                  <a16:creationId xmlns:a16="http://schemas.microsoft.com/office/drawing/2010/main" id="{A1A8E057-C8FE-4EFB-9629-40AB269BDE70}"/>
                </a:ext>
              </a:extLst>
            </p:cNvPr>
            <p:cNvSpPr/>
            <p:nvPr/>
          </p:nvSpPr>
          <p:spPr>
            <a:xfrm rot="0">
              <a:off x="2447300" y="385677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3" name="Google Shape;2040;p79">
              <a:extLst>
                <a:ext uri="{371BE0A6-7D63-4D9B-810A-C7FF872537DC}">
                  <a16:creationId xmlns:a16="http://schemas.microsoft.com/office/drawing/2010/main" id="{E9906A4F-E8C7-44B3-9020-FF891DF4BDE2}"/>
                </a:ext>
              </a:extLst>
            </p:cNvPr>
            <p:cNvSpPr/>
            <p:nvPr/>
          </p:nvSpPr>
          <p:spPr>
            <a:xfrm rot="0">
              <a:off x="2447300" y="3780375"/>
              <a:ext cx="62400" cy="53474"/>
            </a:xfrm>
            <a:custGeom>
              <a:avLst/>
              <a:gdLst/>
              <a:ahLst/>
              <a:cxnLst/>
              <a:rect b="b" l="0" r="r" t="0"/>
              <a:pathLst>
                <a:path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4" name="Google Shape;2041;p79">
              <a:extLst>
                <a:ext uri="{38048C52-925E-4108-A34F-D32E7A3C2C13}">
                  <a16:creationId xmlns:a16="http://schemas.microsoft.com/office/drawing/2010/main" id="{848DABBC-40C0-43F0-A667-2A817DFA5650}"/>
                </a:ext>
              </a:extLst>
            </p:cNvPr>
            <p:cNvSpPr/>
            <p:nvPr/>
          </p:nvSpPr>
          <p:spPr>
            <a:xfrm rot="0">
              <a:off x="2447300" y="37041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5" name="Google Shape;2042;p79">
              <a:extLst>
                <a:ext uri="{E69DB9C6-8D91-4D90-BE69-185A3E3D2D73}">
                  <a16:creationId xmlns:a16="http://schemas.microsoft.com/office/drawing/2010/main" id="{FA92976D-029C-47A1-A7D0-E922C20762C4}"/>
                </a:ext>
              </a:extLst>
            </p:cNvPr>
            <p:cNvSpPr/>
            <p:nvPr/>
          </p:nvSpPr>
          <p:spPr>
            <a:xfrm rot="0">
              <a:off x="2447300" y="3627950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6" name="Google Shape;2043;p79">
              <a:extLst>
                <a:ext uri="{A2DE3115-19A3-43A0-963E-773A672D0365}">
                  <a16:creationId xmlns:a16="http://schemas.microsoft.com/office/drawing/2010/main" id="{F30A0817-8B25-4A52-BE19-B53C6B0A3E5B}"/>
                </a:ext>
              </a:extLst>
            </p:cNvPr>
            <p:cNvSpPr/>
            <p:nvPr/>
          </p:nvSpPr>
          <p:spPr>
            <a:xfrm rot="0">
              <a:off x="2447300" y="355192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7" name="Google Shape;2044;p79">
              <a:extLst>
                <a:ext uri="{61CD15A8-FB6E-4751-BBFC-42FF58A08CD1}">
                  <a16:creationId xmlns:a16="http://schemas.microsoft.com/office/drawing/2010/main" id="{9E34B78F-B4BD-4C05-981C-79D7A01FF054}"/>
                </a:ext>
              </a:extLst>
            </p:cNvPr>
            <p:cNvSpPr/>
            <p:nvPr/>
          </p:nvSpPr>
          <p:spPr>
            <a:xfrm rot="0">
              <a:off x="2447300" y="34757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8" name="Google Shape;2045;p79">
              <a:extLst>
                <a:ext uri="{A0877A3F-D4B5-41DE-A663-FA5E49F41D49}">
                  <a16:creationId xmlns:a16="http://schemas.microsoft.com/office/drawing/2010/main" id="{2FCD02B8-5C93-4E39-92BD-828F004103D7}"/>
                </a:ext>
              </a:extLst>
            </p:cNvPr>
            <p:cNvSpPr/>
            <p:nvPr/>
          </p:nvSpPr>
          <p:spPr>
            <a:xfrm rot="0">
              <a:off x="2447300" y="33995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9" name="Google Shape;2046;p79">
              <a:extLst>
                <a:ext uri="{6A636934-55AE-449C-B321-43E16B059AD9}">
                  <a16:creationId xmlns:a16="http://schemas.microsoft.com/office/drawing/2010/main" id="{445DF419-80AF-40CC-BBB0-A9E7CEEE6599}"/>
                </a:ext>
              </a:extLst>
            </p:cNvPr>
            <p:cNvSpPr/>
            <p:nvPr/>
          </p:nvSpPr>
          <p:spPr>
            <a:xfrm rot="0">
              <a:off x="2447300" y="3323300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0" name="Google Shape;2047;p79">
              <a:extLst>
                <a:ext uri="{8F13A02F-6833-4714-A682-DA55C10E5F88}">
                  <a16:creationId xmlns:a16="http://schemas.microsoft.com/office/drawing/2010/main" id="{C7B246CA-1C31-412C-9E28-17011DE69E0F}"/>
                </a:ext>
              </a:extLst>
            </p:cNvPr>
            <p:cNvSpPr/>
            <p:nvPr/>
          </p:nvSpPr>
          <p:spPr>
            <a:xfrm rot="0">
              <a:off x="2371275" y="42374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1" name="Google Shape;2048;p79">
              <a:extLst>
                <a:ext uri="{43890FD2-93A8-400F-9AE3-611506DFDC30}">
                  <a16:creationId xmlns:a16="http://schemas.microsoft.com/office/drawing/2010/main" id="{C7034F23-82A9-457C-ADEC-3556772D7FB4}"/>
                </a:ext>
              </a:extLst>
            </p:cNvPr>
            <p:cNvSpPr/>
            <p:nvPr/>
          </p:nvSpPr>
          <p:spPr>
            <a:xfrm rot="0">
              <a:off x="2371275" y="41614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2" name="Google Shape;2049;p79">
              <a:extLst>
                <a:ext uri="{A51FACFB-49D9-473D-863A-D9CBEE25524E}">
                  <a16:creationId xmlns:a16="http://schemas.microsoft.com/office/drawing/2010/main" id="{8C65C324-BDA7-4A85-B8B3-CF02EBB7815C}"/>
                </a:ext>
              </a:extLst>
            </p:cNvPr>
            <p:cNvSpPr/>
            <p:nvPr/>
          </p:nvSpPr>
          <p:spPr>
            <a:xfrm rot="0">
              <a:off x="2371275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3" name="Google Shape;2050;p79">
              <a:extLst>
                <a:ext uri="{955FA84D-DDD1-40DD-9300-7D5AE35BF408}">
                  <a16:creationId xmlns:a16="http://schemas.microsoft.com/office/drawing/2010/main" id="{DCB9A4E2-9BF4-46CE-879A-F7B878C60CC5}"/>
                </a:ext>
              </a:extLst>
            </p:cNvPr>
            <p:cNvSpPr/>
            <p:nvPr/>
          </p:nvSpPr>
          <p:spPr>
            <a:xfrm rot="0">
              <a:off x="2371275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4" name="Google Shape;2051;p79">
              <a:extLst>
                <a:ext uri="{5E1D7144-4BA9-4380-813E-43702953B232}">
                  <a16:creationId xmlns:a16="http://schemas.microsoft.com/office/drawing/2010/main" id="{1951C335-BC51-4017-86A8-61A1CE2315C5}"/>
                </a:ext>
              </a:extLst>
            </p:cNvPr>
            <p:cNvSpPr/>
            <p:nvPr/>
          </p:nvSpPr>
          <p:spPr>
            <a:xfrm rot="0">
              <a:off x="2371074" y="3932800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5" name="Google Shape;2052;p79">
              <a:extLst>
                <a:ext uri="{C99926B4-7E04-440E-814A-0E908D826BA2}">
                  <a16:creationId xmlns:a16="http://schemas.microsoft.com/office/drawing/2010/main" id="{31E0A38F-CBAB-4584-AD99-BA6DABC531A3}"/>
                </a:ext>
              </a:extLst>
            </p:cNvPr>
            <p:cNvSpPr/>
            <p:nvPr/>
          </p:nvSpPr>
          <p:spPr>
            <a:xfrm rot="0">
              <a:off x="2371074" y="385677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6" name="Google Shape;2053;p79">
              <a:extLst>
                <a:ext uri="{05196E73-851F-47E5-95A4-6155CB743BE6}">
                  <a16:creationId xmlns:a16="http://schemas.microsoft.com/office/drawing/2010/main" id="{D61C0B8D-7419-42DA-87BF-6EFEB91470BA}"/>
                </a:ext>
              </a:extLst>
            </p:cNvPr>
            <p:cNvSpPr/>
            <p:nvPr/>
          </p:nvSpPr>
          <p:spPr>
            <a:xfrm rot="0">
              <a:off x="2371074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7" name="Google Shape;2054;p79">
              <a:extLst>
                <a:ext uri="{DC53D61F-904B-40AA-9D67-64557B42BC5B}">
                  <a16:creationId xmlns:a16="http://schemas.microsoft.com/office/drawing/2010/main" id="{90A8E5F0-C862-4DB7-9D9F-4A412DCB2550}"/>
                </a:ext>
              </a:extLst>
            </p:cNvPr>
            <p:cNvSpPr/>
            <p:nvPr/>
          </p:nvSpPr>
          <p:spPr>
            <a:xfrm rot="0">
              <a:off x="237127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8" name="Google Shape;2055;p79">
              <a:extLst>
                <a:ext uri="{8AEE7142-2060-4DFC-92E0-261BE56AFD9F}">
                  <a16:creationId xmlns:a16="http://schemas.microsoft.com/office/drawing/2010/main" id="{485014A8-94D6-4036-B6C0-032DB6F5B52C}"/>
                </a:ext>
              </a:extLst>
            </p:cNvPr>
            <p:cNvSpPr/>
            <p:nvPr/>
          </p:nvSpPr>
          <p:spPr>
            <a:xfrm rot="0">
              <a:off x="237127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9" name="Google Shape;2056;p79">
              <a:extLst>
                <a:ext uri="{A94B11FB-5281-4266-A286-F8D078888F49}">
                  <a16:creationId xmlns:a16="http://schemas.microsoft.com/office/drawing/2010/main" id="{96DA2205-A709-4D3D-96F5-42653D772C2C}"/>
                </a:ext>
              </a:extLst>
            </p:cNvPr>
            <p:cNvSpPr/>
            <p:nvPr/>
          </p:nvSpPr>
          <p:spPr>
            <a:xfrm rot="0">
              <a:off x="2371074" y="35519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0" name="Google Shape;2057;p79">
              <a:extLst>
                <a:ext uri="{E7C84686-64A2-4D92-AADC-934AC4C58DB1}">
                  <a16:creationId xmlns:a16="http://schemas.microsoft.com/office/drawing/2010/main" id="{762CD55D-4ED2-41EE-9F57-F05A8D00B58F}"/>
                </a:ext>
              </a:extLst>
            </p:cNvPr>
            <p:cNvSpPr/>
            <p:nvPr/>
          </p:nvSpPr>
          <p:spPr>
            <a:xfrm rot="0">
              <a:off x="2371074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1" name="Google Shape;2058;p79">
              <a:extLst>
                <a:ext uri="{ED0EA10E-8AA5-4DAD-81B6-E7FD533D0E42}">
                  <a16:creationId xmlns:a16="http://schemas.microsoft.com/office/drawing/2010/main" id="{A11155FC-63C9-4FA7-ACBB-0EA0E09DA232}"/>
                </a:ext>
              </a:extLst>
            </p:cNvPr>
            <p:cNvSpPr/>
            <p:nvPr/>
          </p:nvSpPr>
          <p:spPr>
            <a:xfrm rot="0">
              <a:off x="2371074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2" name="Google Shape;2059;p79">
              <a:extLst>
                <a:ext uri="{0744E3FD-4311-4351-B583-6922C0713D11}">
                  <a16:creationId xmlns:a16="http://schemas.microsoft.com/office/drawing/2010/main" id="{0413BB14-7D6C-4B2E-8DF5-017A1AD52499}"/>
                </a:ext>
              </a:extLst>
            </p:cNvPr>
            <p:cNvSpPr/>
            <p:nvPr/>
          </p:nvSpPr>
          <p:spPr>
            <a:xfrm rot="0">
              <a:off x="2371074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3" name="Google Shape;2060;p79">
              <a:extLst>
                <a:ext uri="{6CACA606-9A44-4378-843E-883EEA7D842B}">
                  <a16:creationId xmlns:a16="http://schemas.microsoft.com/office/drawing/2010/main" id="{A5AE965F-DA99-43BB-B18D-C7C8F8AF05A8}"/>
                </a:ext>
              </a:extLst>
            </p:cNvPr>
            <p:cNvSpPr/>
            <p:nvPr/>
          </p:nvSpPr>
          <p:spPr>
            <a:xfrm rot="0">
              <a:off x="2371074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4" name="Google Shape;2061;p79">
              <a:extLst>
                <a:ext uri="{6166D043-7370-45AC-A476-8A9519516B4B}">
                  <a16:creationId xmlns:a16="http://schemas.microsoft.com/office/drawing/2010/main" id="{B9F92C40-4913-4B71-8718-FDB7B4541701}"/>
                </a:ext>
              </a:extLst>
            </p:cNvPr>
            <p:cNvSpPr/>
            <p:nvPr/>
          </p:nvSpPr>
          <p:spPr>
            <a:xfrm rot="0">
              <a:off x="2295075" y="43136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5" name="Google Shape;2062;p79">
              <a:extLst>
                <a:ext uri="{C0CF6EF6-9845-4A77-B1BC-37B3C4F0470D}">
                  <a16:creationId xmlns:a16="http://schemas.microsoft.com/office/drawing/2010/main" id="{2E27E2D4-A6FE-4F00-B440-9EFE360D2AC3}"/>
                </a:ext>
              </a:extLst>
            </p:cNvPr>
            <p:cNvSpPr/>
            <p:nvPr/>
          </p:nvSpPr>
          <p:spPr>
            <a:xfrm rot="0">
              <a:off x="2295075" y="42374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6" name="Google Shape;2063;p79">
              <a:extLst>
                <a:ext uri="{186A8E56-F6B8-4137-83DE-6F9884F0E33C}">
                  <a16:creationId xmlns:a16="http://schemas.microsoft.com/office/drawing/2010/main" id="{E1237F56-A37C-4BC0-B756-DF011418214E}"/>
                </a:ext>
              </a:extLst>
            </p:cNvPr>
            <p:cNvSpPr/>
            <p:nvPr/>
          </p:nvSpPr>
          <p:spPr>
            <a:xfrm rot="0">
              <a:off x="2295075" y="416142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7" name="Google Shape;2064;p79">
              <a:extLst>
                <a:ext uri="{227E6F8A-DE7E-4CAD-8D31-A486219E90A5}">
                  <a16:creationId xmlns:a16="http://schemas.microsoft.com/office/drawing/2010/main" id="{EC12A9FB-4A86-43D7-A80C-C7B56848ACDB}"/>
                </a:ext>
              </a:extLst>
            </p:cNvPr>
            <p:cNvSpPr/>
            <p:nvPr/>
          </p:nvSpPr>
          <p:spPr>
            <a:xfrm rot="0">
              <a:off x="2295075" y="40852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8" name="Google Shape;2065;p79">
              <a:extLst>
                <a:ext uri="{00463AF2-9F50-45C4-BF64-ACB8348F54F6}">
                  <a16:creationId xmlns:a16="http://schemas.microsoft.com/office/drawing/2010/main" id="{8E8625E9-FC40-448A-B4D0-AA3FAFF9301C}"/>
                </a:ext>
              </a:extLst>
            </p:cNvPr>
            <p:cNvSpPr/>
            <p:nvPr/>
          </p:nvSpPr>
          <p:spPr>
            <a:xfrm rot="0">
              <a:off x="2295075" y="4009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9" name="Google Shape;2066;p79">
              <a:extLst>
                <a:ext uri="{62060754-D7B3-45B6-92C9-AD7A316E551B}">
                  <a16:creationId xmlns:a16="http://schemas.microsoft.com/office/drawing/2010/main" id="{8B49F08D-F102-42B8-9EDE-4769020CE882}"/>
                </a:ext>
              </a:extLst>
            </p:cNvPr>
            <p:cNvSpPr/>
            <p:nvPr/>
          </p:nvSpPr>
          <p:spPr>
            <a:xfrm rot="0">
              <a:off x="2294849" y="3932800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0" name="Google Shape;2067;p79">
              <a:extLst>
                <a:ext uri="{793EDE37-CE2C-4173-B73E-B9F49EC8A77B}">
                  <a16:creationId xmlns:a16="http://schemas.microsoft.com/office/drawing/2010/main" id="{F87D908B-4A94-4EE2-BD6A-54412CC6E52F}"/>
                </a:ext>
              </a:extLst>
            </p:cNvPr>
            <p:cNvSpPr/>
            <p:nvPr/>
          </p:nvSpPr>
          <p:spPr>
            <a:xfrm rot="0">
              <a:off x="2295075" y="385677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1" name="Google Shape;2068;p79">
              <a:extLst>
                <a:ext uri="{EE89844A-7FE2-42CF-9CF7-E38C2971F056}">
                  <a16:creationId xmlns:a16="http://schemas.microsoft.com/office/drawing/2010/main" id="{ED1EF7AE-4D32-4A46-91B5-CF72A261832E}"/>
                </a:ext>
              </a:extLst>
            </p:cNvPr>
            <p:cNvSpPr/>
            <p:nvPr/>
          </p:nvSpPr>
          <p:spPr>
            <a:xfrm rot="0">
              <a:off x="2294849" y="3780375"/>
              <a:ext cx="62625" cy="53474"/>
            </a:xfrm>
            <a:custGeom>
              <a:avLst/>
              <a:gdLst/>
              <a:ahLst/>
              <a:cxnLst/>
              <a:rect b="b" l="0" r="r" t="0"/>
              <a:pathLst>
                <a:path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2" name="Google Shape;2069;p79">
              <a:extLst>
                <a:ext uri="{4FAC52E3-DB31-49B7-8FAA-8D464FA6AB8A}">
                  <a16:creationId xmlns:a16="http://schemas.microsoft.com/office/drawing/2010/main" id="{64189B36-0D17-4287-9214-719296FD152B}"/>
                </a:ext>
              </a:extLst>
            </p:cNvPr>
            <p:cNvSpPr/>
            <p:nvPr/>
          </p:nvSpPr>
          <p:spPr>
            <a:xfrm rot="0">
              <a:off x="2295075" y="37041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3" name="Google Shape;2070;p79">
              <a:extLst>
                <a:ext uri="{BBF62181-B091-410B-8E91-06F6770127E7}">
                  <a16:creationId xmlns:a16="http://schemas.microsoft.com/office/drawing/2010/main" id="{6F98A4A5-4D46-4036-9A74-C5A1C891118F}"/>
                </a:ext>
              </a:extLst>
            </p:cNvPr>
            <p:cNvSpPr/>
            <p:nvPr/>
          </p:nvSpPr>
          <p:spPr>
            <a:xfrm rot="0">
              <a:off x="2295075" y="36279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4" name="Google Shape;2071;p79">
              <a:extLst>
                <a:ext uri="{4A274489-78E6-4ED2-8057-1F9AF96C0EF0}">
                  <a16:creationId xmlns:a16="http://schemas.microsoft.com/office/drawing/2010/main" id="{1784B709-13A7-4ABE-8241-DF9A5BB9861F}"/>
                </a:ext>
              </a:extLst>
            </p:cNvPr>
            <p:cNvSpPr/>
            <p:nvPr/>
          </p:nvSpPr>
          <p:spPr>
            <a:xfrm rot="0">
              <a:off x="2295075" y="3551925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5" name="Google Shape;2072;p79">
              <a:extLst>
                <a:ext uri="{6971B243-A123-4D49-8EA7-F474C0A98EEE}">
                  <a16:creationId xmlns:a16="http://schemas.microsoft.com/office/drawing/2010/main" id="{AA770340-1CC4-45D4-9711-DFD564A03E46}"/>
                </a:ext>
              </a:extLst>
            </p:cNvPr>
            <p:cNvSpPr/>
            <p:nvPr/>
          </p:nvSpPr>
          <p:spPr>
            <a:xfrm rot="0">
              <a:off x="2295075" y="34757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6" name="Google Shape;2073;p79">
              <a:extLst>
                <a:ext uri="{29747D06-660D-4872-9719-79CBEC9BF300}">
                  <a16:creationId xmlns:a16="http://schemas.microsoft.com/office/drawing/2010/main" id="{71BBD5CE-7BDD-4C1A-ABF0-29C4839FC19C}"/>
                </a:ext>
              </a:extLst>
            </p:cNvPr>
            <p:cNvSpPr/>
            <p:nvPr/>
          </p:nvSpPr>
          <p:spPr>
            <a:xfrm rot="0">
              <a:off x="2295075" y="33995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7" name="Google Shape;2074;p79">
              <a:extLst>
                <a:ext uri="{FBF35F96-15B9-429B-AEF3-CBDB11214F96}">
                  <a16:creationId xmlns:a16="http://schemas.microsoft.com/office/drawing/2010/main" id="{924DDFFE-A890-430A-9A5A-F55F5068E8F3}"/>
                </a:ext>
              </a:extLst>
            </p:cNvPr>
            <p:cNvSpPr/>
            <p:nvPr/>
          </p:nvSpPr>
          <p:spPr>
            <a:xfrm rot="0">
              <a:off x="2294924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8" name="Google Shape;2075;p79">
              <a:extLst>
                <a:ext uri="{C0DFCBD1-8154-404E-B58F-E3F6DDCAAABA}">
                  <a16:creationId xmlns:a16="http://schemas.microsoft.com/office/drawing/2010/main" id="{FDB0A2F3-AF56-4F3A-BF58-C95BD57E9E47}"/>
                </a:ext>
              </a:extLst>
            </p:cNvPr>
            <p:cNvSpPr/>
            <p:nvPr/>
          </p:nvSpPr>
          <p:spPr>
            <a:xfrm rot="0">
              <a:off x="2294924" y="3247075"/>
              <a:ext cx="62350" cy="53450"/>
            </a:xfrm>
            <a:custGeom>
              <a:avLst/>
              <a:gdLst/>
              <a:ahLst/>
              <a:cxnLst/>
              <a:rect b="b" l="0" r="r" t="0"/>
              <a:pathLst>
                <a:path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9" name="Google Shape;2076;p79">
              <a:extLst>
                <a:ext uri="{FC77B31E-3A1A-4751-8AD0-777D35182EC1}">
                  <a16:creationId xmlns:a16="http://schemas.microsoft.com/office/drawing/2010/main" id="{D3335DCF-E524-487A-908D-B567B39994FE}"/>
                </a:ext>
              </a:extLst>
            </p:cNvPr>
            <p:cNvSpPr/>
            <p:nvPr/>
          </p:nvSpPr>
          <p:spPr>
            <a:xfrm rot="0">
              <a:off x="2295075" y="317107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0" name="Google Shape;2077;p79">
              <a:extLst>
                <a:ext uri="{5251B965-6993-4B67-B7C4-5FF7065D6C3D}">
                  <a16:creationId xmlns:a16="http://schemas.microsoft.com/office/drawing/2010/main" id="{9C7D1A38-9B76-4131-B64F-EB2F38C47BAB}"/>
                </a:ext>
              </a:extLst>
            </p:cNvPr>
            <p:cNvSpPr/>
            <p:nvPr/>
          </p:nvSpPr>
          <p:spPr>
            <a:xfrm rot="0">
              <a:off x="2295075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1" name="Google Shape;2078;p79">
              <a:extLst>
                <a:ext uri="{AA341D87-066A-426C-825F-6D7CE2545DC5}">
                  <a16:creationId xmlns:a16="http://schemas.microsoft.com/office/drawing/2010/main" id="{BBE92521-F712-4A00-8C6E-351CFB8677B4}"/>
                </a:ext>
              </a:extLst>
            </p:cNvPr>
            <p:cNvSpPr/>
            <p:nvPr/>
          </p:nvSpPr>
          <p:spPr>
            <a:xfrm rot="0">
              <a:off x="2218650" y="43898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2" name="Google Shape;2079;p79">
              <a:extLst>
                <a:ext uri="{8EEA7A66-92D1-4322-AB35-5DF200F82004}">
                  <a16:creationId xmlns:a16="http://schemas.microsoft.com/office/drawing/2010/main" id="{5B1D8E50-0B28-4D4A-AAF1-F688B1F7CD08}"/>
                </a:ext>
              </a:extLst>
            </p:cNvPr>
            <p:cNvSpPr/>
            <p:nvPr/>
          </p:nvSpPr>
          <p:spPr>
            <a:xfrm rot="0">
              <a:off x="2218650" y="43136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3" name="Google Shape;2080;p79">
              <a:extLst>
                <a:ext uri="{D5BBF170-C7D5-4289-83DF-C405255444E6}">
                  <a16:creationId xmlns:a16="http://schemas.microsoft.com/office/drawing/2010/main" id="{07050610-A690-42D9-A749-E1E7F1BD5BE2}"/>
                </a:ext>
              </a:extLst>
            </p:cNvPr>
            <p:cNvSpPr/>
            <p:nvPr/>
          </p:nvSpPr>
          <p:spPr>
            <a:xfrm rot="0">
              <a:off x="2218650" y="42374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4" name="Google Shape;2081;p79">
              <a:extLst>
                <a:ext uri="{1CF371EE-FD35-4031-9D39-82B4E32C7432}">
                  <a16:creationId xmlns:a16="http://schemas.microsoft.com/office/drawing/2010/main" id="{D26FDA0C-5027-4844-A464-4393E26EA7F2}"/>
                </a:ext>
              </a:extLst>
            </p:cNvPr>
            <p:cNvSpPr/>
            <p:nvPr/>
          </p:nvSpPr>
          <p:spPr>
            <a:xfrm rot="0">
              <a:off x="2218650" y="41614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5" name="Google Shape;2082;p79">
              <a:extLst>
                <a:ext uri="{0BF7615E-2FAD-4BBB-BB91-A4ACE7A2B363}">
                  <a16:creationId xmlns:a16="http://schemas.microsoft.com/office/drawing/2010/main" id="{266360B2-F17F-45EC-A605-69374396B379}"/>
                </a:ext>
              </a:extLst>
            </p:cNvPr>
            <p:cNvSpPr/>
            <p:nvPr/>
          </p:nvSpPr>
          <p:spPr>
            <a:xfrm rot="0">
              <a:off x="2218650" y="40852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6" name="Google Shape;2083;p79">
              <a:extLst>
                <a:ext uri="{96D77DC9-3A73-43F2-9833-D0265027FAD7}">
                  <a16:creationId xmlns:a16="http://schemas.microsoft.com/office/drawing/2010/main" id="{633D2E95-CABC-4721-95A0-972661A688D6}"/>
                </a:ext>
              </a:extLst>
            </p:cNvPr>
            <p:cNvSpPr/>
            <p:nvPr/>
          </p:nvSpPr>
          <p:spPr>
            <a:xfrm rot="0">
              <a:off x="2218650" y="4009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7" name="Google Shape;2084;p79">
              <a:extLst>
                <a:ext uri="{8743BB3F-799B-48DA-A018-8917824A8DD1}">
                  <a16:creationId xmlns:a16="http://schemas.microsoft.com/office/drawing/2010/main" id="{BF80DD53-F921-464A-B69B-43AAB6407F1F}"/>
                </a:ext>
              </a:extLst>
            </p:cNvPr>
            <p:cNvSpPr/>
            <p:nvPr/>
          </p:nvSpPr>
          <p:spPr>
            <a:xfrm rot="0">
              <a:off x="2218650" y="3932800"/>
              <a:ext cx="62225" cy="53474"/>
            </a:xfrm>
            <a:custGeom>
              <a:avLst/>
              <a:gdLst/>
              <a:ahLst/>
              <a:cxnLst/>
              <a:rect b="b" l="0" r="r" t="0"/>
              <a:pathLst>
                <a:path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8" name="Google Shape;2085;p79">
              <a:extLst>
                <a:ext uri="{94F844E0-75BA-42E1-A5D0-02910231D9FC}">
                  <a16:creationId xmlns:a16="http://schemas.microsoft.com/office/drawing/2010/main" id="{E7476F84-6A3F-4A31-8356-EBB1140FB142}"/>
                </a:ext>
              </a:extLst>
            </p:cNvPr>
            <p:cNvSpPr/>
            <p:nvPr/>
          </p:nvSpPr>
          <p:spPr>
            <a:xfrm rot="0">
              <a:off x="2218650" y="38567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9" name="Google Shape;2086;p79">
              <a:extLst>
                <a:ext uri="{AE526426-B2F1-4433-92B1-11BC7ECF4794}">
                  <a16:creationId xmlns:a16="http://schemas.microsoft.com/office/drawing/2010/main" id="{6D3B84CC-E927-4395-A1FB-E92D1D76ED37}"/>
                </a:ext>
              </a:extLst>
            </p:cNvPr>
            <p:cNvSpPr/>
            <p:nvPr/>
          </p:nvSpPr>
          <p:spPr>
            <a:xfrm rot="0">
              <a:off x="2218650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0" name="Google Shape;2087;p79">
              <a:extLst>
                <a:ext uri="{97C687DF-5615-439F-92C3-213EA4A9DBD5}">
                  <a16:creationId xmlns:a16="http://schemas.microsoft.com/office/drawing/2010/main" id="{7AB0D4CA-DE2C-4BCD-BF6D-879320FB9E8E}"/>
                </a:ext>
              </a:extLst>
            </p:cNvPr>
            <p:cNvSpPr/>
            <p:nvPr/>
          </p:nvSpPr>
          <p:spPr>
            <a:xfrm rot="0">
              <a:off x="2218650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1" name="Google Shape;2088;p79">
              <a:extLst>
                <a:ext uri="{98AC7F66-F49E-42AB-8F9B-CE08E41735DA}">
                  <a16:creationId xmlns:a16="http://schemas.microsoft.com/office/drawing/2010/main" id="{8EF95B9A-90A3-4C64-872D-F5ADAE175ADA}"/>
                </a:ext>
              </a:extLst>
            </p:cNvPr>
            <p:cNvSpPr/>
            <p:nvPr/>
          </p:nvSpPr>
          <p:spPr>
            <a:xfrm rot="0">
              <a:off x="2218650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2" name="Google Shape;2089;p79">
              <a:extLst>
                <a:ext uri="{974D0B72-7A72-4FF3-A6F4-67C94918C865}">
                  <a16:creationId xmlns:a16="http://schemas.microsoft.com/office/drawing/2010/main" id="{AB5D1C59-2DC9-4F4A-BDC5-4AD93E536C99}"/>
                </a:ext>
              </a:extLst>
            </p:cNvPr>
            <p:cNvSpPr/>
            <p:nvPr/>
          </p:nvSpPr>
          <p:spPr>
            <a:xfrm rot="0">
              <a:off x="2218650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3" name="Google Shape;2090;p79">
              <a:extLst>
                <a:ext uri="{437BA109-2DBD-4CF6-B59F-E69B1B03BF9F}">
                  <a16:creationId xmlns:a16="http://schemas.microsoft.com/office/drawing/2010/main" id="{30CCE8A1-1D2C-4314-8079-E2E2BFC8FE3C}"/>
                </a:ext>
              </a:extLst>
            </p:cNvPr>
            <p:cNvSpPr/>
            <p:nvPr/>
          </p:nvSpPr>
          <p:spPr>
            <a:xfrm rot="0">
              <a:off x="221865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4" name="Google Shape;2091;p79">
              <a:extLst>
                <a:ext uri="{D93AE6E7-9A49-4505-B891-9407794708DF}">
                  <a16:creationId xmlns:a16="http://schemas.microsoft.com/office/drawing/2010/main" id="{17B1F16E-12BB-43BF-9C03-53DD1A498DE0}"/>
                </a:ext>
              </a:extLst>
            </p:cNvPr>
            <p:cNvSpPr/>
            <p:nvPr/>
          </p:nvSpPr>
          <p:spPr>
            <a:xfrm rot="0">
              <a:off x="2218650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5" name="Google Shape;2092;p79">
              <a:extLst>
                <a:ext uri="{78F30611-CF35-4B8A-9C17-7C89B24160C9}">
                  <a16:creationId xmlns:a16="http://schemas.microsoft.com/office/drawing/2010/main" id="{649B432B-0277-43C9-8F40-BD7DCE0C39BA}"/>
                </a:ext>
              </a:extLst>
            </p:cNvPr>
            <p:cNvSpPr/>
            <p:nvPr/>
          </p:nvSpPr>
          <p:spPr>
            <a:xfrm rot="0">
              <a:off x="2218650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6" name="Google Shape;2093;p79">
              <a:extLst>
                <a:ext uri="{D711D523-8BC3-4E8E-983D-5FDC10F1AEE3}">
                  <a16:creationId xmlns:a16="http://schemas.microsoft.com/office/drawing/2010/main" id="{B5DE835D-6B4D-49FF-8B2C-A074335DC399}"/>
                </a:ext>
              </a:extLst>
            </p:cNvPr>
            <p:cNvSpPr/>
            <p:nvPr/>
          </p:nvSpPr>
          <p:spPr>
            <a:xfrm rot="0">
              <a:off x="2218650" y="3247075"/>
              <a:ext cx="62425" cy="53500"/>
            </a:xfrm>
            <a:custGeom>
              <a:avLst/>
              <a:gdLst/>
              <a:ahLst/>
              <a:cxnLst/>
              <a:rect b="b" l="0" r="r" t="0"/>
              <a:pathLst>
                <a:path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7" name="Google Shape;2094;p79">
              <a:extLst>
                <a:ext uri="{B48C7E9D-F309-4DFA-89C5-59D756B6FC01}">
                  <a16:creationId xmlns:a16="http://schemas.microsoft.com/office/drawing/2010/main" id="{612C35DD-D117-4CB6-97FE-B309CC9298F0}"/>
                </a:ext>
              </a:extLst>
            </p:cNvPr>
            <p:cNvSpPr/>
            <p:nvPr/>
          </p:nvSpPr>
          <p:spPr>
            <a:xfrm rot="0">
              <a:off x="2218650" y="31710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8" name="Google Shape;2095;p79">
              <a:extLst>
                <a:ext uri="{399C56C1-08F3-48FF-B317-E13861666184}">
                  <a16:creationId xmlns:a16="http://schemas.microsoft.com/office/drawing/2010/main" id="{47295B42-1A65-4B8A-9C9B-71CE7C37ADF1}"/>
                </a:ext>
              </a:extLst>
            </p:cNvPr>
            <p:cNvSpPr/>
            <p:nvPr/>
          </p:nvSpPr>
          <p:spPr>
            <a:xfrm rot="0">
              <a:off x="221865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9" name="Google Shape;2096;p79">
              <a:extLst>
                <a:ext uri="{6820EE11-3DBD-4409-A3C4-39990A0DEEC1}">
                  <a16:creationId xmlns:a16="http://schemas.microsoft.com/office/drawing/2010/main" id="{FF2776DD-364A-4FA1-8E8F-2D3FBCF7E80E}"/>
                </a:ext>
              </a:extLst>
            </p:cNvPr>
            <p:cNvSpPr/>
            <p:nvPr/>
          </p:nvSpPr>
          <p:spPr>
            <a:xfrm rot="0">
              <a:off x="221865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0" name="Google Shape;2097;p79">
              <a:extLst>
                <a:ext uri="{89A51B13-4DD4-479D-89A4-6A9CBB1DC27A}">
                  <a16:creationId xmlns:a16="http://schemas.microsoft.com/office/drawing/2010/main" id="{6D01F141-0362-45A2-8C87-69D7EB2DF0B3}"/>
                </a:ext>
              </a:extLst>
            </p:cNvPr>
            <p:cNvSpPr/>
            <p:nvPr/>
          </p:nvSpPr>
          <p:spPr>
            <a:xfrm rot="0">
              <a:off x="221865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1" name="Google Shape;2098;p79">
              <a:extLst>
                <a:ext uri="{9B02B4F7-41FC-4945-B15D-C1A09CD486F7}">
                  <a16:creationId xmlns:a16="http://schemas.microsoft.com/office/drawing/2010/main" id="{9C6892B4-B8B6-4854-8510-D1D3F5208935}"/>
                </a:ext>
              </a:extLst>
            </p:cNvPr>
            <p:cNvSpPr/>
            <p:nvPr/>
          </p:nvSpPr>
          <p:spPr>
            <a:xfrm rot="0">
              <a:off x="2142425" y="46183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2" name="Google Shape;2099;p79">
              <a:extLst>
                <a:ext uri="{C52CBD60-8D94-4145-A7EF-CD23B1F1E556}">
                  <a16:creationId xmlns:a16="http://schemas.microsoft.com/office/drawing/2010/main" id="{B53ABEEB-F365-4D22-86FC-16D4DE43B309}"/>
                </a:ext>
              </a:extLst>
            </p:cNvPr>
            <p:cNvSpPr/>
            <p:nvPr/>
          </p:nvSpPr>
          <p:spPr>
            <a:xfrm rot="0">
              <a:off x="2142425" y="43898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3" name="Google Shape;2100;p79">
              <a:extLst>
                <a:ext uri="{30C68C6A-5614-489E-B2CD-984EC51DF798}">
                  <a16:creationId xmlns:a16="http://schemas.microsoft.com/office/drawing/2010/main" id="{8155CA1B-47DF-42C6-B314-A8FAB1FDD26E}"/>
                </a:ext>
              </a:extLst>
            </p:cNvPr>
            <p:cNvSpPr/>
            <p:nvPr/>
          </p:nvSpPr>
          <p:spPr>
            <a:xfrm rot="0">
              <a:off x="2142425" y="43136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4" name="Google Shape;2101;p79">
              <a:extLst>
                <a:ext uri="{BA848230-03A5-4EDD-97C2-97E18411F9AA}">
                  <a16:creationId xmlns:a16="http://schemas.microsoft.com/office/drawing/2010/main" id="{E8F9FBC4-F580-4ABB-B9F3-769CCA5F2520}"/>
                </a:ext>
              </a:extLst>
            </p:cNvPr>
            <p:cNvSpPr/>
            <p:nvPr/>
          </p:nvSpPr>
          <p:spPr>
            <a:xfrm rot="0">
              <a:off x="2142425" y="42374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5" name="Google Shape;2102;p79">
              <a:extLst>
                <a:ext uri="{8F12CE0F-1B8A-4C46-80B5-5779DEA5B10F}">
                  <a16:creationId xmlns:a16="http://schemas.microsoft.com/office/drawing/2010/main" id="{157C79CE-3B96-4ADD-9BF9-DE0444EEE33E}"/>
                </a:ext>
              </a:extLst>
            </p:cNvPr>
            <p:cNvSpPr/>
            <p:nvPr/>
          </p:nvSpPr>
          <p:spPr>
            <a:xfrm rot="0">
              <a:off x="2142425" y="41614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6" name="Google Shape;2103;p79">
              <a:extLst>
                <a:ext uri="{817BBFC4-EFA5-40A0-9EEC-DB7AD46340F2}">
                  <a16:creationId xmlns:a16="http://schemas.microsoft.com/office/drawing/2010/main" id="{4D0766FD-D100-4761-99F0-B6EEB004D671}"/>
                </a:ext>
              </a:extLst>
            </p:cNvPr>
            <p:cNvSpPr/>
            <p:nvPr/>
          </p:nvSpPr>
          <p:spPr>
            <a:xfrm rot="0">
              <a:off x="2142425" y="40852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7" name="Google Shape;2104;p79">
              <a:extLst>
                <a:ext uri="{4378DA66-A7B7-48BF-BD71-E4671F0E5EB7}">
                  <a16:creationId xmlns:a16="http://schemas.microsoft.com/office/drawing/2010/main" id="{D1C45E84-5434-43D3-9484-E4B303475E29}"/>
                </a:ext>
              </a:extLst>
            </p:cNvPr>
            <p:cNvSpPr/>
            <p:nvPr/>
          </p:nvSpPr>
          <p:spPr>
            <a:xfrm rot="0">
              <a:off x="2142425" y="4009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8" name="Google Shape;2105;p79">
              <a:extLst>
                <a:ext uri="{EAD31104-FB0C-4C3C-94D7-708D4D1A9850}">
                  <a16:creationId xmlns:a16="http://schemas.microsoft.com/office/drawing/2010/main" id="{50E391C8-B1DB-420A-B483-415F078A72F2}"/>
                </a:ext>
              </a:extLst>
            </p:cNvPr>
            <p:cNvSpPr/>
            <p:nvPr/>
          </p:nvSpPr>
          <p:spPr>
            <a:xfrm rot="0">
              <a:off x="2142425" y="3932800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9" name="Google Shape;2106;p79">
              <a:extLst>
                <a:ext uri="{362BAE6B-96D6-4DC6-9BCC-61654050C176}">
                  <a16:creationId xmlns:a16="http://schemas.microsoft.com/office/drawing/2010/main" id="{2BBF786D-7772-4E42-9D8D-DD122CEDA0ED}"/>
                </a:ext>
              </a:extLst>
            </p:cNvPr>
            <p:cNvSpPr/>
            <p:nvPr/>
          </p:nvSpPr>
          <p:spPr>
            <a:xfrm rot="0">
              <a:off x="2142425" y="385677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0" name="Google Shape;2107;p79">
              <a:extLst>
                <a:ext uri="{63B2E41F-4778-47D0-A660-94831C506748}">
                  <a16:creationId xmlns:a16="http://schemas.microsoft.com/office/drawing/2010/main" id="{581F3793-965C-45A6-870E-A5A77F8D6405}"/>
                </a:ext>
              </a:extLst>
            </p:cNvPr>
            <p:cNvSpPr/>
            <p:nvPr/>
          </p:nvSpPr>
          <p:spPr>
            <a:xfrm rot="0">
              <a:off x="2142425" y="3780375"/>
              <a:ext cx="62425" cy="53474"/>
            </a:xfrm>
            <a:custGeom>
              <a:avLst/>
              <a:gdLst/>
              <a:ahLst/>
              <a:cxnLst/>
              <a:rect b="b" l="0" r="r" t="0"/>
              <a:pathLst>
                <a:path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1" name="Google Shape;2108;p79">
              <a:extLst>
                <a:ext uri="{76A1AEC8-4384-485E-844D-A0F8E6650FCF}">
                  <a16:creationId xmlns:a16="http://schemas.microsoft.com/office/drawing/2010/main" id="{775FAA33-B384-48C9-BE60-BFF51312A13D}"/>
                </a:ext>
              </a:extLst>
            </p:cNvPr>
            <p:cNvSpPr/>
            <p:nvPr/>
          </p:nvSpPr>
          <p:spPr>
            <a:xfrm rot="0">
              <a:off x="2142425" y="37041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2" name="Google Shape;2109;p79">
              <a:extLst>
                <a:ext uri="{20EECB33-2DA7-42EF-B018-60A86D512A92}">
                  <a16:creationId xmlns:a16="http://schemas.microsoft.com/office/drawing/2010/main" id="{7C639ED7-474C-4BD6-AAAA-AB600425C10F}"/>
                </a:ext>
              </a:extLst>
            </p:cNvPr>
            <p:cNvSpPr/>
            <p:nvPr/>
          </p:nvSpPr>
          <p:spPr>
            <a:xfrm rot="0">
              <a:off x="2142425" y="362795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3" name="Google Shape;2110;p79">
              <a:extLst>
                <a:ext uri="{24E22255-24E6-461C-92B6-91F011DB47A7}">
                  <a16:creationId xmlns:a16="http://schemas.microsoft.com/office/drawing/2010/main" id="{9B7C5DC4-2FD5-4E3C-A873-98CE2BB118B4}"/>
                </a:ext>
              </a:extLst>
            </p:cNvPr>
            <p:cNvSpPr/>
            <p:nvPr/>
          </p:nvSpPr>
          <p:spPr>
            <a:xfrm rot="0">
              <a:off x="2142425" y="3551925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4" name="Google Shape;2111;p79">
              <a:extLst>
                <a:ext uri="{E89AA911-AC78-4C44-AF09-336D8D094C35}">
                  <a16:creationId xmlns:a16="http://schemas.microsoft.com/office/drawing/2010/main" id="{73C53B50-5B36-4C95-B392-FC2CDCFBA479}"/>
                </a:ext>
              </a:extLst>
            </p:cNvPr>
            <p:cNvSpPr/>
            <p:nvPr/>
          </p:nvSpPr>
          <p:spPr>
            <a:xfrm rot="0">
              <a:off x="2142425" y="34757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5" name="Google Shape;2112;p79">
              <a:extLst>
                <a:ext uri="{CA3FA665-E6D4-4F70-A6A9-E4B9C59205D4}">
                  <a16:creationId xmlns:a16="http://schemas.microsoft.com/office/drawing/2010/main" id="{0840B480-374F-48BF-93F4-25703A0F71C0}"/>
                </a:ext>
              </a:extLst>
            </p:cNvPr>
            <p:cNvSpPr/>
            <p:nvPr/>
          </p:nvSpPr>
          <p:spPr>
            <a:xfrm rot="0">
              <a:off x="2142425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6" name="Google Shape;2113;p79">
              <a:extLst>
                <a:ext uri="{E17EDEAA-7981-412B-B8C1-B9B087E4CD95}">
                  <a16:creationId xmlns:a16="http://schemas.microsoft.com/office/drawing/2010/main" id="{6C7F9D06-1681-481F-AA00-7ED3E53BD6FE}"/>
                </a:ext>
              </a:extLst>
            </p:cNvPr>
            <p:cNvSpPr/>
            <p:nvPr/>
          </p:nvSpPr>
          <p:spPr>
            <a:xfrm rot="0">
              <a:off x="2142425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7" name="Google Shape;2114;p79">
              <a:extLst>
                <a:ext uri="{5377071F-E4CF-447F-A780-E54AB426EC00}">
                  <a16:creationId xmlns:a16="http://schemas.microsoft.com/office/drawing/2010/main" id="{173D7EC9-EB18-4676-B4D9-381BDBF52116}"/>
                </a:ext>
              </a:extLst>
            </p:cNvPr>
            <p:cNvSpPr/>
            <p:nvPr/>
          </p:nvSpPr>
          <p:spPr>
            <a:xfrm rot="0">
              <a:off x="2142425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8" name="Google Shape;2115;p79">
              <a:extLst>
                <a:ext uri="{A38E4386-3AEE-453C-98BB-F057A51D11CB}">
                  <a16:creationId xmlns:a16="http://schemas.microsoft.com/office/drawing/2010/main" id="{921236C8-4B68-4630-97CB-B144A08BBDE1}"/>
                </a:ext>
              </a:extLst>
            </p:cNvPr>
            <p:cNvSpPr/>
            <p:nvPr/>
          </p:nvSpPr>
          <p:spPr>
            <a:xfrm rot="0">
              <a:off x="2142425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9" name="Google Shape;2116;p79">
              <a:extLst>
                <a:ext uri="{74AFBD3B-0B47-445A-8AB1-1DB47826B973}">
                  <a16:creationId xmlns:a16="http://schemas.microsoft.com/office/drawing/2010/main" id="{507F3B4D-9814-4004-9A66-AC092CE82B33}"/>
                </a:ext>
              </a:extLst>
            </p:cNvPr>
            <p:cNvSpPr/>
            <p:nvPr/>
          </p:nvSpPr>
          <p:spPr>
            <a:xfrm rot="0">
              <a:off x="214242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0" name="Google Shape;2117;p79">
              <a:extLst>
                <a:ext uri="{820ECACD-5F32-4DCA-BBE5-1E2CDEFCE568}">
                  <a16:creationId xmlns:a16="http://schemas.microsoft.com/office/drawing/2010/main" id="{781EAD22-9B09-4B51-9592-A584D8223D47}"/>
                </a:ext>
              </a:extLst>
            </p:cNvPr>
            <p:cNvSpPr/>
            <p:nvPr/>
          </p:nvSpPr>
          <p:spPr>
            <a:xfrm rot="0">
              <a:off x="214242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1" name="Google Shape;2118;p79">
              <a:extLst>
                <a:ext uri="{1E4674C7-C38F-4273-B2FF-4BF7CB8FDF4E}">
                  <a16:creationId xmlns:a16="http://schemas.microsoft.com/office/drawing/2010/main" id="{6C0F639E-4FC2-415D-98C2-ACF7EAF650CE}"/>
                </a:ext>
              </a:extLst>
            </p:cNvPr>
            <p:cNvSpPr/>
            <p:nvPr/>
          </p:nvSpPr>
          <p:spPr>
            <a:xfrm rot="0">
              <a:off x="214242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2" name="Google Shape;2119;p79">
              <a:extLst>
                <a:ext uri="{0B42B019-8D97-4F13-8386-4516AA1FAE48}">
                  <a16:creationId xmlns:a16="http://schemas.microsoft.com/office/drawing/2010/main" id="{57A4550D-0089-488D-BBD0-B24307958470}"/>
                </a:ext>
              </a:extLst>
            </p:cNvPr>
            <p:cNvSpPr/>
            <p:nvPr/>
          </p:nvSpPr>
          <p:spPr>
            <a:xfrm rot="0">
              <a:off x="2142425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3" name="Google Shape;2120;p79">
              <a:extLst>
                <a:ext uri="{1A1F3465-596F-4EC9-B05F-BA2D236175BA}">
                  <a16:creationId xmlns:a16="http://schemas.microsoft.com/office/drawing/2010/main" id="{3AE928AF-129E-4088-9A85-029C84B2E6B0}"/>
                </a:ext>
              </a:extLst>
            </p:cNvPr>
            <p:cNvSpPr/>
            <p:nvPr/>
          </p:nvSpPr>
          <p:spPr>
            <a:xfrm rot="0">
              <a:off x="214242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4" name="Google Shape;2121;p79">
              <a:extLst>
                <a:ext uri="{719D2084-E9B8-45E0-9E77-41038998440D}">
                  <a16:creationId xmlns:a16="http://schemas.microsoft.com/office/drawing/2010/main" id="{42E80525-7AE9-4393-996F-69C10B84F6EC}"/>
                </a:ext>
              </a:extLst>
            </p:cNvPr>
            <p:cNvSpPr/>
            <p:nvPr/>
          </p:nvSpPr>
          <p:spPr>
            <a:xfrm rot="0">
              <a:off x="214242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5" name="Google Shape;2122;p79">
              <a:extLst>
                <a:ext uri="{0F0624C4-C1F9-45F3-873E-63AB17794A89}">
                  <a16:creationId xmlns:a16="http://schemas.microsoft.com/office/drawing/2010/main" id="{4A7527D4-C8A0-4AD8-9C30-C28F878544F9}"/>
                </a:ext>
              </a:extLst>
            </p:cNvPr>
            <p:cNvSpPr/>
            <p:nvPr/>
          </p:nvSpPr>
          <p:spPr>
            <a:xfrm rot="0">
              <a:off x="214242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6" name="Google Shape;2123;p79">
              <a:extLst>
                <a:ext uri="{78923E59-2524-4509-B666-344C10216A72}">
                  <a16:creationId xmlns:a16="http://schemas.microsoft.com/office/drawing/2010/main" id="{D3C1EF72-6584-4E66-9406-B26F7AE917D0}"/>
                </a:ext>
              </a:extLst>
            </p:cNvPr>
            <p:cNvSpPr/>
            <p:nvPr/>
          </p:nvSpPr>
          <p:spPr>
            <a:xfrm rot="0">
              <a:off x="2142425" y="1038125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7" name="Google Shape;2124;p79">
              <a:extLst>
                <a:ext uri="{AFE011ED-E1FF-43A5-AD76-0E2955C94F2E}">
                  <a16:creationId xmlns:a16="http://schemas.microsoft.com/office/drawing/2010/main" id="{B4D75FA3-F84C-402C-B70E-F6392673F918}"/>
                </a:ext>
              </a:extLst>
            </p:cNvPr>
            <p:cNvSpPr/>
            <p:nvPr/>
          </p:nvSpPr>
          <p:spPr>
            <a:xfrm rot="0">
              <a:off x="2066425" y="46183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8" name="Google Shape;2125;p79">
              <a:extLst>
                <a:ext uri="{B3646C39-E859-4DEA-886A-2BAA695ABCB8}">
                  <a16:creationId xmlns:a16="http://schemas.microsoft.com/office/drawing/2010/main" id="{93CD9764-7124-42C3-AB4A-F09947E1A884}"/>
                </a:ext>
              </a:extLst>
            </p:cNvPr>
            <p:cNvSpPr/>
            <p:nvPr/>
          </p:nvSpPr>
          <p:spPr>
            <a:xfrm rot="0">
              <a:off x="2066425" y="454230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9" name="Google Shape;2126;p79">
              <a:extLst>
                <a:ext uri="{C9B78E10-8C7B-450C-8E44-401B7DEFC3BB}">
                  <a16:creationId xmlns:a16="http://schemas.microsoft.com/office/drawing/2010/main" id="{9C9C0198-0594-4AF8-A5BE-5CBB3513294A}"/>
                </a:ext>
              </a:extLst>
            </p:cNvPr>
            <p:cNvSpPr/>
            <p:nvPr/>
          </p:nvSpPr>
          <p:spPr>
            <a:xfrm rot="0">
              <a:off x="2066425" y="44660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0" name="Google Shape;2127;p79">
              <a:extLst>
                <a:ext uri="{326F3E5D-22DC-4F0A-BC4F-512A2A49F4D1}">
                  <a16:creationId xmlns:a16="http://schemas.microsoft.com/office/drawing/2010/main" id="{CBE00E49-F07A-48D4-A470-109CAA86E2AD}"/>
                </a:ext>
              </a:extLst>
            </p:cNvPr>
            <p:cNvSpPr/>
            <p:nvPr/>
          </p:nvSpPr>
          <p:spPr>
            <a:xfrm rot="0">
              <a:off x="2066425" y="43898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1" name="Google Shape;2128;p79">
              <a:extLst>
                <a:ext uri="{EDAC7B12-7D5A-4BE2-8BF4-89096CABD4B7}">
                  <a16:creationId xmlns:a16="http://schemas.microsoft.com/office/drawing/2010/main" id="{E02D6836-926B-4220-8764-12A429B8FB79}"/>
                </a:ext>
              </a:extLst>
            </p:cNvPr>
            <p:cNvSpPr/>
            <p:nvPr/>
          </p:nvSpPr>
          <p:spPr>
            <a:xfrm rot="0">
              <a:off x="2066425" y="43136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2" name="Google Shape;2129;p79">
              <a:extLst>
                <a:ext uri="{FCC8D9E0-2506-4913-98FF-33DEFC3AC25B}">
                  <a16:creationId xmlns:a16="http://schemas.microsoft.com/office/drawing/2010/main" id="{41C8E5EB-16F4-46B4-87CF-02C3981EBB31}"/>
                </a:ext>
              </a:extLst>
            </p:cNvPr>
            <p:cNvSpPr/>
            <p:nvPr/>
          </p:nvSpPr>
          <p:spPr>
            <a:xfrm rot="0">
              <a:off x="2066425" y="42374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3" name="Google Shape;2130;p79">
              <a:extLst>
                <a:ext uri="{B83319E4-0440-4BF9-86B5-0355A75ACFE9}">
                  <a16:creationId xmlns:a16="http://schemas.microsoft.com/office/drawing/2010/main" id="{45E62CE9-BA59-47C5-B0F4-FC810EEA9782}"/>
                </a:ext>
              </a:extLst>
            </p:cNvPr>
            <p:cNvSpPr/>
            <p:nvPr/>
          </p:nvSpPr>
          <p:spPr>
            <a:xfrm rot="0">
              <a:off x="2066425" y="41614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4" name="Google Shape;2131;p79">
              <a:extLst>
                <a:ext uri="{DC6A2F85-CB41-4DD8-8669-A8A37FFAD156}">
                  <a16:creationId xmlns:a16="http://schemas.microsoft.com/office/drawing/2010/main" id="{3EAE5D6A-811C-4B00-8463-ABE964373D26}"/>
                </a:ext>
              </a:extLst>
            </p:cNvPr>
            <p:cNvSpPr/>
            <p:nvPr/>
          </p:nvSpPr>
          <p:spPr>
            <a:xfrm rot="0">
              <a:off x="2066425" y="37041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5" name="Google Shape;2132;p79">
              <a:extLst>
                <a:ext uri="{1AD6C103-CC51-480A-9ED7-E51564A565BC}">
                  <a16:creationId xmlns:a16="http://schemas.microsoft.com/office/drawing/2010/main" id="{79A9C00B-CA37-4B6A-AA22-4132F63349FF}"/>
                </a:ext>
              </a:extLst>
            </p:cNvPr>
            <p:cNvSpPr/>
            <p:nvPr/>
          </p:nvSpPr>
          <p:spPr>
            <a:xfrm rot="0">
              <a:off x="2066425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6" name="Google Shape;2133;p79">
              <a:extLst>
                <a:ext uri="{B4718B39-5C95-41A9-A9E2-54E84D3CDEFA}">
                  <a16:creationId xmlns:a16="http://schemas.microsoft.com/office/drawing/2010/main" id="{4D2EE013-9AF7-4FBC-88F1-102E25279544}"/>
                </a:ext>
              </a:extLst>
            </p:cNvPr>
            <p:cNvSpPr/>
            <p:nvPr/>
          </p:nvSpPr>
          <p:spPr>
            <a:xfrm rot="0">
              <a:off x="2066425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7" name="Google Shape;2134;p79">
              <a:extLst>
                <a:ext uri="{44014049-8136-4A7A-9A28-A0AACFEE7463}">
                  <a16:creationId xmlns:a16="http://schemas.microsoft.com/office/drawing/2010/main" id="{675CEB87-405B-451C-8B23-74A2BEBF6E9C}"/>
                </a:ext>
              </a:extLst>
            </p:cNvPr>
            <p:cNvSpPr/>
            <p:nvPr/>
          </p:nvSpPr>
          <p:spPr>
            <a:xfrm rot="0">
              <a:off x="2066425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8" name="Google Shape;2135;p79">
              <a:extLst>
                <a:ext uri="{507203F4-B92A-4138-8402-5ED26D49A4DE}">
                  <a16:creationId xmlns:a16="http://schemas.microsoft.com/office/drawing/2010/main" id="{80A6E1DF-E83F-46AE-8BD6-D9B270743C86}"/>
                </a:ext>
              </a:extLst>
            </p:cNvPr>
            <p:cNvSpPr/>
            <p:nvPr/>
          </p:nvSpPr>
          <p:spPr>
            <a:xfrm rot="0">
              <a:off x="2066275" y="3399500"/>
              <a:ext cx="62375" cy="53350"/>
            </a:xfrm>
            <a:custGeom>
              <a:avLst/>
              <a:gdLst/>
              <a:ahLst/>
              <a:cxnLst/>
              <a:rect b="b" l="0" r="r" t="0"/>
              <a:pathLst>
                <a:path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9" name="Google Shape;2136;p79">
              <a:extLst>
                <a:ext uri="{2A8A0B61-B13B-42A6-988C-CB7BB61CEBCF}">
                  <a16:creationId xmlns:a16="http://schemas.microsoft.com/office/drawing/2010/main" id="{232E9E2F-F99B-4A52-B2AD-B81723B09BBA}"/>
                </a:ext>
              </a:extLst>
            </p:cNvPr>
            <p:cNvSpPr/>
            <p:nvPr/>
          </p:nvSpPr>
          <p:spPr>
            <a:xfrm rot="0">
              <a:off x="2066275" y="3323300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0" name="Google Shape;2137;p79">
              <a:extLst>
                <a:ext uri="{4F211798-3607-4CD8-8E81-A5EBBB6E9793}">
                  <a16:creationId xmlns:a16="http://schemas.microsoft.com/office/drawing/2010/main" id="{D99BF00E-ED8D-455D-B666-0A17D6F25686}"/>
                </a:ext>
              </a:extLst>
            </p:cNvPr>
            <p:cNvSpPr/>
            <p:nvPr/>
          </p:nvSpPr>
          <p:spPr>
            <a:xfrm rot="0">
              <a:off x="2066275" y="3247075"/>
              <a:ext cx="62375" cy="53450"/>
            </a:xfrm>
            <a:custGeom>
              <a:avLst/>
              <a:gdLst/>
              <a:ahLst/>
              <a:cxnLst/>
              <a:rect b="b" l="0" r="r" t="0"/>
              <a:pathLst>
                <a:path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1" name="Google Shape;2138;p79">
              <a:extLst>
                <a:ext uri="{3A4CF313-49A6-40A2-911C-FF2ED3830B89}">
                  <a16:creationId xmlns:a16="http://schemas.microsoft.com/office/drawing/2010/main" id="{24AE9E6B-5E22-4D9E-AA27-7E6F1F851E49}"/>
                </a:ext>
              </a:extLst>
            </p:cNvPr>
            <p:cNvSpPr/>
            <p:nvPr/>
          </p:nvSpPr>
          <p:spPr>
            <a:xfrm rot="0">
              <a:off x="206642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2" name="Google Shape;2139;p79">
              <a:extLst>
                <a:ext uri="{D47EF129-D53B-40F0-91EE-5E1077A90184}">
                  <a16:creationId xmlns:a16="http://schemas.microsoft.com/office/drawing/2010/main" id="{31B35F7E-F9ED-47F8-A0B5-90E0BF7298D7}"/>
                </a:ext>
              </a:extLst>
            </p:cNvPr>
            <p:cNvSpPr/>
            <p:nvPr/>
          </p:nvSpPr>
          <p:spPr>
            <a:xfrm rot="0">
              <a:off x="206642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3" name="Google Shape;2140;p79">
              <a:extLst>
                <a:ext uri="{3659DC73-809E-41E1-AC4C-CFD20BEADEBA}">
                  <a16:creationId xmlns:a16="http://schemas.microsoft.com/office/drawing/2010/main" id="{243233BD-92BB-4673-B9C4-1F446629BF47}"/>
                </a:ext>
              </a:extLst>
            </p:cNvPr>
            <p:cNvSpPr/>
            <p:nvPr/>
          </p:nvSpPr>
          <p:spPr>
            <a:xfrm rot="0">
              <a:off x="206642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4" name="Google Shape;2141;p79">
              <a:extLst>
                <a:ext uri="{E8C85C9A-BE79-40A2-B9F8-E00F05810E8D}">
                  <a16:creationId xmlns:a16="http://schemas.microsoft.com/office/drawing/2010/main" id="{7439FD46-4314-4C53-BF89-99AF776007CD}"/>
                </a:ext>
              </a:extLst>
            </p:cNvPr>
            <p:cNvSpPr/>
            <p:nvPr/>
          </p:nvSpPr>
          <p:spPr>
            <a:xfrm rot="0">
              <a:off x="206642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5" name="Google Shape;2142;p79">
              <a:extLst>
                <a:ext uri="{FDAB317C-5115-48C5-8B24-FA939ADB82C6}">
                  <a16:creationId xmlns:a16="http://schemas.microsoft.com/office/drawing/2010/main" id="{AEC628C7-E048-4E8E-8F09-63024847855E}"/>
                </a:ext>
              </a:extLst>
            </p:cNvPr>
            <p:cNvSpPr/>
            <p:nvPr/>
          </p:nvSpPr>
          <p:spPr>
            <a:xfrm rot="0">
              <a:off x="206642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6" name="Google Shape;2143;p79">
              <a:extLst>
                <a:ext uri="{3310D742-5F1F-429E-BA7B-857D9A2D8381}">
                  <a16:creationId xmlns:a16="http://schemas.microsoft.com/office/drawing/2010/main" id="{F42A267C-9379-430E-8EA9-4F4E7944F266}"/>
                </a:ext>
              </a:extLst>
            </p:cNvPr>
            <p:cNvSpPr/>
            <p:nvPr/>
          </p:nvSpPr>
          <p:spPr>
            <a:xfrm rot="0">
              <a:off x="206642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7" name="Google Shape;2144;p79">
              <a:extLst>
                <a:ext uri="{C6BFA36E-A6BC-4C56-B674-F9D30F75DCE4}">
                  <a16:creationId xmlns:a16="http://schemas.microsoft.com/office/drawing/2010/main" id="{1316E758-FC38-4A72-9CBE-49BECDD73907}"/>
                </a:ext>
              </a:extLst>
            </p:cNvPr>
            <p:cNvSpPr/>
            <p:nvPr/>
          </p:nvSpPr>
          <p:spPr>
            <a:xfrm rot="0">
              <a:off x="20664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8" name="Google Shape;2145;p79">
              <a:extLst>
                <a:ext uri="{EBB4D73B-80D7-492F-9039-2F3F5C4548BE}">
                  <a16:creationId xmlns:a16="http://schemas.microsoft.com/office/drawing/2010/main" id="{0F11D5ED-8E5D-474C-8FB2-0618AFA5F1C9}"/>
                </a:ext>
              </a:extLst>
            </p:cNvPr>
            <p:cNvSpPr/>
            <p:nvPr/>
          </p:nvSpPr>
          <p:spPr>
            <a:xfrm rot="0">
              <a:off x="20664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9" name="Google Shape;2146;p79">
              <a:extLst>
                <a:ext uri="{6EC4D2A3-55C3-4D46-85E0-B495424AFBE0}">
                  <a16:creationId xmlns:a16="http://schemas.microsoft.com/office/drawing/2010/main" id="{75C44DB1-CDC1-4910-A2E9-445C4B6CC18D}"/>
                </a:ext>
              </a:extLst>
            </p:cNvPr>
            <p:cNvSpPr/>
            <p:nvPr/>
          </p:nvSpPr>
          <p:spPr>
            <a:xfrm rot="0">
              <a:off x="20664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0" name="Google Shape;2147;p79">
              <a:extLst>
                <a:ext uri="{5AF087B0-2086-4115-AC0A-5632A9792C01}">
                  <a16:creationId xmlns:a16="http://schemas.microsoft.com/office/drawing/2010/main" id="{84704047-77A4-41B2-B9AC-161ED4E5CEFE}"/>
                </a:ext>
              </a:extLst>
            </p:cNvPr>
            <p:cNvSpPr/>
            <p:nvPr/>
          </p:nvSpPr>
          <p:spPr>
            <a:xfrm rot="0">
              <a:off x="20664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1" name="Google Shape;2148;p79">
              <a:extLst>
                <a:ext uri="{2489110D-6741-4138-B33C-0F275A866916}">
                  <a16:creationId xmlns:a16="http://schemas.microsoft.com/office/drawing/2010/main" id="{85A2F016-BFE4-4F3C-AA20-3ACD2E0553CD}"/>
                </a:ext>
              </a:extLst>
            </p:cNvPr>
            <p:cNvSpPr/>
            <p:nvPr/>
          </p:nvSpPr>
          <p:spPr>
            <a:xfrm rot="0">
              <a:off x="20664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2" name="Google Shape;2149;p79">
              <a:extLst>
                <a:ext uri="{B9DDA1D4-E7C0-471A-91B5-D893D899FF2D}">
                  <a16:creationId xmlns:a16="http://schemas.microsoft.com/office/drawing/2010/main" id="{2C839788-D00E-4222-8895-A8D4C639EEDA}"/>
                </a:ext>
              </a:extLst>
            </p:cNvPr>
            <p:cNvSpPr/>
            <p:nvPr/>
          </p:nvSpPr>
          <p:spPr>
            <a:xfrm rot="0">
              <a:off x="20664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3" name="Google Shape;2150;p79">
              <a:extLst>
                <a:ext uri="{71844A01-4946-41C2-9656-C421E0480D0C}">
                  <a16:creationId xmlns:a16="http://schemas.microsoft.com/office/drawing/2010/main" id="{798D7A12-5437-46C6-A993-B404E74556B2}"/>
                </a:ext>
              </a:extLst>
            </p:cNvPr>
            <p:cNvSpPr/>
            <p:nvPr/>
          </p:nvSpPr>
          <p:spPr>
            <a:xfrm rot="0">
              <a:off x="206642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4" name="Google Shape;2151;p79">
              <a:extLst>
                <a:ext uri="{D46AB272-6FF0-4510-872D-DCE266E31D5D}">
                  <a16:creationId xmlns:a16="http://schemas.microsoft.com/office/drawing/2010/main" id="{9E727367-2119-4686-970A-238FCF3D8002}"/>
                </a:ext>
              </a:extLst>
            </p:cNvPr>
            <p:cNvSpPr/>
            <p:nvPr/>
          </p:nvSpPr>
          <p:spPr>
            <a:xfrm rot="0">
              <a:off x="2066425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5" name="Google Shape;2152;p79">
              <a:extLst>
                <a:ext uri="{07EDA57C-8CCE-4B03-B106-C23EFB7A96A3}">
                  <a16:creationId xmlns:a16="http://schemas.microsoft.com/office/drawing/2010/main" id="{26BC4FF2-A67F-490B-9921-65FD28FE8A61}"/>
                </a:ext>
              </a:extLst>
            </p:cNvPr>
            <p:cNvSpPr/>
            <p:nvPr/>
          </p:nvSpPr>
          <p:spPr>
            <a:xfrm rot="0">
              <a:off x="1990200" y="454230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6" name="Google Shape;2153;p79">
              <a:extLst>
                <a:ext uri="{F71D307C-A984-4A1C-ADE3-F575607E2D3D}">
                  <a16:creationId xmlns:a16="http://schemas.microsoft.com/office/drawing/2010/main" id="{D46A195E-5335-4EA8-B595-93467FA8B1E3}"/>
                </a:ext>
              </a:extLst>
            </p:cNvPr>
            <p:cNvSpPr/>
            <p:nvPr/>
          </p:nvSpPr>
          <p:spPr>
            <a:xfrm rot="0">
              <a:off x="1990200" y="446607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7" name="Google Shape;2154;p79">
              <a:extLst>
                <a:ext uri="{513CE4A0-98A1-433D-9981-3BE8EB0219FD}">
                  <a16:creationId xmlns:a16="http://schemas.microsoft.com/office/drawing/2010/main" id="{9C2DC58A-0FE2-46A0-8E75-348DF07CE2FF}"/>
                </a:ext>
              </a:extLst>
            </p:cNvPr>
            <p:cNvSpPr/>
            <p:nvPr/>
          </p:nvSpPr>
          <p:spPr>
            <a:xfrm rot="0">
              <a:off x="1990200" y="43898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8" name="Google Shape;2155;p79">
              <a:extLst>
                <a:ext uri="{DABE5228-91B0-4728-BCEC-9DA1F74355F2}">
                  <a16:creationId xmlns:a16="http://schemas.microsoft.com/office/drawing/2010/main" id="{10DCA91A-E8B3-4E62-A4D8-959C4CC1F95D}"/>
                </a:ext>
              </a:extLst>
            </p:cNvPr>
            <p:cNvSpPr/>
            <p:nvPr/>
          </p:nvSpPr>
          <p:spPr>
            <a:xfrm rot="0">
              <a:off x="1990200" y="36279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9" name="Google Shape;2156;p79">
              <a:extLst>
                <a:ext uri="{D665BB4B-A312-45CD-9582-AA3FF203D6E1}">
                  <a16:creationId xmlns:a16="http://schemas.microsoft.com/office/drawing/2010/main" id="{7239A07D-F679-45CC-9E91-E3E6E58020CE}"/>
                </a:ext>
              </a:extLst>
            </p:cNvPr>
            <p:cNvSpPr/>
            <p:nvPr/>
          </p:nvSpPr>
          <p:spPr>
            <a:xfrm rot="0">
              <a:off x="1990200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0" name="Google Shape;2157;p79">
              <a:extLst>
                <a:ext uri="{E6F71C99-CEA1-4FEF-AB3B-9A0084A62563}">
                  <a16:creationId xmlns:a16="http://schemas.microsoft.com/office/drawing/2010/main" id="{B1AFAA49-7A50-44E7-8E1D-F31E7BEABD31}"/>
                </a:ext>
              </a:extLst>
            </p:cNvPr>
            <p:cNvSpPr/>
            <p:nvPr/>
          </p:nvSpPr>
          <p:spPr>
            <a:xfrm rot="0">
              <a:off x="199020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1" name="Google Shape;2158;p79">
              <a:extLst>
                <a:ext uri="{B14CF5CA-F999-403E-8C96-BD610A7A1861}">
                  <a16:creationId xmlns:a16="http://schemas.microsoft.com/office/drawing/2010/main" id="{1F46A564-D992-4D0C-8E73-795A420A441E}"/>
                </a:ext>
              </a:extLst>
            </p:cNvPr>
            <p:cNvSpPr/>
            <p:nvPr/>
          </p:nvSpPr>
          <p:spPr>
            <a:xfrm rot="0">
              <a:off x="199020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2" name="Google Shape;2159;p79">
              <a:extLst>
                <a:ext uri="{507EEF94-ADF3-406C-ACC1-F989240650FD}">
                  <a16:creationId xmlns:a16="http://schemas.microsoft.com/office/drawing/2010/main" id="{52D81F5D-3793-4FA3-B940-E669463E8479}"/>
                </a:ext>
              </a:extLst>
            </p:cNvPr>
            <p:cNvSpPr/>
            <p:nvPr/>
          </p:nvSpPr>
          <p:spPr>
            <a:xfrm rot="0">
              <a:off x="199007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3" name="Google Shape;2160;p79">
              <a:extLst>
                <a:ext uri="{EE8E9E39-F9D1-4F06-B1EA-03723A37F317}">
                  <a16:creationId xmlns:a16="http://schemas.microsoft.com/office/drawing/2010/main" id="{C037F143-B5A6-4A0F-A665-ED143D02F6A0}"/>
                </a:ext>
              </a:extLst>
            </p:cNvPr>
            <p:cNvSpPr/>
            <p:nvPr/>
          </p:nvSpPr>
          <p:spPr>
            <a:xfrm rot="0">
              <a:off x="1990075" y="3247075"/>
              <a:ext cx="62350" cy="53450"/>
            </a:xfrm>
            <a:custGeom>
              <a:avLst/>
              <a:gdLst/>
              <a:ahLst/>
              <a:cxnLst/>
              <a:rect b="b" l="0" r="r" t="0"/>
              <a:pathLst>
                <a:path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4" name="Google Shape;2161;p79">
              <a:extLst>
                <a:ext uri="{BED7A98E-3792-4B40-BAE8-3141A77F2EC0}">
                  <a16:creationId xmlns:a16="http://schemas.microsoft.com/office/drawing/2010/main" id="{6AEA9CD3-6653-495A-8325-5F50078A2708}"/>
                </a:ext>
              </a:extLst>
            </p:cNvPr>
            <p:cNvSpPr/>
            <p:nvPr/>
          </p:nvSpPr>
          <p:spPr>
            <a:xfrm rot="0">
              <a:off x="1990200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5" name="Google Shape;2162;p79">
              <a:extLst>
                <a:ext uri="{F5BCEFC5-1B50-4C20-BC85-B3E5ADF5B696}">
                  <a16:creationId xmlns:a16="http://schemas.microsoft.com/office/drawing/2010/main" id="{ED7D5E16-B2E1-4FE9-8EA4-FB6C88C40554}"/>
                </a:ext>
              </a:extLst>
            </p:cNvPr>
            <p:cNvSpPr/>
            <p:nvPr/>
          </p:nvSpPr>
          <p:spPr>
            <a:xfrm rot="0">
              <a:off x="199020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6" name="Google Shape;2163;p79">
              <a:extLst>
                <a:ext uri="{E80E442F-C8F3-4A39-9581-E04EA43A9B14}">
                  <a16:creationId xmlns:a16="http://schemas.microsoft.com/office/drawing/2010/main" id="{6A88A2A1-2DD9-44B6-83BE-12EB393D3717}"/>
                </a:ext>
              </a:extLst>
            </p:cNvPr>
            <p:cNvSpPr/>
            <p:nvPr/>
          </p:nvSpPr>
          <p:spPr>
            <a:xfrm rot="0">
              <a:off x="199020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7" name="Google Shape;2164;p79">
              <a:extLst>
                <a:ext uri="{BA72AC39-99AE-4E02-AC0C-8D7E0FB90090}">
                  <a16:creationId xmlns:a16="http://schemas.microsoft.com/office/drawing/2010/main" id="{21116F04-D7B4-4B7D-8895-C756D713ABFD}"/>
                </a:ext>
              </a:extLst>
            </p:cNvPr>
            <p:cNvSpPr/>
            <p:nvPr/>
          </p:nvSpPr>
          <p:spPr>
            <a:xfrm rot="0">
              <a:off x="19902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8" name="Google Shape;2165;p79">
              <a:extLst>
                <a:ext uri="{DCF2FD8E-88AE-4A04-AF96-F69909BB62DD}">
                  <a16:creationId xmlns:a16="http://schemas.microsoft.com/office/drawing/2010/main" id="{68A7D974-B1F7-4D13-9703-F160BEBDCC1F}"/>
                </a:ext>
              </a:extLst>
            </p:cNvPr>
            <p:cNvSpPr/>
            <p:nvPr/>
          </p:nvSpPr>
          <p:spPr>
            <a:xfrm rot="0">
              <a:off x="1990200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9" name="Google Shape;2166;p79">
              <a:extLst>
                <a:ext uri="{B8141601-B981-44EC-9F12-2FD303069546}">
                  <a16:creationId xmlns:a16="http://schemas.microsoft.com/office/drawing/2010/main" id="{069CD684-C637-45CF-B7C2-6A61B1C65CBD}"/>
                </a:ext>
              </a:extLst>
            </p:cNvPr>
            <p:cNvSpPr/>
            <p:nvPr/>
          </p:nvSpPr>
          <p:spPr>
            <a:xfrm rot="0">
              <a:off x="19902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0" name="Google Shape;2167;p79">
              <a:extLst>
                <a:ext uri="{BC34B245-9760-42F3-8077-A0DEF5CB4636}">
                  <a16:creationId xmlns:a16="http://schemas.microsoft.com/office/drawing/2010/main" id="{E67CF20C-E062-4DE2-85F9-E19B1D8BF1CB}"/>
                </a:ext>
              </a:extLst>
            </p:cNvPr>
            <p:cNvSpPr/>
            <p:nvPr/>
          </p:nvSpPr>
          <p:spPr>
            <a:xfrm rot="0">
              <a:off x="19902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1" name="Google Shape;2168;p79">
              <a:extLst>
                <a:ext uri="{74822E81-ABC7-417D-B983-B08C5F211E22}">
                  <a16:creationId xmlns:a16="http://schemas.microsoft.com/office/drawing/2010/main" id="{F843CB6F-EBDA-4E22-8D4C-BC0E74C2CE47}"/>
                </a:ext>
              </a:extLst>
            </p:cNvPr>
            <p:cNvSpPr/>
            <p:nvPr/>
          </p:nvSpPr>
          <p:spPr>
            <a:xfrm rot="0">
              <a:off x="19902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2" name="Google Shape;2169;p79">
              <a:extLst>
                <a:ext uri="{F382CE22-576D-46A0-947A-3E96E91C7AA0}">
                  <a16:creationId xmlns:a16="http://schemas.microsoft.com/office/drawing/2010/main" id="{0D1ABB03-0F3D-477D-85D5-1A9252653FBD}"/>
                </a:ext>
              </a:extLst>
            </p:cNvPr>
            <p:cNvSpPr/>
            <p:nvPr/>
          </p:nvSpPr>
          <p:spPr>
            <a:xfrm rot="0">
              <a:off x="19902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3" name="Google Shape;2170;p79">
              <a:extLst>
                <a:ext uri="{4CA654AE-F6B3-4973-B83C-20A2133D2F3A}">
                  <a16:creationId xmlns:a16="http://schemas.microsoft.com/office/drawing/2010/main" id="{6C28AB3A-66B9-4168-8F5F-27D954E7C4CE}"/>
                </a:ext>
              </a:extLst>
            </p:cNvPr>
            <p:cNvSpPr/>
            <p:nvPr/>
          </p:nvSpPr>
          <p:spPr>
            <a:xfrm rot="0">
              <a:off x="199020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4" name="Google Shape;2171;p79">
              <a:extLst>
                <a:ext uri="{1122F192-C8D1-472F-831D-2DBF801D49AA}">
                  <a16:creationId xmlns:a16="http://schemas.microsoft.com/office/drawing/2010/main" id="{AD9B75FA-C200-4343-8E1C-8EE8DC80390D}"/>
                </a:ext>
              </a:extLst>
            </p:cNvPr>
            <p:cNvSpPr/>
            <p:nvPr/>
          </p:nvSpPr>
          <p:spPr>
            <a:xfrm rot="0">
              <a:off x="19902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5" name="Google Shape;2172;p79">
              <a:extLst>
                <a:ext uri="{12DC306A-7E45-413C-ACBE-C9FC17D191DE}">
                  <a16:creationId xmlns:a16="http://schemas.microsoft.com/office/drawing/2010/main" id="{18BC605C-ED77-4138-A8A9-4D118B677303}"/>
                </a:ext>
              </a:extLst>
            </p:cNvPr>
            <p:cNvSpPr/>
            <p:nvPr/>
          </p:nvSpPr>
          <p:spPr>
            <a:xfrm rot="0">
              <a:off x="19902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6" name="Google Shape;2173;p79">
              <a:extLst>
                <a:ext uri="{5605A35F-9BAF-4CF2-8FE6-BBB55AE372DC}">
                  <a16:creationId xmlns:a16="http://schemas.microsoft.com/office/drawing/2010/main" id="{522DF55E-C429-4405-955C-3891A420B1C4}"/>
                </a:ext>
              </a:extLst>
            </p:cNvPr>
            <p:cNvSpPr/>
            <p:nvPr/>
          </p:nvSpPr>
          <p:spPr>
            <a:xfrm rot="0">
              <a:off x="19902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7" name="Google Shape;2174;p79">
              <a:extLst>
                <a:ext uri="{CB29EB10-F535-49B3-8953-25D91032C6E2}">
                  <a16:creationId xmlns:a16="http://schemas.microsoft.com/office/drawing/2010/main" id="{54A5E292-1E0F-4B96-9006-8B768A98B263}"/>
                </a:ext>
              </a:extLst>
            </p:cNvPr>
            <p:cNvSpPr/>
            <p:nvPr/>
          </p:nvSpPr>
          <p:spPr>
            <a:xfrm rot="0">
              <a:off x="19902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8" name="Google Shape;2175;p79">
              <a:extLst>
                <a:ext uri="{A0F68EE4-DBFF-448C-80B7-27CF143C0231}">
                  <a16:creationId xmlns:a16="http://schemas.microsoft.com/office/drawing/2010/main" id="{22C45539-189B-4432-B638-E274E602ADE7}"/>
                </a:ext>
              </a:extLst>
            </p:cNvPr>
            <p:cNvSpPr/>
            <p:nvPr/>
          </p:nvSpPr>
          <p:spPr>
            <a:xfrm rot="0">
              <a:off x="19902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9" name="Google Shape;2176;p79">
              <a:extLst>
                <a:ext uri="{674AF0FB-1102-4CB6-8D43-6A706CDEA884}">
                  <a16:creationId xmlns:a16="http://schemas.microsoft.com/office/drawing/2010/main" id="{4A7EC12C-E7D1-4411-A671-C4BDC99A3F1D}"/>
                </a:ext>
              </a:extLst>
            </p:cNvPr>
            <p:cNvSpPr/>
            <p:nvPr/>
          </p:nvSpPr>
          <p:spPr>
            <a:xfrm rot="0">
              <a:off x="199020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0" name="Google Shape;2177;p79">
              <a:extLst>
                <a:ext uri="{A3D27CF3-DEFE-4BEF-9A60-027DD9061137}">
                  <a16:creationId xmlns:a16="http://schemas.microsoft.com/office/drawing/2010/main" id="{AA29371B-8301-4395-A2CC-2051EDB2CE2A}"/>
                </a:ext>
              </a:extLst>
            </p:cNvPr>
            <p:cNvSpPr/>
            <p:nvPr/>
          </p:nvSpPr>
          <p:spPr>
            <a:xfrm rot="0">
              <a:off x="1990200" y="1038125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1" name="Google Shape;2178;p79">
              <a:extLst>
                <a:ext uri="{F79D298F-3ED4-4875-ADAE-9657E333D313}">
                  <a16:creationId xmlns:a16="http://schemas.microsoft.com/office/drawing/2010/main" id="{2A429755-D910-459F-8609-A2B882F9DDB7}"/>
                </a:ext>
              </a:extLst>
            </p:cNvPr>
            <p:cNvSpPr/>
            <p:nvPr/>
          </p:nvSpPr>
          <p:spPr>
            <a:xfrm rot="0">
              <a:off x="1914000" y="3551925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2" name="Google Shape;2179;p79">
              <a:extLst>
                <a:ext uri="{9F8EB1C7-4BB6-4721-92FD-7DC0A83A7EA8}">
                  <a16:creationId xmlns:a16="http://schemas.microsoft.com/office/drawing/2010/main" id="{4FBA156B-7BA4-4748-AC04-360203B79BA8}"/>
                </a:ext>
              </a:extLst>
            </p:cNvPr>
            <p:cNvSpPr/>
            <p:nvPr/>
          </p:nvSpPr>
          <p:spPr>
            <a:xfrm rot="0">
              <a:off x="1914000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3" name="Google Shape;2180;p79">
              <a:extLst>
                <a:ext uri="{C3800D2B-C1ED-4840-9841-C1F3DE48608A}">
                  <a16:creationId xmlns:a16="http://schemas.microsoft.com/office/drawing/2010/main" id="{52575075-F55F-40F0-B601-3629862202E0}"/>
                </a:ext>
              </a:extLst>
            </p:cNvPr>
            <p:cNvSpPr/>
            <p:nvPr/>
          </p:nvSpPr>
          <p:spPr>
            <a:xfrm rot="0">
              <a:off x="1914000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4" name="Google Shape;2181;p79">
              <a:extLst>
                <a:ext uri="{61886308-A034-4080-B245-72AEA3D6A7E7}">
                  <a16:creationId xmlns:a16="http://schemas.microsoft.com/office/drawing/2010/main" id="{D401704D-6E07-4543-B4FD-9A2B005E2B4A}"/>
                </a:ext>
              </a:extLst>
            </p:cNvPr>
            <p:cNvSpPr/>
            <p:nvPr/>
          </p:nvSpPr>
          <p:spPr>
            <a:xfrm rot="0">
              <a:off x="1914000" y="33233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5" name="Google Shape;2182;p79">
              <a:extLst>
                <a:ext uri="{03DFB902-14E1-49DD-8698-BC9E9F151073}">
                  <a16:creationId xmlns:a16="http://schemas.microsoft.com/office/drawing/2010/main" id="{721A4690-8600-4EE4-ADA2-2E2328C4FB2A}"/>
                </a:ext>
              </a:extLst>
            </p:cNvPr>
            <p:cNvSpPr/>
            <p:nvPr/>
          </p:nvSpPr>
          <p:spPr>
            <a:xfrm rot="0">
              <a:off x="1914000" y="32470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6" name="Google Shape;2183;p79">
              <a:extLst>
                <a:ext uri="{CF34ED3A-050B-4056-A01C-7C6A1F0F4DCE}">
                  <a16:creationId xmlns:a16="http://schemas.microsoft.com/office/drawing/2010/main" id="{0804DE1E-3D59-43B8-BD7D-56A3A3E57FC2}"/>
                </a:ext>
              </a:extLst>
            </p:cNvPr>
            <p:cNvSpPr/>
            <p:nvPr/>
          </p:nvSpPr>
          <p:spPr>
            <a:xfrm rot="0">
              <a:off x="1914000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7" name="Google Shape;2184;p79">
              <a:extLst>
                <a:ext uri="{1B9D2E72-9C4C-4A83-BC08-C152F0ECABB2}">
                  <a16:creationId xmlns:a16="http://schemas.microsoft.com/office/drawing/2010/main" id="{05E33189-C367-4D26-8D75-FF2B67EF1628}"/>
                </a:ext>
              </a:extLst>
            </p:cNvPr>
            <p:cNvSpPr/>
            <p:nvPr/>
          </p:nvSpPr>
          <p:spPr>
            <a:xfrm rot="0">
              <a:off x="191400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8" name="Google Shape;2185;p79">
              <a:extLst>
                <a:ext uri="{491FF945-C124-45C9-9844-8F30F1806721}">
                  <a16:creationId xmlns:a16="http://schemas.microsoft.com/office/drawing/2010/main" id="{F1CC8AAD-00FE-4FFA-A338-208D368E6A44}"/>
                </a:ext>
              </a:extLst>
            </p:cNvPr>
            <p:cNvSpPr/>
            <p:nvPr/>
          </p:nvSpPr>
          <p:spPr>
            <a:xfrm rot="0">
              <a:off x="191400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9" name="Google Shape;2186;p79">
              <a:extLst>
                <a:ext uri="{68F3E655-F8E6-46F5-84C5-F3978C7D01A3}">
                  <a16:creationId xmlns:a16="http://schemas.microsoft.com/office/drawing/2010/main" id="{9A4BE6ED-C77D-4E9A-ADA7-8F571139C9C4}"/>
                </a:ext>
              </a:extLst>
            </p:cNvPr>
            <p:cNvSpPr/>
            <p:nvPr/>
          </p:nvSpPr>
          <p:spPr>
            <a:xfrm rot="0">
              <a:off x="191400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0" name="Google Shape;2187;p79">
              <a:extLst>
                <a:ext uri="{6C7DBCF2-4AA0-4DEB-B440-7B6712F26FD9}">
                  <a16:creationId xmlns:a16="http://schemas.microsoft.com/office/drawing/2010/main" id="{A4335EC7-BA55-4FCD-9D85-22D85E69FDE7}"/>
                </a:ext>
              </a:extLst>
            </p:cNvPr>
            <p:cNvSpPr/>
            <p:nvPr/>
          </p:nvSpPr>
          <p:spPr>
            <a:xfrm rot="0">
              <a:off x="19140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1" name="Google Shape;2188;p79">
              <a:extLst>
                <a:ext uri="{8DFB7374-78EB-40E8-B28B-F72116C98CE0}">
                  <a16:creationId xmlns:a16="http://schemas.microsoft.com/office/drawing/2010/main" id="{969CCAC6-883E-4A7E-941F-E615B8190800}"/>
                </a:ext>
              </a:extLst>
            </p:cNvPr>
            <p:cNvSpPr/>
            <p:nvPr/>
          </p:nvSpPr>
          <p:spPr>
            <a:xfrm rot="0">
              <a:off x="191400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2" name="Google Shape;2189;p79">
              <a:extLst>
                <a:ext uri="{AE20B1CF-85A8-41B6-8B5A-B624AFDEB939}">
                  <a16:creationId xmlns:a16="http://schemas.microsoft.com/office/drawing/2010/main" id="{8202FE82-049A-4506-8992-538D78F8C0B6}"/>
                </a:ext>
              </a:extLst>
            </p:cNvPr>
            <p:cNvSpPr/>
            <p:nvPr/>
          </p:nvSpPr>
          <p:spPr>
            <a:xfrm rot="0">
              <a:off x="19140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3" name="Google Shape;2190;p79">
              <a:extLst>
                <a:ext uri="{480C172D-6EBE-456D-82D0-E4DA7F209DC4}">
                  <a16:creationId xmlns:a16="http://schemas.microsoft.com/office/drawing/2010/main" id="{52518464-2FB2-4835-895B-ADF4247DF269}"/>
                </a:ext>
              </a:extLst>
            </p:cNvPr>
            <p:cNvSpPr/>
            <p:nvPr/>
          </p:nvSpPr>
          <p:spPr>
            <a:xfrm rot="0">
              <a:off x="19140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4" name="Google Shape;2191;p79">
              <a:extLst>
                <a:ext uri="{97958B03-9F90-4E0D-A5E8-759FF59FDF4B}">
                  <a16:creationId xmlns:a16="http://schemas.microsoft.com/office/drawing/2010/main" id="{2D08E760-094D-42B2-91B0-668E959A6F1F}"/>
                </a:ext>
              </a:extLst>
            </p:cNvPr>
            <p:cNvSpPr/>
            <p:nvPr/>
          </p:nvSpPr>
          <p:spPr>
            <a:xfrm rot="0">
              <a:off x="19140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5" name="Google Shape;2192;p79">
              <a:extLst>
                <a:ext uri="{96D356C8-191B-4653-A344-32EA1A65E6C1}">
                  <a16:creationId xmlns:a16="http://schemas.microsoft.com/office/drawing/2010/main" id="{72E1A597-4AE8-4375-B68D-0FFEABE28008}"/>
                </a:ext>
              </a:extLst>
            </p:cNvPr>
            <p:cNvSpPr/>
            <p:nvPr/>
          </p:nvSpPr>
          <p:spPr>
            <a:xfrm rot="0">
              <a:off x="19140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6" name="Google Shape;2193;p79">
              <a:extLst>
                <a:ext uri="{D6EFC481-2C61-478E-ADFA-613C546F826A}">
                  <a16:creationId xmlns:a16="http://schemas.microsoft.com/office/drawing/2010/main" id="{FFB5CD66-43D0-46BD-9D91-0581F6BF5811}"/>
                </a:ext>
              </a:extLst>
            </p:cNvPr>
            <p:cNvSpPr/>
            <p:nvPr/>
          </p:nvSpPr>
          <p:spPr>
            <a:xfrm rot="0">
              <a:off x="19140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7" name="Google Shape;2194;p79">
              <a:extLst>
                <a:ext uri="{25FF9526-9654-43A9-B824-4ACBDCFE7AF7}">
                  <a16:creationId xmlns:a16="http://schemas.microsoft.com/office/drawing/2010/main" id="{935AD06C-0D41-4BBD-ADEE-E872B6BEE03C}"/>
                </a:ext>
              </a:extLst>
            </p:cNvPr>
            <p:cNvSpPr/>
            <p:nvPr/>
          </p:nvSpPr>
          <p:spPr>
            <a:xfrm rot="0">
              <a:off x="1914000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8" name="Google Shape;2195;p79">
              <a:extLst>
                <a:ext uri="{F3BE883C-4E56-4DEC-9969-D20DC4EA38D1}">
                  <a16:creationId xmlns:a16="http://schemas.microsoft.com/office/drawing/2010/main" id="{D71B39C8-78C2-465B-A18A-CC2A825C353E}"/>
                </a:ext>
              </a:extLst>
            </p:cNvPr>
            <p:cNvSpPr/>
            <p:nvPr/>
          </p:nvSpPr>
          <p:spPr>
            <a:xfrm rot="0">
              <a:off x="191400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9" name="Google Shape;2196;p79">
              <a:extLst>
                <a:ext uri="{03CA0832-BF81-44DD-BDD4-60F9F48CD17E}">
                  <a16:creationId xmlns:a16="http://schemas.microsoft.com/office/drawing/2010/main" id="{E45C20E5-EFBF-4D13-93EB-310FA72ACB9E}"/>
                </a:ext>
              </a:extLst>
            </p:cNvPr>
            <p:cNvSpPr/>
            <p:nvPr/>
          </p:nvSpPr>
          <p:spPr>
            <a:xfrm rot="0">
              <a:off x="1837775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0" name="Google Shape;2197;p79">
              <a:extLst>
                <a:ext uri="{99C22578-3786-4B77-B3BF-E353D3404A4E}">
                  <a16:creationId xmlns:a16="http://schemas.microsoft.com/office/drawing/2010/main" id="{3D61CCFB-C7E3-47B8-AF95-5629D77AB53D}"/>
                </a:ext>
              </a:extLst>
            </p:cNvPr>
            <p:cNvSpPr/>
            <p:nvPr/>
          </p:nvSpPr>
          <p:spPr>
            <a:xfrm rot="0">
              <a:off x="1837775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1" name="Google Shape;2198;p79">
              <a:extLst>
                <a:ext uri="{10BBD494-EB35-45FE-AE99-3C8AD805215B}">
                  <a16:creationId xmlns:a16="http://schemas.microsoft.com/office/drawing/2010/main" id="{0DD4F432-7569-470E-BEEB-C989E9289794}"/>
                </a:ext>
              </a:extLst>
            </p:cNvPr>
            <p:cNvSpPr/>
            <p:nvPr/>
          </p:nvSpPr>
          <p:spPr>
            <a:xfrm rot="0">
              <a:off x="183777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2" name="Google Shape;2199;p79">
              <a:extLst>
                <a:ext uri="{5E6A5B90-CCF5-4D02-A92E-15255DE5F93B}">
                  <a16:creationId xmlns:a16="http://schemas.microsoft.com/office/drawing/2010/main" id="{F4456F54-87C0-4CE1-A9AD-F20A3816A554}"/>
                </a:ext>
              </a:extLst>
            </p:cNvPr>
            <p:cNvSpPr/>
            <p:nvPr/>
          </p:nvSpPr>
          <p:spPr>
            <a:xfrm rot="0">
              <a:off x="1837775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3" name="Google Shape;2200;p79">
              <a:extLst>
                <a:ext uri="{0469401F-1E70-42C0-BF2C-25512D96C8D0}">
                  <a16:creationId xmlns:a16="http://schemas.microsoft.com/office/drawing/2010/main" id="{41640DFE-3AFC-41EC-B2BE-004F3CFBCBFF}"/>
                </a:ext>
              </a:extLst>
            </p:cNvPr>
            <p:cNvSpPr/>
            <p:nvPr/>
          </p:nvSpPr>
          <p:spPr>
            <a:xfrm rot="0">
              <a:off x="183777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4" name="Google Shape;2201;p79">
              <a:extLst>
                <a:ext uri="{8BF5DD42-7685-4C66-9A52-69165713D890}">
                  <a16:creationId xmlns:a16="http://schemas.microsoft.com/office/drawing/2010/main" id="{E9D4092E-58E4-4D99-9DF6-FC8C7BEB4A77}"/>
                </a:ext>
              </a:extLst>
            </p:cNvPr>
            <p:cNvSpPr/>
            <p:nvPr/>
          </p:nvSpPr>
          <p:spPr>
            <a:xfrm rot="0">
              <a:off x="183777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5" name="Google Shape;2202;p79">
              <a:extLst>
                <a:ext uri="{BF0ADFE8-CC47-4A07-AD96-1F97D9A69CFB}">
                  <a16:creationId xmlns:a16="http://schemas.microsoft.com/office/drawing/2010/main" id="{A99F2668-B60B-4165-974D-D8DE3E477959}"/>
                </a:ext>
              </a:extLst>
            </p:cNvPr>
            <p:cNvSpPr/>
            <p:nvPr/>
          </p:nvSpPr>
          <p:spPr>
            <a:xfrm rot="0">
              <a:off x="1837775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6" name="Google Shape;2203;p79">
              <a:extLst>
                <a:ext uri="{FF460D8A-EB45-49C2-8CF7-60D213C05F45}">
                  <a16:creationId xmlns:a16="http://schemas.microsoft.com/office/drawing/2010/main" id="{6A186F73-A0B1-44C0-84B9-373B5F321021}"/>
                </a:ext>
              </a:extLst>
            </p:cNvPr>
            <p:cNvSpPr/>
            <p:nvPr/>
          </p:nvSpPr>
          <p:spPr>
            <a:xfrm rot="0">
              <a:off x="183777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7" name="Google Shape;2204;p79">
              <a:extLst>
                <a:ext uri="{129EDAB0-23F9-4755-B603-617B4EE18C81}">
                  <a16:creationId xmlns:a16="http://schemas.microsoft.com/office/drawing/2010/main" id="{8CB412E7-B60F-4375-9EFE-5C1B23AEB44A}"/>
                </a:ext>
              </a:extLst>
            </p:cNvPr>
            <p:cNvSpPr/>
            <p:nvPr/>
          </p:nvSpPr>
          <p:spPr>
            <a:xfrm rot="0">
              <a:off x="1837775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8" name="Google Shape;2205;p79">
              <a:extLst>
                <a:ext uri="{B2610A8A-E0CB-477D-8B0E-C2C6FCC75F23}">
                  <a16:creationId xmlns:a16="http://schemas.microsoft.com/office/drawing/2010/main" id="{368DD63A-6814-4826-B7C8-DFCBE7838BC4}"/>
                </a:ext>
              </a:extLst>
            </p:cNvPr>
            <p:cNvSpPr/>
            <p:nvPr/>
          </p:nvSpPr>
          <p:spPr>
            <a:xfrm rot="0">
              <a:off x="183777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9" name="Google Shape;2206;p79">
              <a:extLst>
                <a:ext uri="{00763BDD-A8FE-44D9-BF0D-344FFFC8D3B2}">
                  <a16:creationId xmlns:a16="http://schemas.microsoft.com/office/drawing/2010/main" id="{E0C2E5AC-DDB3-4BFB-8BD1-7D4C254C122D}"/>
                </a:ext>
              </a:extLst>
            </p:cNvPr>
            <p:cNvSpPr/>
            <p:nvPr/>
          </p:nvSpPr>
          <p:spPr>
            <a:xfrm rot="0">
              <a:off x="183777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0" name="Google Shape;2207;p79">
              <a:extLst>
                <a:ext uri="{B5DF0D81-A955-464A-B306-21882809D0BC}">
                  <a16:creationId xmlns:a16="http://schemas.microsoft.com/office/drawing/2010/main" id="{E4EE6A7C-EDED-4922-BD78-C87477AFEFD6}"/>
                </a:ext>
              </a:extLst>
            </p:cNvPr>
            <p:cNvSpPr/>
            <p:nvPr/>
          </p:nvSpPr>
          <p:spPr>
            <a:xfrm rot="0">
              <a:off x="183777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1" name="Google Shape;2208;p79">
              <a:extLst>
                <a:ext uri="{50D3E774-8215-4351-8B74-4C43C5C270BD}">
                  <a16:creationId xmlns:a16="http://schemas.microsoft.com/office/drawing/2010/main" id="{6662712B-4CC0-4112-9160-9D3B196E8FA6}"/>
                </a:ext>
              </a:extLst>
            </p:cNvPr>
            <p:cNvSpPr/>
            <p:nvPr/>
          </p:nvSpPr>
          <p:spPr>
            <a:xfrm rot="0">
              <a:off x="183777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2" name="Google Shape;2209;p79">
              <a:extLst>
                <a:ext uri="{CE4BF1E2-4773-45A2-897D-918844B2E18E}">
                  <a16:creationId xmlns:a16="http://schemas.microsoft.com/office/drawing/2010/main" id="{4A2D8899-CFC7-4B57-A68B-9D7307DC6C82}"/>
                </a:ext>
              </a:extLst>
            </p:cNvPr>
            <p:cNvSpPr/>
            <p:nvPr/>
          </p:nvSpPr>
          <p:spPr>
            <a:xfrm rot="0">
              <a:off x="183777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3" name="Google Shape;2210;p79">
              <a:extLst>
                <a:ext uri="{62A755B7-A02B-48CF-9CE5-C0B4118D71D0}">
                  <a16:creationId xmlns:a16="http://schemas.microsoft.com/office/drawing/2010/main" id="{C6B36972-34AC-45D1-914E-095908D001D5}"/>
                </a:ext>
              </a:extLst>
            </p:cNvPr>
            <p:cNvSpPr/>
            <p:nvPr/>
          </p:nvSpPr>
          <p:spPr>
            <a:xfrm rot="0">
              <a:off x="183777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4" name="Google Shape;2211;p79">
              <a:extLst>
                <a:ext uri="{98C8CABB-4745-4E44-888B-693656D4040D}">
                  <a16:creationId xmlns:a16="http://schemas.microsoft.com/office/drawing/2010/main" id="{013E8B13-34D5-49A4-9EFC-9C6D4D6A702D}"/>
                </a:ext>
              </a:extLst>
            </p:cNvPr>
            <p:cNvSpPr/>
            <p:nvPr/>
          </p:nvSpPr>
          <p:spPr>
            <a:xfrm rot="0">
              <a:off x="18377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5" name="Google Shape;2212;p79">
              <a:extLst>
                <a:ext uri="{C8F04F20-8A02-423B-915A-E0AF08D856E0}">
                  <a16:creationId xmlns:a16="http://schemas.microsoft.com/office/drawing/2010/main" id="{8ED928C4-9378-440B-ABDE-2360C536D19B}"/>
                </a:ext>
              </a:extLst>
            </p:cNvPr>
            <p:cNvSpPr/>
            <p:nvPr/>
          </p:nvSpPr>
          <p:spPr>
            <a:xfrm rot="0">
              <a:off x="1837775" y="11905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6" name="Google Shape;2213;p79">
              <a:extLst>
                <a:ext uri="{5D59049B-CB4F-42DE-8B91-7EAA57EC0769}">
                  <a16:creationId xmlns:a16="http://schemas.microsoft.com/office/drawing/2010/main" id="{7F5E9AD0-EEDA-47DF-9938-96C4FA046E76}"/>
                </a:ext>
              </a:extLst>
            </p:cNvPr>
            <p:cNvSpPr/>
            <p:nvPr/>
          </p:nvSpPr>
          <p:spPr>
            <a:xfrm rot="0">
              <a:off x="1837775" y="11143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7" name="Google Shape;2214;p79">
              <a:extLst>
                <a:ext uri="{9576F746-74A1-443A-BFF5-9A2704C6B4C3}">
                  <a16:creationId xmlns:a16="http://schemas.microsoft.com/office/drawing/2010/main" id="{9EF1E8AF-6DF4-4CAE-9B15-3C041DC6D9A9}"/>
                </a:ext>
              </a:extLst>
            </p:cNvPr>
            <p:cNvSpPr/>
            <p:nvPr/>
          </p:nvSpPr>
          <p:spPr>
            <a:xfrm rot="0">
              <a:off x="1761775" y="317107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8" name="Google Shape;2215;p79">
              <a:extLst>
                <a:ext uri="{BF4D19BE-64F5-4946-816F-AF80E488AD1C}">
                  <a16:creationId xmlns:a16="http://schemas.microsoft.com/office/drawing/2010/main" id="{74CDBAE4-AE31-4460-BC18-8500F0C046CF}"/>
                </a:ext>
              </a:extLst>
            </p:cNvPr>
            <p:cNvSpPr/>
            <p:nvPr/>
          </p:nvSpPr>
          <p:spPr>
            <a:xfrm rot="0">
              <a:off x="176177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9" name="Google Shape;2216;p79">
              <a:extLst>
                <a:ext uri="{0B4C3ED5-B51B-4857-B7E2-A60511DA17E1}">
                  <a16:creationId xmlns:a16="http://schemas.microsoft.com/office/drawing/2010/main" id="{AA621515-083D-449F-A0D4-9018003CB7EB}"/>
                </a:ext>
              </a:extLst>
            </p:cNvPr>
            <p:cNvSpPr/>
            <p:nvPr/>
          </p:nvSpPr>
          <p:spPr>
            <a:xfrm rot="0">
              <a:off x="176177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0" name="Google Shape;2217;p79">
              <a:extLst>
                <a:ext uri="{6B18544A-21BD-43EB-8635-7BEAF893C51F}">
                  <a16:creationId xmlns:a16="http://schemas.microsoft.com/office/drawing/2010/main" id="{43D9B174-1749-4232-A0BA-82CA6DE5AFBC}"/>
                </a:ext>
              </a:extLst>
            </p:cNvPr>
            <p:cNvSpPr/>
            <p:nvPr/>
          </p:nvSpPr>
          <p:spPr>
            <a:xfrm rot="0">
              <a:off x="176177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1" name="Google Shape;2218;p79">
              <a:extLst>
                <a:ext uri="{2CC60EFC-3C70-458C-96F7-753A3CD08FF4}">
                  <a16:creationId xmlns:a16="http://schemas.microsoft.com/office/drawing/2010/main" id="{DC7007FF-9673-405B-869C-55857CC62405}"/>
                </a:ext>
              </a:extLst>
            </p:cNvPr>
            <p:cNvSpPr/>
            <p:nvPr/>
          </p:nvSpPr>
          <p:spPr>
            <a:xfrm rot="0">
              <a:off x="176177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2" name="Google Shape;2219;p79">
              <a:extLst>
                <a:ext uri="{D1697A24-222B-4CE4-80B6-8AE32A38B7D1}">
                  <a16:creationId xmlns:a16="http://schemas.microsoft.com/office/drawing/2010/main" id="{8564DD4C-64C0-46E4-9353-6A101128D2A0}"/>
                </a:ext>
              </a:extLst>
            </p:cNvPr>
            <p:cNvSpPr/>
            <p:nvPr/>
          </p:nvSpPr>
          <p:spPr>
            <a:xfrm rot="0">
              <a:off x="176177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3" name="Google Shape;2220;p79">
              <a:extLst>
                <a:ext uri="{5F37A8BF-1512-4EB5-BA62-F5203540A9CB}">
                  <a16:creationId xmlns:a16="http://schemas.microsoft.com/office/drawing/2010/main" id="{F3208067-7CDF-4DD6-8188-D348114C1971}"/>
                </a:ext>
              </a:extLst>
            </p:cNvPr>
            <p:cNvSpPr/>
            <p:nvPr/>
          </p:nvSpPr>
          <p:spPr>
            <a:xfrm rot="0">
              <a:off x="176177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4" name="Google Shape;2221;p79">
              <a:extLst>
                <a:ext uri="{C6AB2A19-9074-4236-AA64-01AB5B708100}">
                  <a16:creationId xmlns:a16="http://schemas.microsoft.com/office/drawing/2010/main" id="{9D3422E9-C8DC-44D6-96AF-9DCD5B846342}"/>
                </a:ext>
              </a:extLst>
            </p:cNvPr>
            <p:cNvSpPr/>
            <p:nvPr/>
          </p:nvSpPr>
          <p:spPr>
            <a:xfrm rot="0">
              <a:off x="176177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5" name="Google Shape;2222;p79">
              <a:extLst>
                <a:ext uri="{EB0844BC-6CFA-4C0A-B69D-7DF3ADCFF18C}">
                  <a16:creationId xmlns:a16="http://schemas.microsoft.com/office/drawing/2010/main" id="{E3563D68-E3AD-47EF-B5B2-0C5C9513A828}"/>
                </a:ext>
              </a:extLst>
            </p:cNvPr>
            <p:cNvSpPr/>
            <p:nvPr/>
          </p:nvSpPr>
          <p:spPr>
            <a:xfrm rot="0">
              <a:off x="176177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6" name="Google Shape;2223;p79">
              <a:extLst>
                <a:ext uri="{2FF2F1A7-C3A7-47CC-B047-A4A9C2DB9980}">
                  <a16:creationId xmlns:a16="http://schemas.microsoft.com/office/drawing/2010/main" id="{A43A8D2A-C87C-4926-904D-66A073654153}"/>
                </a:ext>
              </a:extLst>
            </p:cNvPr>
            <p:cNvSpPr/>
            <p:nvPr/>
          </p:nvSpPr>
          <p:spPr>
            <a:xfrm rot="0">
              <a:off x="176177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7" name="Google Shape;2224;p79">
              <a:extLst>
                <a:ext uri="{3049087B-BDB2-46AD-9F81-943EA0F53868}">
                  <a16:creationId xmlns:a16="http://schemas.microsoft.com/office/drawing/2010/main" id="{78C4F770-9BB7-42BA-A595-592921B9E77A}"/>
                </a:ext>
              </a:extLst>
            </p:cNvPr>
            <p:cNvSpPr/>
            <p:nvPr/>
          </p:nvSpPr>
          <p:spPr>
            <a:xfrm rot="0">
              <a:off x="176177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8" name="Google Shape;2225;p79">
              <a:extLst>
                <a:ext uri="{86654B35-753E-4A2D-B153-A100340B6BE9}">
                  <a16:creationId xmlns:a16="http://schemas.microsoft.com/office/drawing/2010/main" id="{C205113E-8E49-4D96-AD89-EC60A023C4FF}"/>
                </a:ext>
              </a:extLst>
            </p:cNvPr>
            <p:cNvSpPr/>
            <p:nvPr/>
          </p:nvSpPr>
          <p:spPr>
            <a:xfrm rot="0">
              <a:off x="176177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9" name="Google Shape;2226;p79">
              <a:extLst>
                <a:ext uri="{A77402EB-A279-45CF-A7CE-900F770153B8}">
                  <a16:creationId xmlns:a16="http://schemas.microsoft.com/office/drawing/2010/main" id="{530A015E-32B6-4AA9-94E9-D0BE961D02E4}"/>
                </a:ext>
              </a:extLst>
            </p:cNvPr>
            <p:cNvSpPr/>
            <p:nvPr/>
          </p:nvSpPr>
          <p:spPr>
            <a:xfrm rot="0">
              <a:off x="17617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0" name="Google Shape;2227;p79">
              <a:extLst>
                <a:ext uri="{46987DE7-A73E-4556-A61E-D1324A38BA62}">
                  <a16:creationId xmlns:a16="http://schemas.microsoft.com/office/drawing/2010/main" id="{7D22B4BB-D234-4B60-8894-9F280786B9A1}"/>
                </a:ext>
              </a:extLst>
            </p:cNvPr>
            <p:cNvSpPr/>
            <p:nvPr/>
          </p:nvSpPr>
          <p:spPr>
            <a:xfrm rot="0">
              <a:off x="176177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1" name="Google Shape;2228;p79">
              <a:extLst>
                <a:ext uri="{2AB04BAD-DE91-4FD6-B1C8-08D2E0FD9180}">
                  <a16:creationId xmlns:a16="http://schemas.microsoft.com/office/drawing/2010/main" id="{478A8F74-8917-4F6E-B30E-AD55FFE92ED1}"/>
                </a:ext>
              </a:extLst>
            </p:cNvPr>
            <p:cNvSpPr/>
            <p:nvPr/>
          </p:nvSpPr>
          <p:spPr>
            <a:xfrm rot="0">
              <a:off x="1761775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2" name="Google Shape;2229;p79">
              <a:extLst>
                <a:ext uri="{79373694-2A7B-40ED-A0CC-91ABE01CDD38}">
                  <a16:creationId xmlns:a16="http://schemas.microsoft.com/office/drawing/2010/main" id="{939770E2-3753-4146-AE50-F0D1E2958AEC}"/>
                </a:ext>
              </a:extLst>
            </p:cNvPr>
            <p:cNvSpPr/>
            <p:nvPr/>
          </p:nvSpPr>
          <p:spPr>
            <a:xfrm rot="0">
              <a:off x="1761775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3" name="Google Shape;2230;p79">
              <a:extLst>
                <a:ext uri="{A27523A4-D111-4525-8C14-D8E91FB979EB}">
                  <a16:creationId xmlns:a16="http://schemas.microsoft.com/office/drawing/2010/main" id="{0B77BA21-36B6-42C5-8722-1DC1A8C1BC54}"/>
                </a:ext>
              </a:extLst>
            </p:cNvPr>
            <p:cNvSpPr/>
            <p:nvPr/>
          </p:nvSpPr>
          <p:spPr>
            <a:xfrm rot="0">
              <a:off x="1685550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4" name="Google Shape;2231;p79">
              <a:extLst>
                <a:ext uri="{B04A2888-646C-48D3-AB89-8E03759C8489}">
                  <a16:creationId xmlns:a16="http://schemas.microsoft.com/office/drawing/2010/main" id="{AFE2B335-4CE3-4C0E-AB9D-2133A64F5BED}"/>
                </a:ext>
              </a:extLst>
            </p:cNvPr>
            <p:cNvSpPr/>
            <p:nvPr/>
          </p:nvSpPr>
          <p:spPr>
            <a:xfrm rot="0">
              <a:off x="168555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5" name="Google Shape;2232;p79">
              <a:extLst>
                <a:ext uri="{ED8C349C-970C-4098-A801-C8B36C2EF0A8}">
                  <a16:creationId xmlns:a16="http://schemas.microsoft.com/office/drawing/2010/main" id="{CC8BF664-2FB7-4E8D-BF0C-7EB73063E49B}"/>
                </a:ext>
              </a:extLst>
            </p:cNvPr>
            <p:cNvSpPr/>
            <p:nvPr/>
          </p:nvSpPr>
          <p:spPr>
            <a:xfrm rot="0">
              <a:off x="168555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6" name="Google Shape;2233;p79">
              <a:extLst>
                <a:ext uri="{8F53B28C-E712-405B-8778-D494F5776447}">
                  <a16:creationId xmlns:a16="http://schemas.microsoft.com/office/drawing/2010/main" id="{7ABFB80A-D93C-471C-90CF-246DA042762E}"/>
                </a:ext>
              </a:extLst>
            </p:cNvPr>
            <p:cNvSpPr/>
            <p:nvPr/>
          </p:nvSpPr>
          <p:spPr>
            <a:xfrm rot="0">
              <a:off x="168555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7" name="Google Shape;2234;p79">
              <a:extLst>
                <a:ext uri="{ED9F4DF0-D4E7-4D20-BD63-D3F6A5883A5A}">
                  <a16:creationId xmlns:a16="http://schemas.microsoft.com/office/drawing/2010/main" id="{11576E86-F0E0-442D-A622-BEAA4AB21A50}"/>
                </a:ext>
              </a:extLst>
            </p:cNvPr>
            <p:cNvSpPr/>
            <p:nvPr/>
          </p:nvSpPr>
          <p:spPr>
            <a:xfrm rot="0">
              <a:off x="168555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8" name="Google Shape;2235;p79">
              <a:extLst>
                <a:ext uri="{E638B99F-4A89-4315-B762-2A8B197ABA98}">
                  <a16:creationId xmlns:a16="http://schemas.microsoft.com/office/drawing/2010/main" id="{5A781BEE-2B7E-4D08-BD54-4EF19EFACEB3}"/>
                </a:ext>
              </a:extLst>
            </p:cNvPr>
            <p:cNvSpPr/>
            <p:nvPr/>
          </p:nvSpPr>
          <p:spPr>
            <a:xfrm rot="0">
              <a:off x="168555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9" name="Google Shape;2236;p79">
              <a:extLst>
                <a:ext uri="{40541C42-2619-4354-BA96-C33E705B15EA}">
                  <a16:creationId xmlns:a16="http://schemas.microsoft.com/office/drawing/2010/main" id="{59715280-B0EB-47BF-9B94-3FB0AAF3FC62}"/>
                </a:ext>
              </a:extLst>
            </p:cNvPr>
            <p:cNvSpPr/>
            <p:nvPr/>
          </p:nvSpPr>
          <p:spPr>
            <a:xfrm rot="0">
              <a:off x="168555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0" name="Google Shape;2237;p79">
              <a:extLst>
                <a:ext uri="{BD4371FA-7C97-4EB1-9AF3-4D148C3EFB16}">
                  <a16:creationId xmlns:a16="http://schemas.microsoft.com/office/drawing/2010/main" id="{AA07D4A3-7DE4-43CC-BFCA-3051E38EBCB8}"/>
                </a:ext>
              </a:extLst>
            </p:cNvPr>
            <p:cNvSpPr/>
            <p:nvPr/>
          </p:nvSpPr>
          <p:spPr>
            <a:xfrm rot="0">
              <a:off x="1685550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1" name="Google Shape;2238;p79">
              <a:extLst>
                <a:ext uri="{E5797A10-F0AC-49C3-8839-CEB3DDDE8217}">
                  <a16:creationId xmlns:a16="http://schemas.microsoft.com/office/drawing/2010/main" id="{950E3357-6B1C-422D-B843-B349B23A0851}"/>
                </a:ext>
              </a:extLst>
            </p:cNvPr>
            <p:cNvSpPr/>
            <p:nvPr/>
          </p:nvSpPr>
          <p:spPr>
            <a:xfrm rot="0">
              <a:off x="168555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2" name="Google Shape;2239;p79">
              <a:extLst>
                <a:ext uri="{09699545-66CB-4933-9C8C-CA8E93FDE25C}">
                  <a16:creationId xmlns:a16="http://schemas.microsoft.com/office/drawing/2010/main" id="{307587CB-8A9B-4F36-B58C-886FEE9F8385}"/>
                </a:ext>
              </a:extLst>
            </p:cNvPr>
            <p:cNvSpPr/>
            <p:nvPr/>
          </p:nvSpPr>
          <p:spPr>
            <a:xfrm rot="0">
              <a:off x="168555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3" name="Google Shape;2240;p79">
              <a:extLst>
                <a:ext uri="{A617C59B-3A53-48E4-AF8A-F1D4B1E3E0D1}">
                  <a16:creationId xmlns:a16="http://schemas.microsoft.com/office/drawing/2010/main" id="{4C409614-3CA6-4737-B2F8-8B757AECE3AE}"/>
                </a:ext>
              </a:extLst>
            </p:cNvPr>
            <p:cNvSpPr/>
            <p:nvPr/>
          </p:nvSpPr>
          <p:spPr>
            <a:xfrm rot="0">
              <a:off x="168555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4" name="Google Shape;2241;p79">
              <a:extLst>
                <a:ext uri="{FE74D009-0878-4515-8A70-28E78FD72281}">
                  <a16:creationId xmlns:a16="http://schemas.microsoft.com/office/drawing/2010/main" id="{AD1EAE82-D5AB-42AB-9964-C523BC1CFFB9}"/>
                </a:ext>
              </a:extLst>
            </p:cNvPr>
            <p:cNvSpPr/>
            <p:nvPr/>
          </p:nvSpPr>
          <p:spPr>
            <a:xfrm rot="0">
              <a:off x="168555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5" name="Google Shape;2242;p79">
              <a:extLst>
                <a:ext uri="{8A1C8C4F-2A8B-4F50-BA97-CAFEF766A39B}">
                  <a16:creationId xmlns:a16="http://schemas.microsoft.com/office/drawing/2010/main" id="{FE60782D-E03A-4589-A63B-AF240C198590}"/>
                </a:ext>
              </a:extLst>
            </p:cNvPr>
            <p:cNvSpPr/>
            <p:nvPr/>
          </p:nvSpPr>
          <p:spPr>
            <a:xfrm rot="0">
              <a:off x="168555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6" name="Google Shape;2243;p79">
              <a:extLst>
                <a:ext uri="{D5D7BBF7-E63D-4DAC-B94F-619124E4F054}">
                  <a16:creationId xmlns:a16="http://schemas.microsoft.com/office/drawing/2010/main" id="{2445C65D-4D79-4D1B-B2F3-FAC860D55EFD}"/>
                </a:ext>
              </a:extLst>
            </p:cNvPr>
            <p:cNvSpPr/>
            <p:nvPr/>
          </p:nvSpPr>
          <p:spPr>
            <a:xfrm rot="0">
              <a:off x="168555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7" name="Google Shape;2244;p79">
              <a:extLst>
                <a:ext uri="{D2A7C79F-3A5A-41AE-BE54-389D76F1BB78}">
                  <a16:creationId xmlns:a16="http://schemas.microsoft.com/office/drawing/2010/main" id="{5BE228F9-136F-4FFC-BE57-C0719D6E2FDB}"/>
                </a:ext>
              </a:extLst>
            </p:cNvPr>
            <p:cNvSpPr/>
            <p:nvPr/>
          </p:nvSpPr>
          <p:spPr>
            <a:xfrm rot="0">
              <a:off x="16855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8" name="Google Shape;2245;p79">
              <a:extLst>
                <a:ext uri="{6F8EC23C-B3E6-4FEA-9AC1-AA3C58E70083}">
                  <a16:creationId xmlns:a16="http://schemas.microsoft.com/office/drawing/2010/main" id="{D982C9F0-F9C9-45DA-8907-CF90DAB4A7B7}"/>
                </a:ext>
              </a:extLst>
            </p:cNvPr>
            <p:cNvSpPr/>
            <p:nvPr/>
          </p:nvSpPr>
          <p:spPr>
            <a:xfrm rot="0">
              <a:off x="1685550" y="11143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9" name="Google Shape;2246;p79">
              <a:extLst>
                <a:ext uri="{17C69C5B-7371-43E3-9131-CBE353B99057}">
                  <a16:creationId xmlns:a16="http://schemas.microsoft.com/office/drawing/2010/main" id="{C42D7229-0659-4E76-89C6-15E13A7E4186}"/>
                </a:ext>
              </a:extLst>
            </p:cNvPr>
            <p:cNvSpPr/>
            <p:nvPr/>
          </p:nvSpPr>
          <p:spPr>
            <a:xfrm rot="0">
              <a:off x="1609350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0" name="Google Shape;2247;p79">
              <a:extLst>
                <a:ext uri="{84EC67B5-9E1E-4EA2-B72C-E2F21D2BE490}">
                  <a16:creationId xmlns:a16="http://schemas.microsoft.com/office/drawing/2010/main" id="{9EB8EE25-FECF-40D8-86E4-F18711F386A4}"/>
                </a:ext>
              </a:extLst>
            </p:cNvPr>
            <p:cNvSpPr/>
            <p:nvPr/>
          </p:nvSpPr>
          <p:spPr>
            <a:xfrm rot="0">
              <a:off x="1609350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1" name="Google Shape;2248;p79">
              <a:extLst>
                <a:ext uri="{FBA17080-5C48-4455-9F28-48215544B51A}">
                  <a16:creationId xmlns:a16="http://schemas.microsoft.com/office/drawing/2010/main" id="{3A37DB91-9D42-4F20-9F30-7F624517A355}"/>
                </a:ext>
              </a:extLst>
            </p:cNvPr>
            <p:cNvSpPr/>
            <p:nvPr/>
          </p:nvSpPr>
          <p:spPr>
            <a:xfrm rot="0">
              <a:off x="1609350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2" name="Google Shape;2249;p79">
              <a:extLst>
                <a:ext uri="{A975C316-C84C-4EA4-B305-DC9BFB7AACC4}">
                  <a16:creationId xmlns:a16="http://schemas.microsoft.com/office/drawing/2010/main" id="{A89FAE2A-6FD2-421A-830E-042C6D5E4C6B}"/>
                </a:ext>
              </a:extLst>
            </p:cNvPr>
            <p:cNvSpPr/>
            <p:nvPr/>
          </p:nvSpPr>
          <p:spPr>
            <a:xfrm rot="0">
              <a:off x="1609350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3" name="Google Shape;2250;p79">
              <a:extLst>
                <a:ext uri="{EE7545A9-1F63-4B60-9639-3B0CE987B2A2}">
                  <a16:creationId xmlns:a16="http://schemas.microsoft.com/office/drawing/2010/main" id="{12807078-82D2-4481-A473-D059C07040A6}"/>
                </a:ext>
              </a:extLst>
            </p:cNvPr>
            <p:cNvSpPr/>
            <p:nvPr/>
          </p:nvSpPr>
          <p:spPr>
            <a:xfrm rot="0">
              <a:off x="1609350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4" name="Google Shape;2251;p79">
              <a:extLst>
                <a:ext uri="{D4C8FB07-064D-4BE5-9DE5-00CE3B093B43}">
                  <a16:creationId xmlns:a16="http://schemas.microsoft.com/office/drawing/2010/main" id="{4A3ED842-9011-43E4-8122-FB9FD05F53BC}"/>
                </a:ext>
              </a:extLst>
            </p:cNvPr>
            <p:cNvSpPr/>
            <p:nvPr/>
          </p:nvSpPr>
          <p:spPr>
            <a:xfrm rot="0">
              <a:off x="1609350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5" name="Google Shape;2252;p79">
              <a:extLst>
                <a:ext uri="{3A75B219-9E1E-4524-8826-5EBD0E8B8390}">
                  <a16:creationId xmlns:a16="http://schemas.microsoft.com/office/drawing/2010/main" id="{0128A9DE-3896-4229-9A21-88BFA3918E24}"/>
                </a:ext>
              </a:extLst>
            </p:cNvPr>
            <p:cNvSpPr/>
            <p:nvPr/>
          </p:nvSpPr>
          <p:spPr>
            <a:xfrm rot="0">
              <a:off x="160935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6" name="Google Shape;2253;p79">
              <a:extLst>
                <a:ext uri="{4F5807AE-4863-4D87-B8CD-1B1A408F0DD5}">
                  <a16:creationId xmlns:a16="http://schemas.microsoft.com/office/drawing/2010/main" id="{CD8024F4-81A3-4637-A667-DC458255C235}"/>
                </a:ext>
              </a:extLst>
            </p:cNvPr>
            <p:cNvSpPr/>
            <p:nvPr/>
          </p:nvSpPr>
          <p:spPr>
            <a:xfrm rot="0">
              <a:off x="1609350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7" name="Google Shape;2254;p79">
              <a:extLst>
                <a:ext uri="{75FD62D1-A977-4163-A4DF-C6860C6F078D}">
                  <a16:creationId xmlns:a16="http://schemas.microsoft.com/office/drawing/2010/main" id="{1FDAD0F6-E4B1-4F25-B491-9F4386923803}"/>
                </a:ext>
              </a:extLst>
            </p:cNvPr>
            <p:cNvSpPr/>
            <p:nvPr/>
          </p:nvSpPr>
          <p:spPr>
            <a:xfrm rot="0">
              <a:off x="1609350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8" name="Google Shape;2255;p79">
              <a:extLst>
                <a:ext uri="{76EF3465-669C-4996-A5DC-2ECE77025297}">
                  <a16:creationId xmlns:a16="http://schemas.microsoft.com/office/drawing/2010/main" id="{D7212B2F-9BD0-4FBF-B1DC-CE04C582800F}"/>
                </a:ext>
              </a:extLst>
            </p:cNvPr>
            <p:cNvSpPr/>
            <p:nvPr/>
          </p:nvSpPr>
          <p:spPr>
            <a:xfrm rot="0">
              <a:off x="160935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9" name="Google Shape;2256;p79">
              <a:extLst>
                <a:ext uri="{DD274B3B-920D-46AE-BED6-F099F19FF9D5}">
                  <a16:creationId xmlns:a16="http://schemas.microsoft.com/office/drawing/2010/main" id="{5425D5C6-B9C9-44D6-BD2D-2F91E8C6D5F3}"/>
                </a:ext>
              </a:extLst>
            </p:cNvPr>
            <p:cNvSpPr/>
            <p:nvPr/>
          </p:nvSpPr>
          <p:spPr>
            <a:xfrm rot="0">
              <a:off x="160935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0" name="Google Shape;2257;p79">
              <a:extLst>
                <a:ext uri="{47BE3B49-B0E5-4FAE-B7A8-D87C35D7A0C3}">
                  <a16:creationId xmlns:a16="http://schemas.microsoft.com/office/drawing/2010/main" id="{8A85C0D5-6D07-4A64-B892-FD696C911767}"/>
                </a:ext>
              </a:extLst>
            </p:cNvPr>
            <p:cNvSpPr/>
            <p:nvPr/>
          </p:nvSpPr>
          <p:spPr>
            <a:xfrm rot="0">
              <a:off x="1609350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1" name="Google Shape;2258;p79">
              <a:extLst>
                <a:ext uri="{873FEE6F-C9D7-47FB-B86D-BF942EEDDFD8}">
                  <a16:creationId xmlns:a16="http://schemas.microsoft.com/office/drawing/2010/main" id="{69054990-5709-4856-811B-72A2C5979A76}"/>
                </a:ext>
              </a:extLst>
            </p:cNvPr>
            <p:cNvSpPr/>
            <p:nvPr/>
          </p:nvSpPr>
          <p:spPr>
            <a:xfrm rot="0">
              <a:off x="160935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2" name="Google Shape;2259;p79">
              <a:extLst>
                <a:ext uri="{DF8F601F-FE46-4004-A72E-38D4F459F952}">
                  <a16:creationId xmlns:a16="http://schemas.microsoft.com/office/drawing/2010/main" id="{9D4F5823-E706-4290-99EA-ED1839A00378}"/>
                </a:ext>
              </a:extLst>
            </p:cNvPr>
            <p:cNvSpPr/>
            <p:nvPr/>
          </p:nvSpPr>
          <p:spPr>
            <a:xfrm rot="0">
              <a:off x="160935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3" name="Google Shape;2260;p79">
              <a:extLst>
                <a:ext uri="{5B38477C-D951-4E24-A721-BB82BFD786B6}">
                  <a16:creationId xmlns:a16="http://schemas.microsoft.com/office/drawing/2010/main" id="{DC21B6E6-F831-4067-A89D-3A2660A94954}"/>
                </a:ext>
              </a:extLst>
            </p:cNvPr>
            <p:cNvSpPr/>
            <p:nvPr/>
          </p:nvSpPr>
          <p:spPr>
            <a:xfrm rot="0">
              <a:off x="160935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4" name="Google Shape;2261;p79">
              <a:extLst>
                <a:ext uri="{B2CEA3BC-6A91-4CE8-8E91-C9254B3528E0}">
                  <a16:creationId xmlns:a16="http://schemas.microsoft.com/office/drawing/2010/main" id="{9051743A-9B0A-4AC4-9F29-CA56157E2443}"/>
                </a:ext>
              </a:extLst>
            </p:cNvPr>
            <p:cNvSpPr/>
            <p:nvPr/>
          </p:nvSpPr>
          <p:spPr>
            <a:xfrm rot="0">
              <a:off x="160935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5" name="Google Shape;2262;p79">
              <a:extLst>
                <a:ext uri="{2F96A4F8-7A82-4061-B881-0FCB75F81286}">
                  <a16:creationId xmlns:a16="http://schemas.microsoft.com/office/drawing/2010/main" id="{915D9553-D1D9-46B4-9A38-06BA7B325BE5}"/>
                </a:ext>
              </a:extLst>
            </p:cNvPr>
            <p:cNvSpPr/>
            <p:nvPr/>
          </p:nvSpPr>
          <p:spPr>
            <a:xfrm rot="0">
              <a:off x="1609350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6" name="Google Shape;2263;p79">
              <a:extLst>
                <a:ext uri="{7CD75E06-A615-4093-8099-AE3718B573B1}">
                  <a16:creationId xmlns:a16="http://schemas.microsoft.com/office/drawing/2010/main" id="{E3B34F8D-77B7-4449-AB87-D3569F65CE00}"/>
                </a:ext>
              </a:extLst>
            </p:cNvPr>
            <p:cNvSpPr/>
            <p:nvPr/>
          </p:nvSpPr>
          <p:spPr>
            <a:xfrm rot="0">
              <a:off x="1609350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7" name="Google Shape;2264;p79">
              <a:extLst>
                <a:ext uri="{F2390E5B-25E7-4570-AB02-AE35438FEAEC}">
                  <a16:creationId xmlns:a16="http://schemas.microsoft.com/office/drawing/2010/main" id="{5E6F958E-6534-426C-BA28-2557FC222DA2}"/>
                </a:ext>
              </a:extLst>
            </p:cNvPr>
            <p:cNvSpPr/>
            <p:nvPr/>
          </p:nvSpPr>
          <p:spPr>
            <a:xfrm rot="0">
              <a:off x="1533125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8" name="Google Shape;2265;p79">
              <a:extLst>
                <a:ext uri="{B3206E72-F655-4E55-80A0-86BAA7FCB530}">
                  <a16:creationId xmlns:a16="http://schemas.microsoft.com/office/drawing/2010/main" id="{F7F5F436-5BBA-4C63-BFD9-95B7B5E3C3CA}"/>
                </a:ext>
              </a:extLst>
            </p:cNvPr>
            <p:cNvSpPr/>
            <p:nvPr/>
          </p:nvSpPr>
          <p:spPr>
            <a:xfrm rot="0">
              <a:off x="1533125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9" name="Google Shape;2266;p79">
              <a:extLst>
                <a:ext uri="{B51FFE4D-FA18-4EB3-A769-40ADF42239B5}">
                  <a16:creationId xmlns:a16="http://schemas.microsoft.com/office/drawing/2010/main" id="{53EB4F04-A3BF-42EE-8439-A657C17A7F96}"/>
                </a:ext>
              </a:extLst>
            </p:cNvPr>
            <p:cNvSpPr/>
            <p:nvPr/>
          </p:nvSpPr>
          <p:spPr>
            <a:xfrm rot="0">
              <a:off x="153312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0" name="Google Shape;2267;p79">
              <a:extLst>
                <a:ext uri="{F4FB0B9E-2DB8-491D-8C95-8F472D3935D7}">
                  <a16:creationId xmlns:a16="http://schemas.microsoft.com/office/drawing/2010/main" id="{E21E537A-C623-43C2-88C6-F73F950CAC40}"/>
                </a:ext>
              </a:extLst>
            </p:cNvPr>
            <p:cNvSpPr/>
            <p:nvPr/>
          </p:nvSpPr>
          <p:spPr>
            <a:xfrm rot="0">
              <a:off x="153312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1" name="Google Shape;2268;p79">
              <a:extLst>
                <a:ext uri="{FFB61F6A-44CD-4D9C-848B-0847CA51C67F}">
                  <a16:creationId xmlns:a16="http://schemas.microsoft.com/office/drawing/2010/main" id="{1253FD19-E1D1-4597-8E17-D3A326073741}"/>
                </a:ext>
              </a:extLst>
            </p:cNvPr>
            <p:cNvSpPr/>
            <p:nvPr/>
          </p:nvSpPr>
          <p:spPr>
            <a:xfrm rot="0">
              <a:off x="1533125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2" name="Google Shape;2269;p79">
              <a:extLst>
                <a:ext uri="{9E7D9DEB-55AD-4526-B36D-848EBD0E363C}">
                  <a16:creationId xmlns:a16="http://schemas.microsoft.com/office/drawing/2010/main" id="{6E02F49D-B89C-47C7-8F26-0FE9CB6E2F88}"/>
                </a:ext>
              </a:extLst>
            </p:cNvPr>
            <p:cNvSpPr/>
            <p:nvPr/>
          </p:nvSpPr>
          <p:spPr>
            <a:xfrm rot="0">
              <a:off x="153312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3" name="Google Shape;2270;p79">
              <a:extLst>
                <a:ext uri="{C66575F3-1259-4CAD-ADCE-43DC8FD4A28C}">
                  <a16:creationId xmlns:a16="http://schemas.microsoft.com/office/drawing/2010/main" id="{88C5FB51-40E9-4AD9-AB73-FE46D7A682C8}"/>
                </a:ext>
              </a:extLst>
            </p:cNvPr>
            <p:cNvSpPr/>
            <p:nvPr/>
          </p:nvSpPr>
          <p:spPr>
            <a:xfrm rot="0">
              <a:off x="1533125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4" name="Google Shape;2271;p79">
              <a:extLst>
                <a:ext uri="{59094428-B71F-4EA7-8FA4-335CC10660AF}">
                  <a16:creationId xmlns:a16="http://schemas.microsoft.com/office/drawing/2010/main" id="{EE8FCBBD-01E1-421A-9403-D6F74F9B0A9B}"/>
                </a:ext>
              </a:extLst>
            </p:cNvPr>
            <p:cNvSpPr/>
            <p:nvPr/>
          </p:nvSpPr>
          <p:spPr>
            <a:xfrm rot="0">
              <a:off x="153312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5" name="Google Shape;2272;p79">
              <a:extLst>
                <a:ext uri="{D3093322-FF8E-4201-911C-27AE1BA1D4AB}">
                  <a16:creationId xmlns:a16="http://schemas.microsoft.com/office/drawing/2010/main" id="{AAF78B49-8FF8-4965-AEC1-42C6B976D2C6}"/>
                </a:ext>
              </a:extLst>
            </p:cNvPr>
            <p:cNvSpPr/>
            <p:nvPr/>
          </p:nvSpPr>
          <p:spPr>
            <a:xfrm rot="0">
              <a:off x="153312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6" name="Google Shape;2273;p79">
              <a:extLst>
                <a:ext uri="{5157478B-5430-4D27-893B-2710105C816C}">
                  <a16:creationId xmlns:a16="http://schemas.microsoft.com/office/drawing/2010/main" id="{1B1C50CB-75BD-4EFE-940E-CA4372C7C14E}"/>
                </a:ext>
              </a:extLst>
            </p:cNvPr>
            <p:cNvSpPr/>
            <p:nvPr/>
          </p:nvSpPr>
          <p:spPr>
            <a:xfrm rot="0">
              <a:off x="153312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7" name="Google Shape;2274;p79">
              <a:extLst>
                <a:ext uri="{F27130BB-EFF3-43D0-9871-4230460C0898}">
                  <a16:creationId xmlns:a16="http://schemas.microsoft.com/office/drawing/2010/main" id="{07752043-C5B6-4258-B165-AC06F85194EB}"/>
                </a:ext>
              </a:extLst>
            </p:cNvPr>
            <p:cNvSpPr/>
            <p:nvPr/>
          </p:nvSpPr>
          <p:spPr>
            <a:xfrm rot="0">
              <a:off x="153312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8" name="Google Shape;2275;p79">
              <a:extLst>
                <a:ext uri="{FE802F1E-F051-486D-BA08-522B0A09BD1B}">
                  <a16:creationId xmlns:a16="http://schemas.microsoft.com/office/drawing/2010/main" id="{AA253104-5417-4A8D-B412-A95C4652BD8E}"/>
                </a:ext>
              </a:extLst>
            </p:cNvPr>
            <p:cNvSpPr/>
            <p:nvPr/>
          </p:nvSpPr>
          <p:spPr>
            <a:xfrm rot="0">
              <a:off x="1533125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9" name="Google Shape;2276;p79">
              <a:extLst>
                <a:ext uri="{B8C1F1E4-8BAB-4DB0-9E42-47C02598EC42}">
                  <a16:creationId xmlns:a16="http://schemas.microsoft.com/office/drawing/2010/main" id="{EF5C6250-4238-4F95-A00C-C8A4E444032A}"/>
                </a:ext>
              </a:extLst>
            </p:cNvPr>
            <p:cNvSpPr/>
            <p:nvPr/>
          </p:nvSpPr>
          <p:spPr>
            <a:xfrm rot="0">
              <a:off x="153312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0" name="Google Shape;2277;p79">
              <a:extLst>
                <a:ext uri="{7EFF6BFF-6ECC-4F9B-B83B-115C3F70840E}">
                  <a16:creationId xmlns:a16="http://schemas.microsoft.com/office/drawing/2010/main" id="{AD826B2E-743C-43A8-975B-2FEEF27DFE58}"/>
                </a:ext>
              </a:extLst>
            </p:cNvPr>
            <p:cNvSpPr/>
            <p:nvPr/>
          </p:nvSpPr>
          <p:spPr>
            <a:xfrm rot="0">
              <a:off x="153312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1" name="Google Shape;2278;p79">
              <a:extLst>
                <a:ext uri="{74B880C2-4614-4608-A33D-C41B287AE693}">
                  <a16:creationId xmlns:a16="http://schemas.microsoft.com/office/drawing/2010/main" id="{C1544B47-CDFD-42B6-9ABE-22A20B94CA11}"/>
                </a:ext>
              </a:extLst>
            </p:cNvPr>
            <p:cNvSpPr/>
            <p:nvPr/>
          </p:nvSpPr>
          <p:spPr>
            <a:xfrm rot="0">
              <a:off x="153312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2" name="Google Shape;2279;p79">
              <a:extLst>
                <a:ext uri="{596F7996-3951-44AE-8F3E-57FD6C7C89CA}">
                  <a16:creationId xmlns:a16="http://schemas.microsoft.com/office/drawing/2010/main" id="{B5958265-CC52-4615-943D-F5D27EE13C35}"/>
                </a:ext>
              </a:extLst>
            </p:cNvPr>
            <p:cNvSpPr/>
            <p:nvPr/>
          </p:nvSpPr>
          <p:spPr>
            <a:xfrm rot="0">
              <a:off x="1533125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3" name="Google Shape;2280;p79">
              <a:extLst>
                <a:ext uri="{D65E2BE0-8AF2-4E5D-AF95-F9978A305486}">
                  <a16:creationId xmlns:a16="http://schemas.microsoft.com/office/drawing/2010/main" id="{C41ADD40-8D17-4F71-A056-A601717D86E4}"/>
                </a:ext>
              </a:extLst>
            </p:cNvPr>
            <p:cNvSpPr/>
            <p:nvPr/>
          </p:nvSpPr>
          <p:spPr>
            <a:xfrm rot="0">
              <a:off x="1456925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4" name="Google Shape;2281;p79">
              <a:extLst>
                <a:ext uri="{D82CC0E8-D808-4DED-9863-D05D8B92096B}">
                  <a16:creationId xmlns:a16="http://schemas.microsoft.com/office/drawing/2010/main" id="{C010EB49-5E10-41FD-A0A8-BE3C57174F97}"/>
                </a:ext>
              </a:extLst>
            </p:cNvPr>
            <p:cNvSpPr/>
            <p:nvPr/>
          </p:nvSpPr>
          <p:spPr>
            <a:xfrm rot="0">
              <a:off x="1456925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5" name="Google Shape;2282;p79">
              <a:extLst>
                <a:ext uri="{2834D221-7E04-4FD3-ACEF-3EDB670DE047}">
                  <a16:creationId xmlns:a16="http://schemas.microsoft.com/office/drawing/2010/main" id="{4EADF787-96CE-4F4F-B49F-9CDFF4569240}"/>
                </a:ext>
              </a:extLst>
            </p:cNvPr>
            <p:cNvSpPr/>
            <p:nvPr/>
          </p:nvSpPr>
          <p:spPr>
            <a:xfrm rot="0">
              <a:off x="145692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6" name="Google Shape;2283;p79">
              <a:extLst>
                <a:ext uri="{A070809C-0952-4A8D-81BD-C89A8F2BDE27}">
                  <a16:creationId xmlns:a16="http://schemas.microsoft.com/office/drawing/2010/main" id="{32AC2461-C580-4E2A-9DFA-D11AD03B1488}"/>
                </a:ext>
              </a:extLst>
            </p:cNvPr>
            <p:cNvSpPr/>
            <p:nvPr/>
          </p:nvSpPr>
          <p:spPr>
            <a:xfrm rot="0">
              <a:off x="1456925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7" name="Google Shape;2284;p79">
              <a:extLst>
                <a:ext uri="{F8B4A6E9-8E1E-4797-92F9-1A81DC78B887}">
                  <a16:creationId xmlns:a16="http://schemas.microsoft.com/office/drawing/2010/main" id="{E4EF8EDB-8DA7-4EDE-9647-760BF7610F4F}"/>
                </a:ext>
              </a:extLst>
            </p:cNvPr>
            <p:cNvSpPr/>
            <p:nvPr/>
          </p:nvSpPr>
          <p:spPr>
            <a:xfrm rot="0">
              <a:off x="145692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8" name="Google Shape;2285;p79">
              <a:extLst>
                <a:ext uri="{49E3CE18-161E-4A4D-8BCF-BF3E6A2797D3}">
                  <a16:creationId xmlns:a16="http://schemas.microsoft.com/office/drawing/2010/main" id="{7B82876F-26E2-449C-B99E-95CB5A295CA5}"/>
                </a:ext>
              </a:extLst>
            </p:cNvPr>
            <p:cNvSpPr/>
            <p:nvPr/>
          </p:nvSpPr>
          <p:spPr>
            <a:xfrm rot="0">
              <a:off x="145692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9" name="Google Shape;2286;p79">
              <a:extLst>
                <a:ext uri="{2DE0CBD0-0301-47FB-8DA7-A9F1176BB501}">
                  <a16:creationId xmlns:a16="http://schemas.microsoft.com/office/drawing/2010/main" id="{077518B0-6CAD-4EDD-92EA-19EF5EF84704}"/>
                </a:ext>
              </a:extLst>
            </p:cNvPr>
            <p:cNvSpPr/>
            <p:nvPr/>
          </p:nvSpPr>
          <p:spPr>
            <a:xfrm rot="0">
              <a:off x="1456925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0" name="Google Shape;2287;p79">
              <a:extLst>
                <a:ext uri="{BE793047-D5EB-4D94-91BC-5AA836E0B306}">
                  <a16:creationId xmlns:a16="http://schemas.microsoft.com/office/drawing/2010/main" id="{8417AAB1-EDCF-4EBE-8307-F00E23FCD2C6}"/>
                </a:ext>
              </a:extLst>
            </p:cNvPr>
            <p:cNvSpPr/>
            <p:nvPr/>
          </p:nvSpPr>
          <p:spPr>
            <a:xfrm rot="0">
              <a:off x="145692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1" name="Google Shape;2288;p79">
              <a:extLst>
                <a:ext uri="{3EBFDC7E-3705-422D-BE4C-D9DCACC13C4E}">
                  <a16:creationId xmlns:a16="http://schemas.microsoft.com/office/drawing/2010/main" id="{E3957670-0126-48AF-9B57-DCC6A578629F}"/>
                </a:ext>
              </a:extLst>
            </p:cNvPr>
            <p:cNvSpPr/>
            <p:nvPr/>
          </p:nvSpPr>
          <p:spPr>
            <a:xfrm rot="0">
              <a:off x="1456925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2" name="Google Shape;2289;p79">
              <a:extLst>
                <a:ext uri="{61526671-0400-4DFB-839C-9187174487F5}">
                  <a16:creationId xmlns:a16="http://schemas.microsoft.com/office/drawing/2010/main" id="{66DFAC3E-939E-4775-BAD4-3DA36DE78E1C}"/>
                </a:ext>
              </a:extLst>
            </p:cNvPr>
            <p:cNvSpPr/>
            <p:nvPr/>
          </p:nvSpPr>
          <p:spPr>
            <a:xfrm rot="0">
              <a:off x="145692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3" name="Google Shape;2290;p79">
              <a:extLst>
                <a:ext uri="{A6F501D0-DBC5-4D06-9BAC-665CE0E58B70}">
                  <a16:creationId xmlns:a16="http://schemas.microsoft.com/office/drawing/2010/main" id="{990FE255-E0A8-4B33-9787-5E2736C0C172}"/>
                </a:ext>
              </a:extLst>
            </p:cNvPr>
            <p:cNvSpPr/>
            <p:nvPr/>
          </p:nvSpPr>
          <p:spPr>
            <a:xfrm rot="0">
              <a:off x="145692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4" name="Google Shape;2291;p79">
              <a:extLst>
                <a:ext uri="{D760920B-C0FE-4E3C-9B0D-2EECB3CA463A}">
                  <a16:creationId xmlns:a16="http://schemas.microsoft.com/office/drawing/2010/main" id="{A5E12F01-A04E-432B-9C7A-D0322E080F0B}"/>
                </a:ext>
              </a:extLst>
            </p:cNvPr>
            <p:cNvSpPr/>
            <p:nvPr/>
          </p:nvSpPr>
          <p:spPr>
            <a:xfrm rot="0">
              <a:off x="145692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5" name="Google Shape;2292;p79">
              <a:extLst>
                <a:ext uri="{34AC4248-6892-456B-BF49-E859B1D6A24B}">
                  <a16:creationId xmlns:a16="http://schemas.microsoft.com/office/drawing/2010/main" id="{83EE12A4-0635-48EB-B8A1-FEB23CF9C8A4}"/>
                </a:ext>
              </a:extLst>
            </p:cNvPr>
            <p:cNvSpPr/>
            <p:nvPr/>
          </p:nvSpPr>
          <p:spPr>
            <a:xfrm rot="0">
              <a:off x="145692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6" name="Google Shape;2293;p79">
              <a:extLst>
                <a:ext uri="{295B5268-C46E-45D8-AEE3-C21EEF080C30}">
                  <a16:creationId xmlns:a16="http://schemas.microsoft.com/office/drawing/2010/main" id="{C1D4F89A-B924-4B46-AA81-B243273DC686}"/>
                </a:ext>
              </a:extLst>
            </p:cNvPr>
            <p:cNvSpPr/>
            <p:nvPr/>
          </p:nvSpPr>
          <p:spPr>
            <a:xfrm rot="0">
              <a:off x="1456925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7" name="Google Shape;2294;p79">
              <a:extLst>
                <a:ext uri="{F32FC470-57C9-4116-9A9C-B6250581491B}">
                  <a16:creationId xmlns:a16="http://schemas.microsoft.com/office/drawing/2010/main" id="{844D5B32-CE45-4E43-BD17-B475CB977CED}"/>
                </a:ext>
              </a:extLst>
            </p:cNvPr>
            <p:cNvSpPr/>
            <p:nvPr/>
          </p:nvSpPr>
          <p:spPr>
            <a:xfrm rot="0">
              <a:off x="145692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8" name="Google Shape;2295;p79">
              <a:extLst>
                <a:ext uri="{4EC074EC-CDE0-49CB-8ED7-FC69C5F98904}">
                  <a16:creationId xmlns:a16="http://schemas.microsoft.com/office/drawing/2010/main" id="{081ADEB3-DFDC-4EBC-BADA-2A48088FF21A}"/>
                </a:ext>
              </a:extLst>
            </p:cNvPr>
            <p:cNvSpPr/>
            <p:nvPr/>
          </p:nvSpPr>
          <p:spPr>
            <a:xfrm rot="0">
              <a:off x="145692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9" name="Google Shape;2296;p79">
              <a:extLst>
                <a:ext uri="{7CEF936B-17D2-4B15-9A97-B6B269DE48A6}">
                  <a16:creationId xmlns:a16="http://schemas.microsoft.com/office/drawing/2010/main" id="{A1303A0A-438D-48F5-A62C-36DB79B27E68}"/>
                </a:ext>
              </a:extLst>
            </p:cNvPr>
            <p:cNvSpPr/>
            <p:nvPr/>
          </p:nvSpPr>
          <p:spPr>
            <a:xfrm rot="0">
              <a:off x="145692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0" name="Google Shape;2297;p79">
              <a:extLst>
                <a:ext uri="{56585EBC-A7E4-44C3-A313-D677C592F1F6}">
                  <a16:creationId xmlns:a16="http://schemas.microsoft.com/office/drawing/2010/main" id="{9E11713E-ACDF-4221-B059-71E4CAA58FEB}"/>
                </a:ext>
              </a:extLst>
            </p:cNvPr>
            <p:cNvSpPr/>
            <p:nvPr/>
          </p:nvSpPr>
          <p:spPr>
            <a:xfrm rot="0">
              <a:off x="145692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1" name="Google Shape;2298;p79">
              <a:extLst>
                <a:ext uri="{282FBB74-B5F3-471F-89E5-32C5C3356655}">
                  <a16:creationId xmlns:a16="http://schemas.microsoft.com/office/drawing/2010/main" id="{C8A91A1D-80E7-4A6E-9FC5-FBA60BEE1614}"/>
                </a:ext>
              </a:extLst>
            </p:cNvPr>
            <p:cNvSpPr/>
            <p:nvPr/>
          </p:nvSpPr>
          <p:spPr>
            <a:xfrm rot="0">
              <a:off x="1456925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2" name="Google Shape;2299;p79">
              <a:extLst>
                <a:ext uri="{7DCB550F-B473-4155-BFFB-77CF7D6D6800}">
                  <a16:creationId xmlns:a16="http://schemas.microsoft.com/office/drawing/2010/main" id="{3767A0FA-114D-4F47-8A1A-C039A6DC7344}"/>
                </a:ext>
              </a:extLst>
            </p:cNvPr>
            <p:cNvSpPr/>
            <p:nvPr/>
          </p:nvSpPr>
          <p:spPr>
            <a:xfrm rot="0">
              <a:off x="1380900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3" name="Google Shape;2300;p79">
              <a:extLst>
                <a:ext uri="{9DEE2726-1FB5-4FF1-AE6D-AAE2DB51A60B}">
                  <a16:creationId xmlns:a16="http://schemas.microsoft.com/office/drawing/2010/main" id="{8FD2E8CA-FF11-4808-94B8-0F346BDEC3AA}"/>
                </a:ext>
              </a:extLst>
            </p:cNvPr>
            <p:cNvSpPr/>
            <p:nvPr/>
          </p:nvSpPr>
          <p:spPr>
            <a:xfrm rot="0">
              <a:off x="138090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4" name="Google Shape;2301;p79">
              <a:extLst>
                <a:ext uri="{1919AB1E-D1D1-4F93-99B0-42CFA121C2BA}">
                  <a16:creationId xmlns:a16="http://schemas.microsoft.com/office/drawing/2010/main" id="{8CDFE6B3-E9CD-49F2-95FB-DB8ECC9441BE}"/>
                </a:ext>
              </a:extLst>
            </p:cNvPr>
            <p:cNvSpPr/>
            <p:nvPr/>
          </p:nvSpPr>
          <p:spPr>
            <a:xfrm rot="0">
              <a:off x="138090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5" name="Google Shape;2302;p79">
              <a:extLst>
                <a:ext uri="{49052DFD-72E0-44A0-888E-A49C1F4F2FB4}">
                  <a16:creationId xmlns:a16="http://schemas.microsoft.com/office/drawing/2010/main" id="{67D32213-E511-487E-AA3F-7D05E77DC613}"/>
                </a:ext>
              </a:extLst>
            </p:cNvPr>
            <p:cNvSpPr/>
            <p:nvPr/>
          </p:nvSpPr>
          <p:spPr>
            <a:xfrm rot="0">
              <a:off x="138090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6" name="Google Shape;2303;p79">
              <a:extLst>
                <a:ext uri="{BE361E57-E751-4CEC-9C7E-195EE10097F3}">
                  <a16:creationId xmlns:a16="http://schemas.microsoft.com/office/drawing/2010/main" id="{0A4C0E76-8DE2-46AE-B8EF-95289726D5E2}"/>
                </a:ext>
              </a:extLst>
            </p:cNvPr>
            <p:cNvSpPr/>
            <p:nvPr/>
          </p:nvSpPr>
          <p:spPr>
            <a:xfrm rot="0">
              <a:off x="138090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7" name="Google Shape;2304;p79">
              <a:extLst>
                <a:ext uri="{6755770A-1B39-43B0-A4DD-53C62A588337}">
                  <a16:creationId xmlns:a16="http://schemas.microsoft.com/office/drawing/2010/main" id="{06C6A579-17D4-4B0B-A126-4A3D7C9FBAFC}"/>
                </a:ext>
              </a:extLst>
            </p:cNvPr>
            <p:cNvSpPr/>
            <p:nvPr/>
          </p:nvSpPr>
          <p:spPr>
            <a:xfrm rot="0">
              <a:off x="138090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8" name="Google Shape;2305;p79">
              <a:extLst>
                <a:ext uri="{6A1BF004-656C-45F5-B9AA-D7BDA8FE2E06}">
                  <a16:creationId xmlns:a16="http://schemas.microsoft.com/office/drawing/2010/main" id="{E9287F80-BDB2-4BC8-829F-C9787011706C}"/>
                </a:ext>
              </a:extLst>
            </p:cNvPr>
            <p:cNvSpPr/>
            <p:nvPr/>
          </p:nvSpPr>
          <p:spPr>
            <a:xfrm rot="0">
              <a:off x="13809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9" name="Google Shape;2306;p79">
              <a:extLst>
                <a:ext uri="{DC2DFADE-BD65-4FB9-9627-10EC1091BCCF}">
                  <a16:creationId xmlns:a16="http://schemas.microsoft.com/office/drawing/2010/main" id="{1A9A4F9C-ECDC-4409-9174-FA4D96096FAF}"/>
                </a:ext>
              </a:extLst>
            </p:cNvPr>
            <p:cNvSpPr/>
            <p:nvPr/>
          </p:nvSpPr>
          <p:spPr>
            <a:xfrm rot="0">
              <a:off x="1380900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0" name="Google Shape;2307;p79">
              <a:extLst>
                <a:ext uri="{D278A1DE-3B59-4B33-8EA1-645A4EE96F50}">
                  <a16:creationId xmlns:a16="http://schemas.microsoft.com/office/drawing/2010/main" id="{1F90A647-023C-4B67-9448-D376F3D1B595}"/>
                </a:ext>
              </a:extLst>
            </p:cNvPr>
            <p:cNvSpPr/>
            <p:nvPr/>
          </p:nvSpPr>
          <p:spPr>
            <a:xfrm rot="0">
              <a:off x="13809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1" name="Google Shape;2308;p79">
              <a:extLst>
                <a:ext uri="{ABE06B61-24B9-4309-AC7C-B9B948485CB0}">
                  <a16:creationId xmlns:a16="http://schemas.microsoft.com/office/drawing/2010/main" id="{F6BCF219-A85A-4C7D-AFCE-5FE302574224}"/>
                </a:ext>
              </a:extLst>
            </p:cNvPr>
            <p:cNvSpPr/>
            <p:nvPr/>
          </p:nvSpPr>
          <p:spPr>
            <a:xfrm rot="0">
              <a:off x="13809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2" name="Google Shape;2309;p79">
              <a:extLst>
                <a:ext uri="{40A4DAF2-B356-4DB8-A8EE-6B3360974CF2}">
                  <a16:creationId xmlns:a16="http://schemas.microsoft.com/office/drawing/2010/main" id="{6A983AE3-88B1-4E38-82FC-B0D6C452CA0E}"/>
                </a:ext>
              </a:extLst>
            </p:cNvPr>
            <p:cNvSpPr/>
            <p:nvPr/>
          </p:nvSpPr>
          <p:spPr>
            <a:xfrm rot="0">
              <a:off x="13809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3" name="Google Shape;2310;p79">
              <a:extLst>
                <a:ext uri="{D1645DBC-4D12-40FE-AE74-E74EAF9232E5}">
                  <a16:creationId xmlns:a16="http://schemas.microsoft.com/office/drawing/2010/main" id="{2D39D497-1CE5-4087-A1DD-3BF30ED7A6AF}"/>
                </a:ext>
              </a:extLst>
            </p:cNvPr>
            <p:cNvSpPr/>
            <p:nvPr/>
          </p:nvSpPr>
          <p:spPr>
            <a:xfrm rot="0">
              <a:off x="13809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4" name="Google Shape;2311;p79">
              <a:extLst>
                <a:ext uri="{CEDF3CBD-94B7-427D-93A7-D2E94AF83EB3}">
                  <a16:creationId xmlns:a16="http://schemas.microsoft.com/office/drawing/2010/main" id="{F90A883B-4EFD-440E-A00A-124A6ADB4804}"/>
                </a:ext>
              </a:extLst>
            </p:cNvPr>
            <p:cNvSpPr/>
            <p:nvPr/>
          </p:nvSpPr>
          <p:spPr>
            <a:xfrm rot="0">
              <a:off x="138090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5" name="Google Shape;2312;p79">
              <a:extLst>
                <a:ext uri="{C2B82A63-94B2-41AD-8830-115C3996BE8F}">
                  <a16:creationId xmlns:a16="http://schemas.microsoft.com/office/drawing/2010/main" id="{0468B744-9F31-414F-B409-80CB589F7941}"/>
                </a:ext>
              </a:extLst>
            </p:cNvPr>
            <p:cNvSpPr/>
            <p:nvPr/>
          </p:nvSpPr>
          <p:spPr>
            <a:xfrm rot="0">
              <a:off x="13809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6" name="Google Shape;2313;p79">
              <a:extLst>
                <a:ext uri="{4D34A508-BE0F-4C0D-83B2-067A860C365B}">
                  <a16:creationId xmlns:a16="http://schemas.microsoft.com/office/drawing/2010/main" id="{2E53931A-EFB9-4D8F-9729-5BDAEB33AA0D}"/>
                </a:ext>
              </a:extLst>
            </p:cNvPr>
            <p:cNvSpPr/>
            <p:nvPr/>
          </p:nvSpPr>
          <p:spPr>
            <a:xfrm rot="0">
              <a:off x="13809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7" name="Google Shape;2314;p79">
              <a:extLst>
                <a:ext uri="{68D44D2B-7C13-4141-8D8E-1D0C8BC32220}">
                  <a16:creationId xmlns:a16="http://schemas.microsoft.com/office/drawing/2010/main" id="{2E80A6CA-DDE5-43D9-B804-C3D01A4CAAA0}"/>
                </a:ext>
              </a:extLst>
            </p:cNvPr>
            <p:cNvSpPr/>
            <p:nvPr/>
          </p:nvSpPr>
          <p:spPr>
            <a:xfrm rot="0">
              <a:off x="13809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8" name="Google Shape;2315;p79">
              <a:extLst>
                <a:ext uri="{0AED5C71-C746-451E-85B6-739C2B14005C}">
                  <a16:creationId xmlns:a16="http://schemas.microsoft.com/office/drawing/2010/main" id="{113532B0-524A-47A3-8FB9-8B8B63A9C4B4}"/>
                </a:ext>
              </a:extLst>
            </p:cNvPr>
            <p:cNvSpPr/>
            <p:nvPr/>
          </p:nvSpPr>
          <p:spPr>
            <a:xfrm rot="0">
              <a:off x="13809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19" name="Google Shape;2316;p79">
              <a:extLst>
                <a:ext uri="{AA55454B-3825-4E90-9972-E150E1FAFA18}">
                  <a16:creationId xmlns:a16="http://schemas.microsoft.com/office/drawing/2010/main" id="{686DAAE3-62E0-461B-ACA9-A932D7D1EB60}"/>
                </a:ext>
              </a:extLst>
            </p:cNvPr>
            <p:cNvSpPr/>
            <p:nvPr/>
          </p:nvSpPr>
          <p:spPr>
            <a:xfrm rot="0">
              <a:off x="13809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0" name="Google Shape;2317;p79">
              <a:extLst>
                <a:ext uri="{CECD55CE-E29E-4E37-9A1B-FCC512A2B6A5}">
                  <a16:creationId xmlns:a16="http://schemas.microsoft.com/office/drawing/2010/main" id="{A33B2F75-1BCE-4B51-AAC8-5697F5B66A31}"/>
                </a:ext>
              </a:extLst>
            </p:cNvPr>
            <p:cNvSpPr/>
            <p:nvPr/>
          </p:nvSpPr>
          <p:spPr>
            <a:xfrm rot="0">
              <a:off x="1304700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1" name="Google Shape;2318;p79">
              <a:extLst>
                <a:ext uri="{D365EE2D-A95C-41AD-AB9D-9720512F38EC}">
                  <a16:creationId xmlns:a16="http://schemas.microsoft.com/office/drawing/2010/main" id="{02DE0F71-1CF8-4388-AC28-1E957FCDE9DA}"/>
                </a:ext>
              </a:extLst>
            </p:cNvPr>
            <p:cNvSpPr/>
            <p:nvPr/>
          </p:nvSpPr>
          <p:spPr>
            <a:xfrm rot="0">
              <a:off x="1304700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2" name="Google Shape;2319;p79">
              <a:extLst>
                <a:ext uri="{69304D89-6E39-408D-945E-FBE981CB604F}">
                  <a16:creationId xmlns:a16="http://schemas.microsoft.com/office/drawing/2010/main" id="{5E93E58C-D7A9-48DA-9314-2C8D7B1AC390}"/>
                </a:ext>
              </a:extLst>
            </p:cNvPr>
            <p:cNvSpPr/>
            <p:nvPr/>
          </p:nvSpPr>
          <p:spPr>
            <a:xfrm rot="0">
              <a:off x="1304700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3" name="Google Shape;2320;p79">
              <a:extLst>
                <a:ext uri="{6246B009-54C2-4032-9038-A103F5CE63B1}">
                  <a16:creationId xmlns:a16="http://schemas.microsoft.com/office/drawing/2010/main" id="{029A2310-BB72-4BC8-9074-877EA817ACD9}"/>
                </a:ext>
              </a:extLst>
            </p:cNvPr>
            <p:cNvSpPr/>
            <p:nvPr/>
          </p:nvSpPr>
          <p:spPr>
            <a:xfrm rot="0">
              <a:off x="1304700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4" name="Google Shape;2321;p79">
              <a:extLst>
                <a:ext uri="{A36FA236-9600-4BBC-9217-6F19EFF33A8B}">
                  <a16:creationId xmlns:a16="http://schemas.microsoft.com/office/drawing/2010/main" id="{682E422C-F4B7-445D-8320-F51A10988AC1}"/>
                </a:ext>
              </a:extLst>
            </p:cNvPr>
            <p:cNvSpPr/>
            <p:nvPr/>
          </p:nvSpPr>
          <p:spPr>
            <a:xfrm rot="0">
              <a:off x="130470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5" name="Google Shape;2322;p79">
              <a:extLst>
                <a:ext uri="{58EA549D-6F8A-40AF-B0E6-0730261CC1A6}">
                  <a16:creationId xmlns:a16="http://schemas.microsoft.com/office/drawing/2010/main" id="{B4719CF5-220C-4803-8E33-E661AA3DA256}"/>
                </a:ext>
              </a:extLst>
            </p:cNvPr>
            <p:cNvSpPr/>
            <p:nvPr/>
          </p:nvSpPr>
          <p:spPr>
            <a:xfrm rot="0">
              <a:off x="1304700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6" name="Google Shape;2323;p79">
              <a:extLst>
                <a:ext uri="{6E5EBF49-47AE-4F40-8965-5C37D09A1208}">
                  <a16:creationId xmlns:a16="http://schemas.microsoft.com/office/drawing/2010/main" id="{76720809-50BF-486F-A09E-02FCFC84EE79}"/>
                </a:ext>
              </a:extLst>
            </p:cNvPr>
            <p:cNvSpPr/>
            <p:nvPr/>
          </p:nvSpPr>
          <p:spPr>
            <a:xfrm rot="0">
              <a:off x="1304700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7" name="Google Shape;2324;p79">
              <a:extLst>
                <a:ext uri="{9B38C773-ED45-4973-A82F-AE6A8B614063}">
                  <a16:creationId xmlns:a16="http://schemas.microsoft.com/office/drawing/2010/main" id="{731E1423-2FDB-4AB6-968F-AE0EEDD95B87}"/>
                </a:ext>
              </a:extLst>
            </p:cNvPr>
            <p:cNvSpPr/>
            <p:nvPr/>
          </p:nvSpPr>
          <p:spPr>
            <a:xfrm rot="0">
              <a:off x="130470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8" name="Google Shape;2325;p79">
              <a:extLst>
                <a:ext uri="{F02CB44A-7165-4941-8A4F-BDDF13FF6207}">
                  <a16:creationId xmlns:a16="http://schemas.microsoft.com/office/drawing/2010/main" id="{C6E94104-AAC7-4E24-906D-D3A54273DA5F}"/>
                </a:ext>
              </a:extLst>
            </p:cNvPr>
            <p:cNvSpPr/>
            <p:nvPr/>
          </p:nvSpPr>
          <p:spPr>
            <a:xfrm rot="0">
              <a:off x="130470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9" name="Google Shape;2326;p79">
              <a:extLst>
                <a:ext uri="{5A0CD4D1-B2C9-4953-A949-6DE6EDB761E4}">
                  <a16:creationId xmlns:a16="http://schemas.microsoft.com/office/drawing/2010/main" id="{264D515C-089B-48D8-A0D0-C7C1CDB59268}"/>
                </a:ext>
              </a:extLst>
            </p:cNvPr>
            <p:cNvSpPr/>
            <p:nvPr/>
          </p:nvSpPr>
          <p:spPr>
            <a:xfrm rot="0">
              <a:off x="1304700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0" name="Google Shape;2327;p79">
              <a:extLst>
                <a:ext uri="{3A145662-B950-4BF6-A676-CC422E6BA17C}">
                  <a16:creationId xmlns:a16="http://schemas.microsoft.com/office/drawing/2010/main" id="{C5C5C52C-A0CF-4212-8DAE-ED5A97AFD68C}"/>
                </a:ext>
              </a:extLst>
            </p:cNvPr>
            <p:cNvSpPr/>
            <p:nvPr/>
          </p:nvSpPr>
          <p:spPr>
            <a:xfrm rot="0">
              <a:off x="130470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1" name="Google Shape;2328;p79">
              <a:extLst>
                <a:ext uri="{ECD65788-C8F2-4D02-B8B7-13AED3B3E8E6}">
                  <a16:creationId xmlns:a16="http://schemas.microsoft.com/office/drawing/2010/main" id="{28150ECA-DA1A-4A49-8ABC-CC91C9D429A5}"/>
                </a:ext>
              </a:extLst>
            </p:cNvPr>
            <p:cNvSpPr/>
            <p:nvPr/>
          </p:nvSpPr>
          <p:spPr>
            <a:xfrm rot="0">
              <a:off x="130470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2" name="Google Shape;2329;p79">
              <a:extLst>
                <a:ext uri="{25514500-74DA-4CDF-A1CD-41E432758DD9}">
                  <a16:creationId xmlns:a16="http://schemas.microsoft.com/office/drawing/2010/main" id="{573DE751-D12E-43E5-84E8-52B3CD6FD225}"/>
                </a:ext>
              </a:extLst>
            </p:cNvPr>
            <p:cNvSpPr/>
            <p:nvPr/>
          </p:nvSpPr>
          <p:spPr>
            <a:xfrm rot="0">
              <a:off x="13047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3" name="Google Shape;2330;p79">
              <a:extLst>
                <a:ext uri="{DF88DACD-6FAB-41AA-847E-A45C873685C3}">
                  <a16:creationId xmlns:a16="http://schemas.microsoft.com/office/drawing/2010/main" id="{C53A0714-F7B7-435B-B1D5-881E1C2DC2BA}"/>
                </a:ext>
              </a:extLst>
            </p:cNvPr>
            <p:cNvSpPr/>
            <p:nvPr/>
          </p:nvSpPr>
          <p:spPr>
            <a:xfrm rot="0">
              <a:off x="130470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4" name="Google Shape;2331;p79">
              <a:extLst>
                <a:ext uri="{C958289A-C1A8-43F1-ABBA-9C560B2CDDFF}">
                  <a16:creationId xmlns:a16="http://schemas.microsoft.com/office/drawing/2010/main" id="{916F2288-9AFC-4D54-A79D-5CA86D5D1E45}"/>
                </a:ext>
              </a:extLst>
            </p:cNvPr>
            <p:cNvSpPr/>
            <p:nvPr/>
          </p:nvSpPr>
          <p:spPr>
            <a:xfrm rot="0">
              <a:off x="130470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5" name="Google Shape;2332;p79">
              <a:extLst>
                <a:ext uri="{2FA2AEA2-7F04-488E-9663-567371384CF2}">
                  <a16:creationId xmlns:a16="http://schemas.microsoft.com/office/drawing/2010/main" id="{C6279D9E-657C-4DA6-9C29-1A5303EEE50E}"/>
                </a:ext>
              </a:extLst>
            </p:cNvPr>
            <p:cNvSpPr/>
            <p:nvPr/>
          </p:nvSpPr>
          <p:spPr>
            <a:xfrm rot="0">
              <a:off x="130470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6" name="Google Shape;2333;p79">
              <a:extLst>
                <a:ext uri="{D4A9A269-29D9-4C1A-B132-692B1C8B639E}">
                  <a16:creationId xmlns:a16="http://schemas.microsoft.com/office/drawing/2010/main" id="{1504C72F-DDB9-4833-B8D4-F2197AF6C142}"/>
                </a:ext>
              </a:extLst>
            </p:cNvPr>
            <p:cNvSpPr/>
            <p:nvPr/>
          </p:nvSpPr>
          <p:spPr>
            <a:xfrm rot="0">
              <a:off x="1304700" y="11905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7" name="Google Shape;2334;p79">
              <a:extLst>
                <a:ext uri="{AEA159E3-2F2E-4704-A549-BD4ACF0D61DD}">
                  <a16:creationId xmlns:a16="http://schemas.microsoft.com/office/drawing/2010/main" id="{F122B531-0F9C-4964-8D00-8E4CE0A7315F}"/>
                </a:ext>
              </a:extLst>
            </p:cNvPr>
            <p:cNvSpPr/>
            <p:nvPr/>
          </p:nvSpPr>
          <p:spPr>
            <a:xfrm rot="0">
              <a:off x="122847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8" name="Google Shape;2335;p79">
              <a:extLst>
                <a:ext uri="{5D84C0C6-54EA-40DF-8C0A-34256BE72791}">
                  <a16:creationId xmlns:a16="http://schemas.microsoft.com/office/drawing/2010/main" id="{C89BCBBA-C8A2-46D1-848C-CD0D00B3AF60}"/>
                </a:ext>
              </a:extLst>
            </p:cNvPr>
            <p:cNvSpPr/>
            <p:nvPr/>
          </p:nvSpPr>
          <p:spPr>
            <a:xfrm rot="0">
              <a:off x="122847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9" name="Google Shape;2336;p79">
              <a:extLst>
                <a:ext uri="{613489E9-F27F-4D6E-BE6A-D1E5BF6BF93A}">
                  <a16:creationId xmlns:a16="http://schemas.microsoft.com/office/drawing/2010/main" id="{7D1BE216-7741-46C9-9969-D534708C6B6A}"/>
                </a:ext>
              </a:extLst>
            </p:cNvPr>
            <p:cNvSpPr/>
            <p:nvPr/>
          </p:nvSpPr>
          <p:spPr>
            <a:xfrm rot="0">
              <a:off x="122847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0" name="Google Shape;2337;p79">
              <a:extLst>
                <a:ext uri="{D8C49DD0-BBEA-4FAE-8EC3-379E6F376480}">
                  <a16:creationId xmlns:a16="http://schemas.microsoft.com/office/drawing/2010/main" id="{B03D0ECA-6356-493F-A31E-B03BA007BBFE}"/>
                </a:ext>
              </a:extLst>
            </p:cNvPr>
            <p:cNvSpPr/>
            <p:nvPr/>
          </p:nvSpPr>
          <p:spPr>
            <a:xfrm rot="0">
              <a:off x="122847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1" name="Google Shape;2338;p79">
              <a:extLst>
                <a:ext uri="{52C31F13-9AF1-490D-9E11-5999FCD6DB38}">
                  <a16:creationId xmlns:a16="http://schemas.microsoft.com/office/drawing/2010/main" id="{827E898E-B163-4F72-9C83-6ECA3D4F545B}"/>
                </a:ext>
              </a:extLst>
            </p:cNvPr>
            <p:cNvSpPr/>
            <p:nvPr/>
          </p:nvSpPr>
          <p:spPr>
            <a:xfrm rot="0">
              <a:off x="122847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2" name="Google Shape;2339;p79">
              <a:extLst>
                <a:ext uri="{30DCC191-F5C3-4E27-A118-9CD5985C61F6}">
                  <a16:creationId xmlns:a16="http://schemas.microsoft.com/office/drawing/2010/main" id="{ED6B79AA-03EF-4FA2-B96D-4993F4DA13F1}"/>
                </a:ext>
              </a:extLst>
            </p:cNvPr>
            <p:cNvSpPr/>
            <p:nvPr/>
          </p:nvSpPr>
          <p:spPr>
            <a:xfrm rot="0">
              <a:off x="122847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3" name="Google Shape;2340;p79">
              <a:extLst>
                <a:ext uri="{C2902D15-A53F-4302-9A42-06829AF64DEA}">
                  <a16:creationId xmlns:a16="http://schemas.microsoft.com/office/drawing/2010/main" id="{5CE2E984-B468-4447-A77E-9AB6C10FF0A8}"/>
                </a:ext>
              </a:extLst>
            </p:cNvPr>
            <p:cNvSpPr/>
            <p:nvPr/>
          </p:nvSpPr>
          <p:spPr>
            <a:xfrm rot="0">
              <a:off x="1228475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4" name="Google Shape;2341;p79">
              <a:extLst>
                <a:ext uri="{B4C00556-AE83-4D3A-9273-B2D9E650F4D1}">
                  <a16:creationId xmlns:a16="http://schemas.microsoft.com/office/drawing/2010/main" id="{0D83312F-1F5B-4F72-A3A6-C18748B641B2}"/>
                </a:ext>
              </a:extLst>
            </p:cNvPr>
            <p:cNvSpPr/>
            <p:nvPr/>
          </p:nvSpPr>
          <p:spPr>
            <a:xfrm rot="0">
              <a:off x="122847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5" name="Google Shape;2342;p79">
              <a:extLst>
                <a:ext uri="{F9A9AEDF-ED6B-4F69-A95B-8DFF5103DD7D}">
                  <a16:creationId xmlns:a16="http://schemas.microsoft.com/office/drawing/2010/main" id="{6045512C-F894-499A-B9DB-F37BE2F4F059}"/>
                </a:ext>
              </a:extLst>
            </p:cNvPr>
            <p:cNvSpPr/>
            <p:nvPr/>
          </p:nvSpPr>
          <p:spPr>
            <a:xfrm rot="0">
              <a:off x="122847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6" name="Google Shape;2343;p79">
              <a:extLst>
                <a:ext uri="{E188CCC3-070F-42E3-BCC7-A1D343A91DAA}">
                  <a16:creationId xmlns:a16="http://schemas.microsoft.com/office/drawing/2010/main" id="{E819A42F-DAE2-413A-B553-E307B49EEAAB}"/>
                </a:ext>
              </a:extLst>
            </p:cNvPr>
            <p:cNvSpPr/>
            <p:nvPr/>
          </p:nvSpPr>
          <p:spPr>
            <a:xfrm rot="0">
              <a:off x="122847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7" name="Google Shape;2344;p79">
              <a:extLst>
                <a:ext uri="{37C721D5-86D3-4E23-AF3C-A4E1FB8954B5}">
                  <a16:creationId xmlns:a16="http://schemas.microsoft.com/office/drawing/2010/main" id="{7769360D-1CE3-404E-A27D-1C693F3E144C}"/>
                </a:ext>
              </a:extLst>
            </p:cNvPr>
            <p:cNvSpPr/>
            <p:nvPr/>
          </p:nvSpPr>
          <p:spPr>
            <a:xfrm rot="0">
              <a:off x="122847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8" name="Google Shape;2345;p79">
              <a:extLst>
                <a:ext uri="{711D7700-2554-453D-82C9-76F62481DD45}">
                  <a16:creationId xmlns:a16="http://schemas.microsoft.com/office/drawing/2010/main" id="{5731B560-B193-4DFB-9460-8620D83FBDC0}"/>
                </a:ext>
              </a:extLst>
            </p:cNvPr>
            <p:cNvSpPr/>
            <p:nvPr/>
          </p:nvSpPr>
          <p:spPr>
            <a:xfrm rot="0">
              <a:off x="122847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9" name="Google Shape;2346;p79">
              <a:extLst>
                <a:ext uri="{37C8F05D-1FAC-4F1A-9EC7-1A53125458E7}">
                  <a16:creationId xmlns:a16="http://schemas.microsoft.com/office/drawing/2010/main" id="{D98C630F-4266-4DD4-A183-59ABFDB4322C}"/>
                </a:ext>
              </a:extLst>
            </p:cNvPr>
            <p:cNvSpPr/>
            <p:nvPr/>
          </p:nvSpPr>
          <p:spPr>
            <a:xfrm rot="0">
              <a:off x="122847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0" name="Google Shape;2347;p79">
              <a:extLst>
                <a:ext uri="{1058213F-AD85-4CDE-A75F-6B9BCA53E038}">
                  <a16:creationId xmlns:a16="http://schemas.microsoft.com/office/drawing/2010/main" id="{AAD93FA9-78C8-4108-B50F-9A01191CFDAD}"/>
                </a:ext>
              </a:extLst>
            </p:cNvPr>
            <p:cNvSpPr/>
            <p:nvPr/>
          </p:nvSpPr>
          <p:spPr>
            <a:xfrm rot="0">
              <a:off x="122847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1" name="Google Shape;2348;p79">
              <a:extLst>
                <a:ext uri="{1B05AAC0-A3E4-4F97-8B53-53EC08ABFB52}">
                  <a16:creationId xmlns:a16="http://schemas.microsoft.com/office/drawing/2010/main" id="{B26171B1-9C80-43E6-977A-5A9C7203DE86}"/>
                </a:ext>
              </a:extLst>
            </p:cNvPr>
            <p:cNvSpPr/>
            <p:nvPr/>
          </p:nvSpPr>
          <p:spPr>
            <a:xfrm rot="0">
              <a:off x="12284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2" name="Google Shape;2349;p79">
              <a:extLst>
                <a:ext uri="{62B70C48-07C3-47F3-8542-9B71790C68DC}">
                  <a16:creationId xmlns:a16="http://schemas.microsoft.com/office/drawing/2010/main" id="{AAEC3FCA-D256-4F64-96BE-8B6BEADFD382}"/>
                </a:ext>
              </a:extLst>
            </p:cNvPr>
            <p:cNvSpPr/>
            <p:nvPr/>
          </p:nvSpPr>
          <p:spPr>
            <a:xfrm rot="0">
              <a:off x="122847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3" name="Google Shape;2350;p79">
              <a:extLst>
                <a:ext uri="{BF68FCD2-ACE0-49AA-AE13-0DF3764447A8}">
                  <a16:creationId xmlns:a16="http://schemas.microsoft.com/office/drawing/2010/main" id="{C82F7301-557C-43B6-9944-31A057C9B8E3}"/>
                </a:ext>
              </a:extLst>
            </p:cNvPr>
            <p:cNvSpPr/>
            <p:nvPr/>
          </p:nvSpPr>
          <p:spPr>
            <a:xfrm rot="0">
              <a:off x="122847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4" name="Google Shape;2351;p79">
              <a:extLst>
                <a:ext uri="{47C7C74F-2AC2-4416-865A-003E343C11E4}">
                  <a16:creationId xmlns:a16="http://schemas.microsoft.com/office/drawing/2010/main" id="{4EADF5A6-F82D-426B-A40F-37077ECFAFB4}"/>
                </a:ext>
              </a:extLst>
            </p:cNvPr>
            <p:cNvSpPr/>
            <p:nvPr/>
          </p:nvSpPr>
          <p:spPr>
            <a:xfrm rot="0">
              <a:off x="1228475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5" name="Google Shape;2352;p79">
              <a:extLst>
                <a:ext uri="{BD550277-9F0F-4D11-97D4-A4DCB6A39EEB}">
                  <a16:creationId xmlns:a16="http://schemas.microsoft.com/office/drawing/2010/main" id="{A11D8EBC-012F-4342-BBE0-7803D12A013D}"/>
                </a:ext>
              </a:extLst>
            </p:cNvPr>
            <p:cNvSpPr/>
            <p:nvPr/>
          </p:nvSpPr>
          <p:spPr>
            <a:xfrm rot="0">
              <a:off x="1152275" y="25615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6" name="Google Shape;2353;p79">
              <a:extLst>
                <a:ext uri="{F91CBC46-FBBE-4CDF-8DF7-9DF1211E6BE7}">
                  <a16:creationId xmlns:a16="http://schemas.microsoft.com/office/drawing/2010/main" id="{EB7CC889-9FAD-466B-A4D7-9599EA8FEB3E}"/>
                </a:ext>
              </a:extLst>
            </p:cNvPr>
            <p:cNvSpPr/>
            <p:nvPr/>
          </p:nvSpPr>
          <p:spPr>
            <a:xfrm rot="0">
              <a:off x="1152275" y="2485550"/>
              <a:ext cx="62400" cy="53300"/>
            </a:xfrm>
            <a:custGeom>
              <a:avLst/>
              <a:gdLst/>
              <a:ahLst/>
              <a:cxnLst/>
              <a:rect b="b" l="0" r="r" t="0"/>
              <a:pathLst>
                <a:path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7" name="Google Shape;2354;p79">
              <a:extLst>
                <a:ext uri="{4DFCC09B-E873-4522-A4ED-688FABD480F4}">
                  <a16:creationId xmlns:a16="http://schemas.microsoft.com/office/drawing/2010/main" id="{34704F5A-8145-4D8B-917E-F5DD89475DED}"/>
                </a:ext>
              </a:extLst>
            </p:cNvPr>
            <p:cNvSpPr/>
            <p:nvPr/>
          </p:nvSpPr>
          <p:spPr>
            <a:xfrm rot="0">
              <a:off x="1152275" y="240935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8" name="Google Shape;2355;p79">
              <a:extLst>
                <a:ext uri="{795947B5-685D-4702-8992-8D5CC566DBC8}">
                  <a16:creationId xmlns:a16="http://schemas.microsoft.com/office/drawing/2010/main" id="{3B1EAA59-F00F-40BE-8698-8A607F5AD9ED}"/>
                </a:ext>
              </a:extLst>
            </p:cNvPr>
            <p:cNvSpPr/>
            <p:nvPr/>
          </p:nvSpPr>
          <p:spPr>
            <a:xfrm rot="0">
              <a:off x="1152275" y="233312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9" name="Google Shape;2356;p79">
              <a:extLst>
                <a:ext uri="{CE4FE40F-9009-4C74-B3BF-8EEBA50A673E}">
                  <a16:creationId xmlns:a16="http://schemas.microsoft.com/office/drawing/2010/main" id="{C24C4F17-B66B-42BC-9EC5-F997C51C0F8B}"/>
                </a:ext>
              </a:extLst>
            </p:cNvPr>
            <p:cNvSpPr/>
            <p:nvPr/>
          </p:nvSpPr>
          <p:spPr>
            <a:xfrm rot="0">
              <a:off x="1152275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0" name="Google Shape;2357;p79">
              <a:extLst>
                <a:ext uri="{5CBE2D06-1EFF-4C84-AE3B-F31F6A4E6131}">
                  <a16:creationId xmlns:a16="http://schemas.microsoft.com/office/drawing/2010/main" id="{D274B166-A569-4823-9CE2-E402CF202721}"/>
                </a:ext>
              </a:extLst>
            </p:cNvPr>
            <p:cNvSpPr/>
            <p:nvPr/>
          </p:nvSpPr>
          <p:spPr>
            <a:xfrm rot="0">
              <a:off x="1152275" y="21807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1" name="Google Shape;2358;p79">
              <a:extLst>
                <a:ext uri="{D5CD0F8A-BE5E-4D13-B440-382309A64884}">
                  <a16:creationId xmlns:a16="http://schemas.microsoft.com/office/drawing/2010/main" id="{41153095-5137-4CB7-8241-65CE6606220E}"/>
                </a:ext>
              </a:extLst>
            </p:cNvPr>
            <p:cNvSpPr/>
            <p:nvPr/>
          </p:nvSpPr>
          <p:spPr>
            <a:xfrm rot="0">
              <a:off x="1152275" y="21045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2" name="Google Shape;2359;p79">
              <a:extLst>
                <a:ext uri="{9013EF98-DABC-4830-B5B6-7D20C01A0EEA}">
                  <a16:creationId xmlns:a16="http://schemas.microsoft.com/office/drawing/2010/main" id="{49428D2E-6760-4133-BD5C-648992475108}"/>
                </a:ext>
              </a:extLst>
            </p:cNvPr>
            <p:cNvSpPr/>
            <p:nvPr/>
          </p:nvSpPr>
          <p:spPr>
            <a:xfrm rot="0">
              <a:off x="1152275" y="202827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3" name="Google Shape;2360;p79">
              <a:extLst>
                <a:ext uri="{1FE3367B-32D1-4595-B658-D354693E417F}">
                  <a16:creationId xmlns:a16="http://schemas.microsoft.com/office/drawing/2010/main" id="{E76C5AC9-1F17-4E68-8D16-A6EA6290FBF0}"/>
                </a:ext>
              </a:extLst>
            </p:cNvPr>
            <p:cNvSpPr/>
            <p:nvPr/>
          </p:nvSpPr>
          <p:spPr>
            <a:xfrm rot="0">
              <a:off x="1152275" y="19520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4" name="Google Shape;2361;p79">
              <a:extLst>
                <a:ext uri="{67F35CF8-76EB-4AE9-BB87-2A01DFD11E06}">
                  <a16:creationId xmlns:a16="http://schemas.microsoft.com/office/drawing/2010/main" id="{B6240122-5DE5-49C2-84BC-B2527D4E0B5C}"/>
                </a:ext>
              </a:extLst>
            </p:cNvPr>
            <p:cNvSpPr/>
            <p:nvPr/>
          </p:nvSpPr>
          <p:spPr>
            <a:xfrm rot="0">
              <a:off x="1152275" y="1876050"/>
              <a:ext cx="62400" cy="53275"/>
            </a:xfrm>
            <a:custGeom>
              <a:avLst/>
              <a:gdLst/>
              <a:ahLst/>
              <a:cxnLst/>
              <a:rect b="b" l="0" r="r" t="0"/>
              <a:pathLst>
                <a:path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5" name="Google Shape;2362;p79">
              <a:extLst>
                <a:ext uri="{F0A6D0DF-7319-4C06-AA3E-EF76B1776B38}">
                  <a16:creationId xmlns:a16="http://schemas.microsoft.com/office/drawing/2010/main" id="{3B40D69E-2329-42DB-A3C5-916D43444D89}"/>
                </a:ext>
              </a:extLst>
            </p:cNvPr>
            <p:cNvSpPr/>
            <p:nvPr/>
          </p:nvSpPr>
          <p:spPr>
            <a:xfrm rot="0">
              <a:off x="1152275" y="17998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6" name="Google Shape;2363;p79">
              <a:extLst>
                <a:ext uri="{5ACC5A22-26C1-4819-9F3C-C6CC0D7FBB6C}">
                  <a16:creationId xmlns:a16="http://schemas.microsoft.com/office/drawing/2010/main" id="{2A67478A-D7F5-405B-A5B8-4006DFDE6880}"/>
                </a:ext>
              </a:extLst>
            </p:cNvPr>
            <p:cNvSpPr/>
            <p:nvPr/>
          </p:nvSpPr>
          <p:spPr>
            <a:xfrm rot="0">
              <a:off x="1152275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7" name="Google Shape;2364;p79">
              <a:extLst>
                <a:ext uri="{61D55538-6ED5-4706-8781-5034A6F829D3}">
                  <a16:creationId xmlns:a16="http://schemas.microsoft.com/office/drawing/2010/main" id="{769AEC90-7B3B-4E11-AF3A-2ED89E4201F9}"/>
                </a:ext>
              </a:extLst>
            </p:cNvPr>
            <p:cNvSpPr/>
            <p:nvPr/>
          </p:nvSpPr>
          <p:spPr>
            <a:xfrm rot="0">
              <a:off x="1152275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8" name="Google Shape;2365;p79">
              <a:extLst>
                <a:ext uri="{E76CD5C2-180D-452A-B36D-6FAED0B5D808}">
                  <a16:creationId xmlns:a16="http://schemas.microsoft.com/office/drawing/2010/main" id="{22F1ABFC-6A92-4ACF-8897-E072B8BA2B0B}"/>
                </a:ext>
              </a:extLst>
            </p:cNvPr>
            <p:cNvSpPr/>
            <p:nvPr/>
          </p:nvSpPr>
          <p:spPr>
            <a:xfrm rot="0">
              <a:off x="1152275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9" name="Google Shape;2366;p79">
              <a:extLst>
                <a:ext uri="{6C194C40-372F-4B1E-8F1C-8B9C77AB6727}">
                  <a16:creationId xmlns:a16="http://schemas.microsoft.com/office/drawing/2010/main" id="{73A7A6AE-C69F-41FE-BC62-C4BCF140DB1D}"/>
                </a:ext>
              </a:extLst>
            </p:cNvPr>
            <p:cNvSpPr/>
            <p:nvPr/>
          </p:nvSpPr>
          <p:spPr>
            <a:xfrm rot="0">
              <a:off x="1152275" y="13427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0" name="Google Shape;2367;p79">
              <a:extLst>
                <a:ext uri="{F0A91051-F1E5-4B38-9741-2B9466ED69C4}">
                  <a16:creationId xmlns:a16="http://schemas.microsoft.com/office/drawing/2010/main" id="{0317C9FF-3CAE-4741-B03E-8DFDA479949E}"/>
                </a:ext>
              </a:extLst>
            </p:cNvPr>
            <p:cNvSpPr/>
            <p:nvPr/>
          </p:nvSpPr>
          <p:spPr>
            <a:xfrm rot="0">
              <a:off x="1076050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1" name="Google Shape;2368;p79">
              <a:extLst>
                <a:ext uri="{DEA0275C-E982-4B3C-B1A0-2F6BD35012FB}">
                  <a16:creationId xmlns:a16="http://schemas.microsoft.com/office/drawing/2010/main" id="{95AF588F-DE4B-4122-9532-82EEDA6DEBB5}"/>
                </a:ext>
              </a:extLst>
            </p:cNvPr>
            <p:cNvSpPr/>
            <p:nvPr/>
          </p:nvSpPr>
          <p:spPr>
            <a:xfrm rot="0">
              <a:off x="1076050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2" name="Google Shape;2369;p79">
              <a:extLst>
                <a:ext uri="{0B6D0035-0D14-4174-9C3A-5B09B1FE9320}">
                  <a16:creationId xmlns:a16="http://schemas.microsoft.com/office/drawing/2010/main" id="{414AC48A-B9C4-4E67-9273-967814CEA9BC}"/>
                </a:ext>
              </a:extLst>
            </p:cNvPr>
            <p:cNvSpPr/>
            <p:nvPr/>
          </p:nvSpPr>
          <p:spPr>
            <a:xfrm rot="0">
              <a:off x="1076050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3" name="Google Shape;2370;p79">
              <a:extLst>
                <a:ext uri="{E5D1B70A-7ACE-49F3-8208-EA6B798F661D}">
                  <a16:creationId xmlns:a16="http://schemas.microsoft.com/office/drawing/2010/main" id="{4061FFCC-D2D7-4A65-A035-9F2D638CCD11}"/>
                </a:ext>
              </a:extLst>
            </p:cNvPr>
            <p:cNvSpPr/>
            <p:nvPr/>
          </p:nvSpPr>
          <p:spPr>
            <a:xfrm rot="0">
              <a:off x="1076050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4" name="Google Shape;2371;p79">
              <a:extLst>
                <a:ext uri="{045CC06C-7D7C-4601-96CD-03542C4A9CD3}">
                  <a16:creationId xmlns:a16="http://schemas.microsoft.com/office/drawing/2010/main" id="{6C968F4E-83B1-403D-99C2-894CF2965DAF}"/>
                </a:ext>
              </a:extLst>
            </p:cNvPr>
            <p:cNvSpPr/>
            <p:nvPr/>
          </p:nvSpPr>
          <p:spPr>
            <a:xfrm rot="0">
              <a:off x="1076050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5" name="Google Shape;2372;p79">
              <a:extLst>
                <a:ext uri="{4EAAE636-D164-45A1-AC4B-FD8D1A146C58}">
                  <a16:creationId xmlns:a16="http://schemas.microsoft.com/office/drawing/2010/main" id="{48F381D6-B3DB-4811-B4F8-B1C75E51CB52}"/>
                </a:ext>
              </a:extLst>
            </p:cNvPr>
            <p:cNvSpPr/>
            <p:nvPr/>
          </p:nvSpPr>
          <p:spPr>
            <a:xfrm rot="0">
              <a:off x="1076050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6" name="Google Shape;2373;p79">
              <a:extLst>
                <a:ext uri="{5C9AAB4A-D4AE-424F-8710-EE61DF19EBF6}">
                  <a16:creationId xmlns:a16="http://schemas.microsoft.com/office/drawing/2010/main" id="{7A22B4D4-2ED7-45AC-8838-9BA751EAAFE1}"/>
                </a:ext>
              </a:extLst>
            </p:cNvPr>
            <p:cNvSpPr/>
            <p:nvPr/>
          </p:nvSpPr>
          <p:spPr>
            <a:xfrm rot="0">
              <a:off x="1076050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7" name="Google Shape;2374;p79">
              <a:extLst>
                <a:ext uri="{1313586D-AD11-40D4-BA03-06FE15E36965}">
                  <a16:creationId xmlns:a16="http://schemas.microsoft.com/office/drawing/2010/main" id="{42B43300-C26E-4C77-B436-D9891267D055}"/>
                </a:ext>
              </a:extLst>
            </p:cNvPr>
            <p:cNvSpPr/>
            <p:nvPr/>
          </p:nvSpPr>
          <p:spPr>
            <a:xfrm rot="0">
              <a:off x="1076050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8" name="Google Shape;2375;p79">
              <a:extLst>
                <a:ext uri="{C707FB7E-61A0-466B-9E23-DC74521BD32B}">
                  <a16:creationId xmlns:a16="http://schemas.microsoft.com/office/drawing/2010/main" id="{F4CC58E6-642E-4250-BC5C-8AA1B4B5344F}"/>
                </a:ext>
              </a:extLst>
            </p:cNvPr>
            <p:cNvSpPr/>
            <p:nvPr/>
          </p:nvSpPr>
          <p:spPr>
            <a:xfrm rot="0">
              <a:off x="107605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9" name="Google Shape;2376;p79">
              <a:extLst>
                <a:ext uri="{A78D1653-6C36-4550-A6EB-967AE564027E}">
                  <a16:creationId xmlns:a16="http://schemas.microsoft.com/office/drawing/2010/main" id="{43F730D0-50B2-468F-A5C5-CE0DC9273E7A}"/>
                </a:ext>
              </a:extLst>
            </p:cNvPr>
            <p:cNvSpPr/>
            <p:nvPr/>
          </p:nvSpPr>
          <p:spPr>
            <a:xfrm rot="0">
              <a:off x="107605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0" name="Google Shape;2377;p79">
              <a:extLst>
                <a:ext uri="{28F8F5E8-9518-4400-A0EC-8956CF0006E4}">
                  <a16:creationId xmlns:a16="http://schemas.microsoft.com/office/drawing/2010/main" id="{6A88AEBB-309C-48B6-B402-14A9F9F3B2CD}"/>
                </a:ext>
              </a:extLst>
            </p:cNvPr>
            <p:cNvSpPr/>
            <p:nvPr/>
          </p:nvSpPr>
          <p:spPr>
            <a:xfrm rot="0">
              <a:off x="107605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1" name="Google Shape;2378;p79">
              <a:extLst>
                <a:ext uri="{D8AD6497-5B4C-414B-B36B-3838C26D6E88}">
                  <a16:creationId xmlns:a16="http://schemas.microsoft.com/office/drawing/2010/main" id="{89C62B66-4EA6-44C4-92B5-EF21C52DA02C}"/>
                </a:ext>
              </a:extLst>
            </p:cNvPr>
            <p:cNvSpPr/>
            <p:nvPr/>
          </p:nvSpPr>
          <p:spPr>
            <a:xfrm rot="0">
              <a:off x="107605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2" name="Google Shape;2379;p79">
              <a:extLst>
                <a:ext uri="{30E635B1-6F05-478C-8CAB-EE90D6530A84}">
                  <a16:creationId xmlns:a16="http://schemas.microsoft.com/office/drawing/2010/main" id="{22DFD8F5-B7F4-4BD9-8DAB-A2F58B17E4A6}"/>
                </a:ext>
              </a:extLst>
            </p:cNvPr>
            <p:cNvSpPr/>
            <p:nvPr/>
          </p:nvSpPr>
          <p:spPr>
            <a:xfrm rot="0">
              <a:off x="1076050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3" name="Google Shape;2380;p79">
              <a:extLst>
                <a:ext uri="{DE7E9875-87C9-43C4-A46F-F9032191952E}">
                  <a16:creationId xmlns:a16="http://schemas.microsoft.com/office/drawing/2010/main" id="{A2DF7FAA-5C14-4EE8-97EB-54F366C63A85}"/>
                </a:ext>
              </a:extLst>
            </p:cNvPr>
            <p:cNvSpPr/>
            <p:nvPr/>
          </p:nvSpPr>
          <p:spPr>
            <a:xfrm rot="0">
              <a:off x="1076050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4" name="Google Shape;2381;p79">
              <a:extLst>
                <a:ext uri="{C53ED776-E265-40A6-9204-CC1BA7A4E24D}">
                  <a16:creationId xmlns:a16="http://schemas.microsoft.com/office/drawing/2010/main" id="{BE451E3B-A988-44EE-89B5-AB7555B24B60}"/>
                </a:ext>
              </a:extLst>
            </p:cNvPr>
            <p:cNvSpPr/>
            <p:nvPr/>
          </p:nvSpPr>
          <p:spPr>
            <a:xfrm rot="0">
              <a:off x="1076050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5" name="Google Shape;2382;p79">
              <a:extLst>
                <a:ext uri="{D601B994-CDBA-4FB2-A784-B3E9E462DF90}">
                  <a16:creationId xmlns:a16="http://schemas.microsoft.com/office/drawing/2010/main" id="{79A0F7F9-47E0-4DA8-8037-566C44829EEF}"/>
                </a:ext>
              </a:extLst>
            </p:cNvPr>
            <p:cNvSpPr/>
            <p:nvPr/>
          </p:nvSpPr>
          <p:spPr>
            <a:xfrm rot="0">
              <a:off x="1000050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6" name="Google Shape;2383;p79">
              <a:extLst>
                <a:ext uri="{D28C7A16-8587-400F-BEAB-80EB1D29D2F0}">
                  <a16:creationId xmlns:a16="http://schemas.microsoft.com/office/drawing/2010/main" id="{783D2D33-311B-4075-98C6-909C5DD243FA}"/>
                </a:ext>
              </a:extLst>
            </p:cNvPr>
            <p:cNvSpPr/>
            <p:nvPr/>
          </p:nvSpPr>
          <p:spPr>
            <a:xfrm rot="0">
              <a:off x="100005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7" name="Google Shape;2384;p79">
              <a:extLst>
                <a:ext uri="{196110B2-E803-45F4-964D-0B71D9D89312}">
                  <a16:creationId xmlns:a16="http://schemas.microsoft.com/office/drawing/2010/main" id="{6BD08662-8DE3-4949-871E-26BF1B5042D3}"/>
                </a:ext>
              </a:extLst>
            </p:cNvPr>
            <p:cNvSpPr/>
            <p:nvPr/>
          </p:nvSpPr>
          <p:spPr>
            <a:xfrm rot="0">
              <a:off x="100005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8" name="Google Shape;2385;p79">
              <a:extLst>
                <a:ext uri="{EAFFEBBC-F0A9-4A1C-B41A-46B4AE5438B8}">
                  <a16:creationId xmlns:a16="http://schemas.microsoft.com/office/drawing/2010/main" id="{97B2CEB6-ED3C-4159-BB62-C974A3423C82}"/>
                </a:ext>
              </a:extLst>
            </p:cNvPr>
            <p:cNvSpPr/>
            <p:nvPr/>
          </p:nvSpPr>
          <p:spPr>
            <a:xfrm rot="0">
              <a:off x="1000050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89" name="Google Shape;2386;p79">
              <a:extLst>
                <a:ext uri="{BFD4212E-CE01-4F19-B3C9-5837C472FBCE}">
                  <a16:creationId xmlns:a16="http://schemas.microsoft.com/office/drawing/2010/main" id="{9644F399-ED4E-4AC9-9C6A-13BACC765D03}"/>
                </a:ext>
              </a:extLst>
            </p:cNvPr>
            <p:cNvSpPr/>
            <p:nvPr/>
          </p:nvSpPr>
          <p:spPr>
            <a:xfrm rot="0">
              <a:off x="100005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0" name="Google Shape;2387;p79">
              <a:extLst>
                <a:ext uri="{9570202C-13EB-49B7-A7A6-FF855410D498}">
                  <a16:creationId xmlns:a16="http://schemas.microsoft.com/office/drawing/2010/main" id="{4AF53A2F-045C-4E2A-8C73-603B71E36251}"/>
                </a:ext>
              </a:extLst>
            </p:cNvPr>
            <p:cNvSpPr/>
            <p:nvPr/>
          </p:nvSpPr>
          <p:spPr>
            <a:xfrm rot="0">
              <a:off x="100005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1" name="Google Shape;2388;p79">
              <a:extLst>
                <a:ext uri="{61FB6CBB-F71B-41DE-AE88-BD1E7E1EAAE8}">
                  <a16:creationId xmlns:a16="http://schemas.microsoft.com/office/drawing/2010/main" id="{F2F38B38-E08D-4805-969B-AFC4BCFE9333}"/>
                </a:ext>
              </a:extLst>
            </p:cNvPr>
            <p:cNvSpPr/>
            <p:nvPr/>
          </p:nvSpPr>
          <p:spPr>
            <a:xfrm rot="0">
              <a:off x="100005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2" name="Google Shape;2389;p79">
              <a:extLst>
                <a:ext uri="{D26451AE-9751-46CC-8AC9-BA5060746F20}">
                  <a16:creationId xmlns:a16="http://schemas.microsoft.com/office/drawing/2010/main" id="{440BC395-95DA-445E-9F5B-04A86D31FDAB}"/>
                </a:ext>
              </a:extLst>
            </p:cNvPr>
            <p:cNvSpPr/>
            <p:nvPr/>
          </p:nvSpPr>
          <p:spPr>
            <a:xfrm rot="0">
              <a:off x="100005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3" name="Google Shape;2390;p79">
              <a:extLst>
                <a:ext uri="{940B50D9-EC4B-425E-8229-01B8E83E1B43}">
                  <a16:creationId xmlns:a16="http://schemas.microsoft.com/office/drawing/2010/main" id="{85B80640-E577-4E47-B1C1-A6CEFF78C399}"/>
                </a:ext>
              </a:extLst>
            </p:cNvPr>
            <p:cNvSpPr/>
            <p:nvPr/>
          </p:nvSpPr>
          <p:spPr>
            <a:xfrm rot="0">
              <a:off x="1000050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4" name="Google Shape;2391;p79">
              <a:extLst>
                <a:ext uri="{6F3960F5-3F15-4445-B550-0298E91AE478}">
                  <a16:creationId xmlns:a16="http://schemas.microsoft.com/office/drawing/2010/main" id="{EE5E483D-9B90-4C9A-87C9-F23AE7788D83}"/>
                </a:ext>
              </a:extLst>
            </p:cNvPr>
            <p:cNvSpPr/>
            <p:nvPr/>
          </p:nvSpPr>
          <p:spPr>
            <a:xfrm rot="0">
              <a:off x="9238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5" name="Google Shape;2392;p79">
              <a:extLst>
                <a:ext uri="{635F9FCA-4A05-4B50-952C-375810B164B4}">
                  <a16:creationId xmlns:a16="http://schemas.microsoft.com/office/drawing/2010/main" id="{5035F6A3-4802-46AB-B936-B4668A9ABDE7}"/>
                </a:ext>
              </a:extLst>
            </p:cNvPr>
            <p:cNvSpPr/>
            <p:nvPr/>
          </p:nvSpPr>
          <p:spPr>
            <a:xfrm rot="0">
              <a:off x="9238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6" name="Google Shape;2393;p79">
              <a:extLst>
                <a:ext uri="{E7732E32-4E98-4EC8-B478-EBE96D82C0FB}">
                  <a16:creationId xmlns:a16="http://schemas.microsoft.com/office/drawing/2010/main" id="{16CBF0F7-F8F0-471F-B798-7A50085EC3DE}"/>
                </a:ext>
              </a:extLst>
            </p:cNvPr>
            <p:cNvSpPr/>
            <p:nvPr/>
          </p:nvSpPr>
          <p:spPr>
            <a:xfrm rot="0">
              <a:off x="923825" y="18760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7" name="Google Shape;2394;p79">
              <a:extLst>
                <a:ext uri="{990A710B-00D3-476B-ADA1-7203419F4C8F}">
                  <a16:creationId xmlns:a16="http://schemas.microsoft.com/office/drawing/2010/main" id="{22C73E40-5C39-41AF-B7E9-CE97151D3782}"/>
                </a:ext>
              </a:extLst>
            </p:cNvPr>
            <p:cNvSpPr/>
            <p:nvPr/>
          </p:nvSpPr>
          <p:spPr>
            <a:xfrm rot="0">
              <a:off x="9238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8" name="Google Shape;2395;p79">
              <a:extLst>
                <a:ext uri="{9106E21E-415A-4B2F-8651-23F4AAF83186}">
                  <a16:creationId xmlns:a16="http://schemas.microsoft.com/office/drawing/2010/main" id="{59A7CF44-444F-4B18-AADF-0A2DF68A61C7}"/>
                </a:ext>
              </a:extLst>
            </p:cNvPr>
            <p:cNvSpPr/>
            <p:nvPr/>
          </p:nvSpPr>
          <p:spPr>
            <a:xfrm rot="0">
              <a:off x="9238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9" name="Google Shape;2396;p79">
              <a:extLst>
                <a:ext uri="{92731868-EA15-43E7-90DD-816E3FF8D71B}">
                  <a16:creationId xmlns:a16="http://schemas.microsoft.com/office/drawing/2010/main" id="{07767A42-7CA9-4CCA-A48B-6C49F023DAAE}"/>
                </a:ext>
              </a:extLst>
            </p:cNvPr>
            <p:cNvSpPr/>
            <p:nvPr/>
          </p:nvSpPr>
          <p:spPr>
            <a:xfrm rot="0">
              <a:off x="9238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0" name="Google Shape;2397;p79">
              <a:extLst>
                <a:ext uri="{F63159D5-7111-4621-8AAF-2061AEE5D350}">
                  <a16:creationId xmlns:a16="http://schemas.microsoft.com/office/drawing/2010/main" id="{FE9F5C77-BE74-40BA-A77F-01902BE9C0EC}"/>
                </a:ext>
              </a:extLst>
            </p:cNvPr>
            <p:cNvSpPr/>
            <p:nvPr/>
          </p:nvSpPr>
          <p:spPr>
            <a:xfrm rot="0">
              <a:off x="9238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1" name="Google Shape;2398;p79">
              <a:extLst>
                <a:ext uri="{25453957-0C9C-4C17-BCB9-C29B3C410AFE}">
                  <a16:creationId xmlns:a16="http://schemas.microsoft.com/office/drawing/2010/main" id="{F2F1FACB-647F-4A52-90EE-58F40601013E}"/>
                </a:ext>
              </a:extLst>
            </p:cNvPr>
            <p:cNvSpPr/>
            <p:nvPr/>
          </p:nvSpPr>
          <p:spPr>
            <a:xfrm rot="0">
              <a:off x="84762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2" name="Google Shape;2399;p79">
              <a:extLst>
                <a:ext uri="{F7E8B20C-5992-4FC4-8EC9-F67D575E936D}">
                  <a16:creationId xmlns:a16="http://schemas.microsoft.com/office/drawing/2010/main" id="{A0D56CE8-6E39-49B5-8531-5513B0636887}"/>
                </a:ext>
              </a:extLst>
            </p:cNvPr>
            <p:cNvSpPr/>
            <p:nvPr/>
          </p:nvSpPr>
          <p:spPr>
            <a:xfrm rot="0">
              <a:off x="847625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3" name="Google Shape;2400;p79">
              <a:extLst>
                <a:ext uri="{E7B49591-C1A8-4C83-9236-6C90FAF0703A}">
                  <a16:creationId xmlns:a16="http://schemas.microsoft.com/office/drawing/2010/main" id="{7423538E-5F2A-4758-A35E-D1987C7FB09D}"/>
                </a:ext>
              </a:extLst>
            </p:cNvPr>
            <p:cNvSpPr/>
            <p:nvPr/>
          </p:nvSpPr>
          <p:spPr>
            <a:xfrm rot="0">
              <a:off x="84762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4" name="Google Shape;2401;p79">
              <a:extLst>
                <a:ext uri="{2C1AC2B5-A0BC-45DF-AEA2-BABC7B93D06E}">
                  <a16:creationId xmlns:a16="http://schemas.microsoft.com/office/drawing/2010/main" id="{164184C1-B061-42B3-9BFF-22F4DA192C7F}"/>
                </a:ext>
              </a:extLst>
            </p:cNvPr>
            <p:cNvSpPr/>
            <p:nvPr/>
          </p:nvSpPr>
          <p:spPr>
            <a:xfrm rot="0">
              <a:off x="84762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5" name="Google Shape;2402;p79">
              <a:extLst>
                <a:ext uri="{17AE4C8B-1BD3-41CA-9E0F-C5E969495194}">
                  <a16:creationId xmlns:a16="http://schemas.microsoft.com/office/drawing/2010/main" id="{31DF86BE-242F-42F8-BA15-D974F48E1AC9}"/>
                </a:ext>
              </a:extLst>
            </p:cNvPr>
            <p:cNvSpPr/>
            <p:nvPr/>
          </p:nvSpPr>
          <p:spPr>
            <a:xfrm rot="0">
              <a:off x="8476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6" name="Google Shape;2403;p79">
              <a:extLst>
                <a:ext uri="{12AE862F-A24E-44EF-B2D2-7ABCF750A1DC}">
                  <a16:creationId xmlns:a16="http://schemas.microsoft.com/office/drawing/2010/main" id="{00B462B9-EBFD-496D-91FA-0DC992B683DA}"/>
                </a:ext>
              </a:extLst>
            </p:cNvPr>
            <p:cNvSpPr/>
            <p:nvPr/>
          </p:nvSpPr>
          <p:spPr>
            <a:xfrm rot="0">
              <a:off x="84762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7" name="Google Shape;2404;p79">
              <a:extLst>
                <a:ext uri="{0C1AEC1F-3640-46E0-9B98-7D0A4EBD6B9B}">
                  <a16:creationId xmlns:a16="http://schemas.microsoft.com/office/drawing/2010/main" id="{DAFDA861-421D-4CC7-B545-23CCBB0C9873}"/>
                </a:ext>
              </a:extLst>
            </p:cNvPr>
            <p:cNvSpPr/>
            <p:nvPr/>
          </p:nvSpPr>
          <p:spPr>
            <a:xfrm rot="0">
              <a:off x="77140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8" name="Google Shape;2405;p79">
              <a:extLst>
                <a:ext uri="{74E98CB2-4D56-4914-B026-673481408CD0}">
                  <a16:creationId xmlns:a16="http://schemas.microsoft.com/office/drawing/2010/main" id="{2693CC9F-2070-4980-9021-D01ACE0475FC}"/>
                </a:ext>
              </a:extLst>
            </p:cNvPr>
            <p:cNvSpPr/>
            <p:nvPr/>
          </p:nvSpPr>
          <p:spPr>
            <a:xfrm rot="0">
              <a:off x="77140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9" name="Google Shape;2406;p79">
              <a:extLst>
                <a:ext uri="{B671990F-E471-433F-A164-B24B6DF88E78}">
                  <a16:creationId xmlns:a16="http://schemas.microsoft.com/office/drawing/2010/main" id="{143A3C93-DFD8-4B70-861B-8AFC676A9712}"/>
                </a:ext>
              </a:extLst>
            </p:cNvPr>
            <p:cNvSpPr/>
            <p:nvPr/>
          </p:nvSpPr>
          <p:spPr>
            <a:xfrm rot="0">
              <a:off x="77140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0" name="Google Shape;2407;p79">
              <a:extLst>
                <a:ext uri="{C8E6295C-3B59-4CB1-9610-1AB127EB6064}">
                  <a16:creationId xmlns:a16="http://schemas.microsoft.com/office/drawing/2010/main" id="{700F941B-5A60-4213-8ADE-F4CDA6C5A376}"/>
                </a:ext>
              </a:extLst>
            </p:cNvPr>
            <p:cNvSpPr/>
            <p:nvPr/>
          </p:nvSpPr>
          <p:spPr>
            <a:xfrm rot="0">
              <a:off x="77140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1" name="Google Shape;2408;p79">
              <a:extLst>
                <a:ext uri="{F8071AD2-ED3D-407F-97E0-8777E8E1A793}">
                  <a16:creationId xmlns:a16="http://schemas.microsoft.com/office/drawing/2010/main" id="{586B9CA8-0279-411A-8DFC-976B5AC66D52}"/>
                </a:ext>
              </a:extLst>
            </p:cNvPr>
            <p:cNvSpPr/>
            <p:nvPr/>
          </p:nvSpPr>
          <p:spPr>
            <a:xfrm rot="0">
              <a:off x="69520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2" name="Google Shape;2409;p79">
              <a:extLst>
                <a:ext uri="{4B63553B-5AAF-4E53-9E24-754577BAF9B2}">
                  <a16:creationId xmlns:a16="http://schemas.microsoft.com/office/drawing/2010/main" id="{E5B86954-A16D-4356-99E1-2AEDD88C22E2}"/>
                </a:ext>
              </a:extLst>
            </p:cNvPr>
            <p:cNvSpPr/>
            <p:nvPr/>
          </p:nvSpPr>
          <p:spPr>
            <a:xfrm rot="0">
              <a:off x="69520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3" name="Google Shape;2410;p79">
              <a:extLst>
                <a:ext uri="{39B481C7-652F-4F0F-B9FD-E1774A4A27B4}">
                  <a16:creationId xmlns:a16="http://schemas.microsoft.com/office/drawing/2010/main" id="{7D70EEEA-E9F9-4C8F-9B8A-1789F8FC9C75}"/>
                </a:ext>
              </a:extLst>
            </p:cNvPr>
            <p:cNvSpPr/>
            <p:nvPr/>
          </p:nvSpPr>
          <p:spPr>
            <a:xfrm rot="0">
              <a:off x="6952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4" name="Google Shape;2411;p79">
              <a:extLst>
                <a:ext uri="{B27BD916-A7A4-480B-9C17-D068207DC28D}">
                  <a16:creationId xmlns:a16="http://schemas.microsoft.com/office/drawing/2010/main" id="{6150F359-A31A-479F-98A6-9CFC8FB9770C}"/>
                </a:ext>
              </a:extLst>
            </p:cNvPr>
            <p:cNvSpPr/>
            <p:nvPr/>
          </p:nvSpPr>
          <p:spPr>
            <a:xfrm rot="0">
              <a:off x="69520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5" name="Google Shape;2412;p79">
              <a:extLst>
                <a:ext uri="{3ACE65A6-4692-409E-841E-0EDE7D49177E}">
                  <a16:creationId xmlns:a16="http://schemas.microsoft.com/office/drawing/2010/main" id="{6F0EB8A4-F8C6-4087-A94F-CFB1F9AB80A6}"/>
                </a:ext>
              </a:extLst>
            </p:cNvPr>
            <p:cNvSpPr/>
            <p:nvPr/>
          </p:nvSpPr>
          <p:spPr>
            <a:xfrm rot="0">
              <a:off x="61897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6" name="Google Shape;2413;p79">
              <a:extLst>
                <a:ext uri="{2FFF3900-430C-4B4D-9AF2-98B569FCC07F}">
                  <a16:creationId xmlns:a16="http://schemas.microsoft.com/office/drawing/2010/main" id="{B52AE97B-3507-4F04-A3BB-AC99EF78C414}"/>
                </a:ext>
              </a:extLst>
            </p:cNvPr>
            <p:cNvSpPr/>
            <p:nvPr/>
          </p:nvSpPr>
          <p:spPr>
            <a:xfrm rot="0">
              <a:off x="61897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7" name="Google Shape;2414;p79">
              <a:extLst>
                <a:ext uri="{1FEB0818-24EB-4B7F-B19D-DDCA7105EF5F}">
                  <a16:creationId xmlns:a16="http://schemas.microsoft.com/office/drawing/2010/main" id="{A07F8388-E79C-4265-93E9-D9D37AF37B57}"/>
                </a:ext>
              </a:extLst>
            </p:cNvPr>
            <p:cNvSpPr/>
            <p:nvPr/>
          </p:nvSpPr>
          <p:spPr>
            <a:xfrm rot="0">
              <a:off x="6189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8" name="Google Shape;2415;p79">
              <a:extLst>
                <a:ext uri="{B5B918E9-C97A-4455-808C-E82C624EE42F}">
                  <a16:creationId xmlns:a16="http://schemas.microsoft.com/office/drawing/2010/main" id="{1DD59A89-ECB8-4604-9739-C639CFD384CA}"/>
                </a:ext>
              </a:extLst>
            </p:cNvPr>
            <p:cNvSpPr/>
            <p:nvPr/>
          </p:nvSpPr>
          <p:spPr>
            <a:xfrm rot="0">
              <a:off x="61897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9" name="Google Shape;2416;p79">
              <a:extLst>
                <a:ext uri="{F4A4EA9F-1185-4F30-B98C-ACE255D067DC}">
                  <a16:creationId xmlns:a16="http://schemas.microsoft.com/office/drawing/2010/main" id="{DB3377B0-3C57-469C-B47F-43FA04A6FC05}"/>
                </a:ext>
              </a:extLst>
            </p:cNvPr>
            <p:cNvSpPr/>
            <p:nvPr/>
          </p:nvSpPr>
          <p:spPr>
            <a:xfrm rot="0">
              <a:off x="542775" y="17998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0" name="Google Shape;2417;p79">
              <a:extLst>
                <a:ext uri="{6FAB6249-E945-4479-B877-B561F2236C32}">
                  <a16:creationId xmlns:a16="http://schemas.microsoft.com/office/drawing/2010/main" id="{80F1CF2B-905E-43B5-82E5-8332FD7775DE}"/>
                </a:ext>
              </a:extLst>
            </p:cNvPr>
            <p:cNvSpPr/>
            <p:nvPr/>
          </p:nvSpPr>
          <p:spPr>
            <a:xfrm rot="0">
              <a:off x="542775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1" name="Google Shape;2418;p79">
              <a:extLst>
                <a:ext uri="{671FA534-CABC-4509-AC48-6E3C3CD45195}">
                  <a16:creationId xmlns:a16="http://schemas.microsoft.com/office/drawing/2010/main" id="{2A86CF93-F42B-4344-BAEA-8127D4BEF670}"/>
                </a:ext>
              </a:extLst>
            </p:cNvPr>
            <p:cNvSpPr/>
            <p:nvPr/>
          </p:nvSpPr>
          <p:spPr>
            <a:xfrm rot="0">
              <a:off x="542775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2" name="Google Shape;2419;p79">
              <a:extLst>
                <a:ext uri="{EF96E4C2-00D2-4D61-B1DA-5110E18044A5}">
                  <a16:creationId xmlns:a16="http://schemas.microsoft.com/office/drawing/2010/main" id="{45736994-4428-4F64-BE2C-CB62159A1A02}"/>
                </a:ext>
              </a:extLst>
            </p:cNvPr>
            <p:cNvSpPr/>
            <p:nvPr/>
          </p:nvSpPr>
          <p:spPr>
            <a:xfrm rot="0">
              <a:off x="542775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3" name="Google Shape;2420;p79">
              <a:extLst>
                <a:ext uri="{D09EC29F-6BB6-4F46-ACEF-778278D0F5E3}">
                  <a16:creationId xmlns:a16="http://schemas.microsoft.com/office/drawing/2010/main" id="{D9DCD0A2-FDAA-427E-86E0-9E85A1E14E41}"/>
                </a:ext>
              </a:extLst>
            </p:cNvPr>
            <p:cNvSpPr/>
            <p:nvPr/>
          </p:nvSpPr>
          <p:spPr>
            <a:xfrm rot="0">
              <a:off x="46655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4" name="Google Shape;2421;p79">
              <a:extLst>
                <a:ext uri="{5C80B3DA-0419-4460-AA3F-30007E7B4EED}">
                  <a16:creationId xmlns:a16="http://schemas.microsoft.com/office/drawing/2010/main" id="{A15DBB24-DF5D-4CF3-BE52-E8D4138B9620}"/>
                </a:ext>
              </a:extLst>
            </p:cNvPr>
            <p:cNvSpPr/>
            <p:nvPr/>
          </p:nvSpPr>
          <p:spPr>
            <a:xfrm rot="0">
              <a:off x="46655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5" name="Google Shape;2422;p79">
              <a:extLst>
                <a:ext uri="{311F2DA3-57CD-4180-89D1-9A25BABA459B}">
                  <a16:creationId xmlns:a16="http://schemas.microsoft.com/office/drawing/2010/main" id="{9D214915-DFD9-4E04-8013-6966379C6C03}"/>
                </a:ext>
              </a:extLst>
            </p:cNvPr>
            <p:cNvSpPr/>
            <p:nvPr/>
          </p:nvSpPr>
          <p:spPr>
            <a:xfrm rot="0">
              <a:off x="46655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6" name="Google Shape;2423;p79">
              <a:extLst>
                <a:ext uri="{8E3DBCF2-46C4-4607-9D67-E4858F3E600A}">
                  <a16:creationId xmlns:a16="http://schemas.microsoft.com/office/drawing/2010/main" id="{DAEAE461-032B-453F-BE94-EC6903DFF40F}"/>
                </a:ext>
              </a:extLst>
            </p:cNvPr>
            <p:cNvSpPr/>
            <p:nvPr/>
          </p:nvSpPr>
          <p:spPr>
            <a:xfrm rot="0">
              <a:off x="46655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7" name="Google Shape;2424;p79">
              <a:extLst>
                <a:ext uri="{88BED12B-8B36-4144-A8F8-DA82DCAA7276}">
                  <a16:creationId xmlns:a16="http://schemas.microsoft.com/office/drawing/2010/main" id="{BFDFE458-EB8D-405A-A6D0-51D5BC1BFC44}"/>
                </a:ext>
              </a:extLst>
            </p:cNvPr>
            <p:cNvSpPr/>
            <p:nvPr/>
          </p:nvSpPr>
          <p:spPr>
            <a:xfrm rot="0">
              <a:off x="390550" y="1876050"/>
              <a:ext cx="62350" cy="53275"/>
            </a:xfrm>
            <a:custGeom>
              <a:avLst/>
              <a:gdLst/>
              <a:ahLst/>
              <a:cxnLst/>
              <a:rect b="b" l="0" r="r" t="0"/>
              <a:pathLst>
                <a:path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8" name="Google Shape;2425;p79">
              <a:extLst>
                <a:ext uri="{CDD95D98-7466-447B-BF0D-218EA3322142}">
                  <a16:creationId xmlns:a16="http://schemas.microsoft.com/office/drawing/2010/main" id="{EAE44153-282C-4462-A0AC-C059982576A0}"/>
                </a:ext>
              </a:extLst>
            </p:cNvPr>
            <p:cNvSpPr/>
            <p:nvPr/>
          </p:nvSpPr>
          <p:spPr>
            <a:xfrm rot="0">
              <a:off x="390550" y="1799825"/>
              <a:ext cx="62350" cy="53300"/>
            </a:xfrm>
            <a:custGeom>
              <a:avLst/>
              <a:gdLst/>
              <a:ahLst/>
              <a:cxnLst/>
              <a:rect b="b" l="0" r="r" t="0"/>
              <a:pathLst>
                <a:path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9" name="Google Shape;2426;p79">
              <a:extLst>
                <a:ext uri="{C8007D82-E9B7-4736-8005-FD7EDC7E9F45}">
                  <a16:creationId xmlns:a16="http://schemas.microsoft.com/office/drawing/2010/main" id="{A59DA7D5-95D8-49FD-B2A9-B92CED175892}"/>
                </a:ext>
              </a:extLst>
            </p:cNvPr>
            <p:cNvSpPr/>
            <p:nvPr/>
          </p:nvSpPr>
          <p:spPr>
            <a:xfrm rot="0">
              <a:off x="390550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0" name="Google Shape;2427;p79">
              <a:extLst>
                <a:ext uri="{21061290-664E-4B85-A060-24EAD4A29849}">
                  <a16:creationId xmlns:a16="http://schemas.microsoft.com/office/drawing/2010/main" id="{9610268E-E9C8-4A68-A7F0-28478DDA180A}"/>
                </a:ext>
              </a:extLst>
            </p:cNvPr>
            <p:cNvSpPr/>
            <p:nvPr/>
          </p:nvSpPr>
          <p:spPr>
            <a:xfrm rot="0">
              <a:off x="390550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1" name="Google Shape;2428;p79">
              <a:extLst>
                <a:ext uri="{9488419C-19A1-41A8-BA31-25713925720B}">
                  <a16:creationId xmlns:a16="http://schemas.microsoft.com/office/drawing/2010/main" id="{98739C4B-325C-4A66-A353-F2A8B992632F}"/>
                </a:ext>
              </a:extLst>
            </p:cNvPr>
            <p:cNvSpPr/>
            <p:nvPr/>
          </p:nvSpPr>
          <p:spPr>
            <a:xfrm rot="0">
              <a:off x="390550" y="1571400"/>
              <a:ext cx="62350" cy="53275"/>
            </a:xfrm>
            <a:custGeom>
              <a:avLst/>
              <a:gdLst/>
              <a:ahLst/>
              <a:cxnLst/>
              <a:rect b="b" l="0" r="r" t="0"/>
              <a:pathLst>
                <a:path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2" name="Google Shape;2429;p79">
              <a:extLst>
                <a:ext uri="{3E885D0F-3F9A-4BC8-A71A-4301DADC1ACD}">
                  <a16:creationId xmlns:a16="http://schemas.microsoft.com/office/drawing/2010/main" id="{B7AB2836-E2A4-4F8C-9F72-EC6F84345C54}"/>
                </a:ext>
              </a:extLst>
            </p:cNvPr>
            <p:cNvSpPr/>
            <p:nvPr/>
          </p:nvSpPr>
          <p:spPr>
            <a:xfrm rot="0">
              <a:off x="3143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3" name="Google Shape;2430;p79">
              <a:extLst>
                <a:ext uri="{90FF32A4-1E72-4F61-8700-0FBADD306B5F}">
                  <a16:creationId xmlns:a16="http://schemas.microsoft.com/office/drawing/2010/main" id="{5902E13F-D48B-4958-95EC-CBEC6F02CDA0}"/>
                </a:ext>
              </a:extLst>
            </p:cNvPr>
            <p:cNvSpPr/>
            <p:nvPr/>
          </p:nvSpPr>
          <p:spPr>
            <a:xfrm rot="0">
              <a:off x="3143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4" name="Google Shape;2431;p79">
              <a:extLst>
                <a:ext uri="{C8EC5CA8-E3CC-4B3C-91A5-9D6D33A62043}">
                  <a16:creationId xmlns:a16="http://schemas.microsoft.com/office/drawing/2010/main" id="{0A6598D9-CDA0-4EF0-ACC0-E9CFD26CCED9}"/>
                </a:ext>
              </a:extLst>
            </p:cNvPr>
            <p:cNvSpPr/>
            <p:nvPr/>
          </p:nvSpPr>
          <p:spPr>
            <a:xfrm rot="0">
              <a:off x="3143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5" name="Google Shape;2432;p79">
              <a:extLst>
                <a:ext uri="{58B465DF-9E92-40C8-9BA1-0A0B64472025}">
                  <a16:creationId xmlns:a16="http://schemas.microsoft.com/office/drawing/2010/main" id="{6CEFDF09-9D57-41A2-BE18-B4C43E1093C5}"/>
                </a:ext>
              </a:extLst>
            </p:cNvPr>
            <p:cNvSpPr/>
            <p:nvPr/>
          </p:nvSpPr>
          <p:spPr>
            <a:xfrm rot="0">
              <a:off x="3143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6" name="Google Shape;2433;p79">
              <a:extLst>
                <a:ext uri="{FEE3D45F-21EE-4BEC-B1B5-369F92D67FC4}">
                  <a16:creationId xmlns:a16="http://schemas.microsoft.com/office/drawing/2010/main" id="{2A43B642-E9C3-4EE6-999A-80A4A2992896}"/>
                </a:ext>
              </a:extLst>
            </p:cNvPr>
            <p:cNvSpPr/>
            <p:nvPr/>
          </p:nvSpPr>
          <p:spPr>
            <a:xfrm rot="0">
              <a:off x="3143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7" name="Google Shape;2434;p79">
              <a:extLst>
                <a:ext uri="{56DCED6C-1301-4669-BCC9-CE4116D0D1C8}">
                  <a16:creationId xmlns:a16="http://schemas.microsoft.com/office/drawing/2010/main" id="{C4A9819A-E6E1-462C-BB1F-0D2B16385A05}"/>
                </a:ext>
              </a:extLst>
            </p:cNvPr>
            <p:cNvSpPr/>
            <p:nvPr/>
          </p:nvSpPr>
          <p:spPr>
            <a:xfrm rot="0">
              <a:off x="314325" y="1571400"/>
              <a:ext cx="62149" cy="53250"/>
            </a:xfrm>
            <a:custGeom>
              <a:avLst/>
              <a:gdLst/>
              <a:ahLst/>
              <a:cxnLst/>
              <a:rect b="b" l="0" r="r" t="0"/>
              <a:pathLst>
                <a:path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8" name="Google Shape;2435;p79">
              <a:extLst>
                <a:ext uri="{5ECDB271-6A0E-4426-B9BE-71D82535980F}">
                  <a16:creationId xmlns:a16="http://schemas.microsoft.com/office/drawing/2010/main" id="{9B8782A9-9E63-48BB-9B16-3097912AC88B}"/>
                </a:ext>
              </a:extLst>
            </p:cNvPr>
            <p:cNvSpPr/>
            <p:nvPr/>
          </p:nvSpPr>
          <p:spPr>
            <a:xfrm rot="0">
              <a:off x="23812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9" name="Google Shape;2436;p79">
              <a:extLst>
                <a:ext uri="{4429874E-7669-425C-A50E-065F8F67EFAD}">
                  <a16:creationId xmlns:a16="http://schemas.microsoft.com/office/drawing/2010/main" id="{D2A01CDD-426F-406A-B167-78DAD2618E8E}"/>
                </a:ext>
              </a:extLst>
            </p:cNvPr>
            <p:cNvSpPr/>
            <p:nvPr/>
          </p:nvSpPr>
          <p:spPr>
            <a:xfrm rot="0">
              <a:off x="23812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0" name="Google Shape;2437;p79">
              <a:extLst>
                <a:ext uri="{3D2BA82B-4325-408E-828C-61F5F6769440}">
                  <a16:creationId xmlns:a16="http://schemas.microsoft.com/office/drawing/2010/main" id="{0431177D-2CA0-4F82-A5BE-F7B3D208EA26}"/>
                </a:ext>
              </a:extLst>
            </p:cNvPr>
            <p:cNvSpPr/>
            <p:nvPr/>
          </p:nvSpPr>
          <p:spPr>
            <a:xfrm rot="0">
              <a:off x="23812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1" name="Google Shape;2438;p79">
              <a:extLst>
                <a:ext uri="{1E28D754-6B77-4F3D-96EF-AFE5731CAA8E}">
                  <a16:creationId xmlns:a16="http://schemas.microsoft.com/office/drawing/2010/main" id="{E191C28C-597C-4FB5-9339-0303CFB2052F}"/>
                </a:ext>
              </a:extLst>
            </p:cNvPr>
            <p:cNvSpPr/>
            <p:nvPr/>
          </p:nvSpPr>
          <p:spPr>
            <a:xfrm rot="0">
              <a:off x="2381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2" name="Google Shape;2439;p79">
              <a:extLst>
                <a:ext uri="{6DB4E9ED-27AE-4202-A6D7-3E18839760D8}">
                  <a16:creationId xmlns:a16="http://schemas.microsoft.com/office/drawing/2010/main" id="{F19FB6B0-93B8-43D6-9500-E17C6789016B}"/>
                </a:ext>
              </a:extLst>
            </p:cNvPr>
            <p:cNvSpPr/>
            <p:nvPr/>
          </p:nvSpPr>
          <p:spPr>
            <a:xfrm rot="0">
              <a:off x="4427824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3" name="Google Shape;2440;p79">
              <a:extLst>
                <a:ext uri="{ADA71862-3929-4E71-8E8A-35CBD432B8F3}">
                  <a16:creationId xmlns:a16="http://schemas.microsoft.com/office/drawing/2010/main" id="{0D09F3A5-00C2-4C68-A203-0CABA43190C3}"/>
                </a:ext>
              </a:extLst>
            </p:cNvPr>
            <p:cNvSpPr/>
            <p:nvPr/>
          </p:nvSpPr>
          <p:spPr>
            <a:xfrm rot="0">
              <a:off x="4427824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4" name="Google Shape;2441;p79">
              <a:extLst>
                <a:ext uri="{6398E803-D70D-4717-9182-DA8D7D912207}">
                  <a16:creationId xmlns:a16="http://schemas.microsoft.com/office/drawing/2010/main" id="{2CA12924-CF14-4386-B173-725706D75E2F}"/>
                </a:ext>
              </a:extLst>
            </p:cNvPr>
            <p:cNvSpPr/>
            <p:nvPr/>
          </p:nvSpPr>
          <p:spPr>
            <a:xfrm rot="0">
              <a:off x="4504049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5" name="Google Shape;2442;p79">
              <a:extLst>
                <a:ext uri="{C8C45FBF-9F00-4CDA-A0AB-6C23008BBCA0}">
                  <a16:creationId xmlns:a16="http://schemas.microsoft.com/office/drawing/2010/main" id="{30E03099-CECE-45FE-98F1-4104095DA5B8}"/>
                </a:ext>
              </a:extLst>
            </p:cNvPr>
            <p:cNvSpPr/>
            <p:nvPr/>
          </p:nvSpPr>
          <p:spPr>
            <a:xfrm rot="0">
              <a:off x="4504049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6" name="Google Shape;2443;p79">
              <a:extLst>
                <a:ext uri="{BBC24408-8496-4812-9A04-C9AA5BF3723E}">
                  <a16:creationId xmlns:a16="http://schemas.microsoft.com/office/drawing/2010/main" id="{E4649C45-FDBF-41F2-AC6C-59AD6B400A56}"/>
                </a:ext>
              </a:extLst>
            </p:cNvPr>
            <p:cNvSpPr/>
            <p:nvPr/>
          </p:nvSpPr>
          <p:spPr>
            <a:xfrm rot="0">
              <a:off x="4580250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7" name="Google Shape;2444;p79">
              <a:extLst>
                <a:ext uri="{1C5BF6E0-DD8C-45AA-A2BA-F85FE867302E}">
                  <a16:creationId xmlns:a16="http://schemas.microsoft.com/office/drawing/2010/main" id="{23F18333-DE8C-4C1B-AA9F-28C451F0F4AD}"/>
                </a:ext>
              </a:extLst>
            </p:cNvPr>
            <p:cNvSpPr/>
            <p:nvPr/>
          </p:nvSpPr>
          <p:spPr>
            <a:xfrm rot="0">
              <a:off x="4504049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8" name="Google Shape;2445;p79">
              <a:extLst>
                <a:ext uri="{D6A3AB44-9B41-4A00-8F2F-28CC0934BA28}">
                  <a16:creationId xmlns:a16="http://schemas.microsoft.com/office/drawing/2010/main" id="{87645BB8-B84B-422B-A10A-DA0A0ABF0624}"/>
                </a:ext>
              </a:extLst>
            </p:cNvPr>
            <p:cNvSpPr/>
            <p:nvPr/>
          </p:nvSpPr>
          <p:spPr>
            <a:xfrm rot="0">
              <a:off x="5113350" y="14952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9" name="Google Shape;2446;p79">
              <a:extLst>
                <a:ext uri="{95BAE7A8-0CE7-4F30-809C-872F66FFBC8E}">
                  <a16:creationId xmlns:a16="http://schemas.microsoft.com/office/drawing/2010/main" id="{D2C74562-F7D4-4EDE-8D45-CA440C47B513}"/>
                </a:ext>
              </a:extLst>
            </p:cNvPr>
            <p:cNvSpPr/>
            <p:nvPr/>
          </p:nvSpPr>
          <p:spPr>
            <a:xfrm rot="0">
              <a:off x="5113350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0" name="Google Shape;2447;p79">
              <a:extLst>
                <a:ext uri="{8B4F6BED-7393-4002-A84D-55931485B19E}">
                  <a16:creationId xmlns:a16="http://schemas.microsoft.com/office/drawing/2010/main" id="{1D9D4F0E-D90D-4B2E-A45F-EBE15101543F}"/>
                </a:ext>
              </a:extLst>
            </p:cNvPr>
            <p:cNvSpPr/>
            <p:nvPr/>
          </p:nvSpPr>
          <p:spPr>
            <a:xfrm rot="0">
              <a:off x="5113350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1" name="Google Shape;2448;p79">
              <a:extLst>
                <a:ext uri="{BF456731-A0AC-4E29-9442-B049B07BE6BA}">
                  <a16:creationId xmlns:a16="http://schemas.microsoft.com/office/drawing/2010/main" id="{FEF6918A-A4FF-4CBA-8419-DBA229EFE03F}"/>
                </a:ext>
              </a:extLst>
            </p:cNvPr>
            <p:cNvSpPr/>
            <p:nvPr/>
          </p:nvSpPr>
          <p:spPr>
            <a:xfrm rot="0">
              <a:off x="5113350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2" name="Google Shape;2449;p79">
              <a:extLst>
                <a:ext uri="{5AD70078-1C31-4302-A6F3-E8A7727B55DA}">
                  <a16:creationId xmlns:a16="http://schemas.microsoft.com/office/drawing/2010/main" id="{7662DC3B-1770-46E8-85AE-6D72518799EE}"/>
                </a:ext>
              </a:extLst>
            </p:cNvPr>
            <p:cNvSpPr/>
            <p:nvPr/>
          </p:nvSpPr>
          <p:spPr>
            <a:xfrm rot="0">
              <a:off x="5113350" y="17998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3" name="Google Shape;2450;p79">
              <a:extLst>
                <a:ext uri="{8AD1C81D-D2BF-4C1A-8B99-2575F741D8A3}">
                  <a16:creationId xmlns:a16="http://schemas.microsoft.com/office/drawing/2010/main" id="{3AE8478B-EADD-4C8A-899F-4A71320EBFF2}"/>
                </a:ext>
              </a:extLst>
            </p:cNvPr>
            <p:cNvSpPr/>
            <p:nvPr/>
          </p:nvSpPr>
          <p:spPr>
            <a:xfrm rot="0">
              <a:off x="5113350" y="187605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4" name="Google Shape;2451;p79">
              <a:extLst>
                <a:ext uri="{55248E1F-5A12-4120-840D-D47F44F3FF69}">
                  <a16:creationId xmlns:a16="http://schemas.microsoft.com/office/drawing/2010/main" id="{62CC9801-DCDA-4502-AAC1-62FE96EBEF52}"/>
                </a:ext>
              </a:extLst>
            </p:cNvPr>
            <p:cNvSpPr/>
            <p:nvPr/>
          </p:nvSpPr>
          <p:spPr>
            <a:xfrm rot="0">
              <a:off x="5113350" y="19520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5" name="Google Shape;2452;p79">
              <a:extLst>
                <a:ext uri="{29855542-2A07-4E6F-8AB8-7A70A6AB8D4B}">
                  <a16:creationId xmlns:a16="http://schemas.microsoft.com/office/drawing/2010/main" id="{D74706A1-FA7D-4A5B-A494-93B9A1C62288}"/>
                </a:ext>
              </a:extLst>
            </p:cNvPr>
            <p:cNvSpPr/>
            <p:nvPr/>
          </p:nvSpPr>
          <p:spPr>
            <a:xfrm rot="0">
              <a:off x="5113350" y="202827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6" name="Google Shape;2453;p79">
              <a:extLst>
                <a:ext uri="{F93292A4-5323-43E1-86B9-862F717E73A8}">
                  <a16:creationId xmlns:a16="http://schemas.microsoft.com/office/drawing/2010/main" id="{0719C125-15A5-46EC-90B1-996170661718}"/>
                </a:ext>
              </a:extLst>
            </p:cNvPr>
            <p:cNvSpPr/>
            <p:nvPr/>
          </p:nvSpPr>
          <p:spPr>
            <a:xfrm rot="0">
              <a:off x="5113350" y="21045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7" name="Google Shape;2454;p79">
              <a:extLst>
                <a:ext uri="{B71CED8E-3D44-4705-AA0F-FF17AD644552}">
                  <a16:creationId xmlns:a16="http://schemas.microsoft.com/office/drawing/2010/main" id="{482CB6BF-FF00-44A8-8F1C-9F97B0567496}"/>
                </a:ext>
              </a:extLst>
            </p:cNvPr>
            <p:cNvSpPr/>
            <p:nvPr/>
          </p:nvSpPr>
          <p:spPr>
            <a:xfrm rot="0">
              <a:off x="5113350" y="21807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8" name="Google Shape;2455;p79">
              <a:extLst>
                <a:ext uri="{5A6DE4F6-AE85-48D1-B6BB-E46F2A2455D8}">
                  <a16:creationId xmlns:a16="http://schemas.microsoft.com/office/drawing/2010/main" id="{31879238-17D7-4012-B461-958D38512CC2}"/>
                </a:ext>
              </a:extLst>
            </p:cNvPr>
            <p:cNvSpPr/>
            <p:nvPr/>
          </p:nvSpPr>
          <p:spPr>
            <a:xfrm rot="0">
              <a:off x="5113350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9" name="Google Shape;2456;p79">
              <a:extLst>
                <a:ext uri="{B1B41A66-C96E-442D-AABB-C027A8ABE0CE}">
                  <a16:creationId xmlns:a16="http://schemas.microsoft.com/office/drawing/2010/main" id="{40E3A1EC-873B-4C37-A67B-F3058706EB78}"/>
                </a:ext>
              </a:extLst>
            </p:cNvPr>
            <p:cNvSpPr/>
            <p:nvPr/>
          </p:nvSpPr>
          <p:spPr>
            <a:xfrm rot="0">
              <a:off x="5113350" y="233312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0" name="Google Shape;2457;p79">
              <a:extLst>
                <a:ext uri="{C89803E7-2A85-43F0-9424-3E86407CF182}">
                  <a16:creationId xmlns:a16="http://schemas.microsoft.com/office/drawing/2010/main" id="{34600656-F636-440D-96A0-18D55AF5B441}"/>
                </a:ext>
              </a:extLst>
            </p:cNvPr>
            <p:cNvSpPr/>
            <p:nvPr/>
          </p:nvSpPr>
          <p:spPr>
            <a:xfrm rot="0">
              <a:off x="5113350" y="240935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1" name="Google Shape;2458;p79">
              <a:extLst>
                <a:ext uri="{7CBE76B4-D232-4ACB-B9BD-967C30EF2DA7}">
                  <a16:creationId xmlns:a16="http://schemas.microsoft.com/office/drawing/2010/main" id="{7E90C1EA-B274-4CA6-A06B-C3D02B005D31}"/>
                </a:ext>
              </a:extLst>
            </p:cNvPr>
            <p:cNvSpPr/>
            <p:nvPr/>
          </p:nvSpPr>
          <p:spPr>
            <a:xfrm rot="0">
              <a:off x="5113350" y="2485550"/>
              <a:ext cx="62400" cy="53300"/>
            </a:xfrm>
            <a:custGeom>
              <a:avLst/>
              <a:gdLst/>
              <a:ahLst/>
              <a:cxnLst/>
              <a:rect b="b" l="0" r="r" t="0"/>
              <a:pathLst>
                <a:path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2" name="Google Shape;2459;p79">
              <a:extLst>
                <a:ext uri="{C6BB3F3A-5EB2-49C7-A502-419727CAA767}">
                  <a16:creationId xmlns:a16="http://schemas.microsoft.com/office/drawing/2010/main" id="{28CF25B3-88F8-43DB-B41B-D03A7A5AE702}"/>
                </a:ext>
              </a:extLst>
            </p:cNvPr>
            <p:cNvSpPr/>
            <p:nvPr/>
          </p:nvSpPr>
          <p:spPr>
            <a:xfrm rot="0">
              <a:off x="473247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3" name="Google Shape;2460;p79">
              <a:extLst>
                <a:ext uri="{699B4CC6-8A92-4653-B7A7-90052A4DC799}">
                  <a16:creationId xmlns:a16="http://schemas.microsoft.com/office/drawing/2010/main" id="{D7085080-9D45-4B95-8096-999B4F9EF0E4}"/>
                </a:ext>
              </a:extLst>
            </p:cNvPr>
            <p:cNvSpPr/>
            <p:nvPr/>
          </p:nvSpPr>
          <p:spPr>
            <a:xfrm rot="0">
              <a:off x="473247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4" name="Google Shape;2461;p79">
              <a:extLst>
                <a:ext uri="{40B3DDA8-D439-469D-8EBB-70DB00ADCC8C}">
                  <a16:creationId xmlns:a16="http://schemas.microsoft.com/office/drawing/2010/main" id="{56C6E1B1-2398-4EFE-8213-B1FCF6AE88D5}"/>
                </a:ext>
              </a:extLst>
            </p:cNvPr>
            <p:cNvSpPr/>
            <p:nvPr/>
          </p:nvSpPr>
          <p:spPr>
            <a:xfrm rot="0">
              <a:off x="473247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5" name="Google Shape;2462;p79">
              <a:extLst>
                <a:ext uri="{C5B1CC93-91D0-4CC6-BB7A-EF50D1C75E6B}">
                  <a16:creationId xmlns:a16="http://schemas.microsoft.com/office/drawing/2010/main" id="{0FA2AB91-1763-4FD0-9775-25120E520178}"/>
                </a:ext>
              </a:extLst>
            </p:cNvPr>
            <p:cNvSpPr/>
            <p:nvPr/>
          </p:nvSpPr>
          <p:spPr>
            <a:xfrm rot="0">
              <a:off x="473247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6" name="Google Shape;2463;p79">
              <a:extLst>
                <a:ext uri="{1D2C1669-F3D0-4B9D-A8A7-C3729AC24B7C}">
                  <a16:creationId xmlns:a16="http://schemas.microsoft.com/office/drawing/2010/main" id="{8B46C6C6-13B9-4076-B057-C1E8BE36794F}"/>
                </a:ext>
              </a:extLst>
            </p:cNvPr>
            <p:cNvSpPr/>
            <p:nvPr/>
          </p:nvSpPr>
          <p:spPr>
            <a:xfrm rot="0">
              <a:off x="473247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7" name="Google Shape;2464;p79">
              <a:extLst>
                <a:ext uri="{49AD8AEA-C216-46D7-9B0F-945C342035C9}">
                  <a16:creationId xmlns:a16="http://schemas.microsoft.com/office/drawing/2010/main" id="{BFBD2B2C-F1DF-4695-BD42-665B2B812836}"/>
                </a:ext>
              </a:extLst>
            </p:cNvPr>
            <p:cNvSpPr/>
            <p:nvPr/>
          </p:nvSpPr>
          <p:spPr>
            <a:xfrm rot="0">
              <a:off x="4732475" y="18760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8" name="Google Shape;2465;p79">
              <a:extLst>
                <a:ext uri="{1ABD99B5-8BB8-4A51-BF96-778EF95C315C}">
                  <a16:creationId xmlns:a16="http://schemas.microsoft.com/office/drawing/2010/main" id="{AC6948BD-C045-4D20-9365-EBBE27D0B1CC}"/>
                </a:ext>
              </a:extLst>
            </p:cNvPr>
            <p:cNvSpPr/>
            <p:nvPr/>
          </p:nvSpPr>
          <p:spPr>
            <a:xfrm rot="0">
              <a:off x="473247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9" name="Google Shape;2466;p79">
              <a:extLst>
                <a:ext uri="{A0B944DB-38B8-4B70-9DD8-38C739DC3914}">
                  <a16:creationId xmlns:a16="http://schemas.microsoft.com/office/drawing/2010/main" id="{B3E50B9D-6BDB-4182-A2CB-DDC5CDC84202}"/>
                </a:ext>
              </a:extLst>
            </p:cNvPr>
            <p:cNvSpPr/>
            <p:nvPr/>
          </p:nvSpPr>
          <p:spPr>
            <a:xfrm rot="0">
              <a:off x="473247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0" name="Google Shape;2467;p79">
              <a:extLst>
                <a:ext uri="{1C64CCEA-DB94-4DAD-BC9F-C76A343F76EF}">
                  <a16:creationId xmlns:a16="http://schemas.microsoft.com/office/drawing/2010/main" id="{CDA436D9-6982-4DB2-A0A7-CAC09C552D8E}"/>
                </a:ext>
              </a:extLst>
            </p:cNvPr>
            <p:cNvSpPr/>
            <p:nvPr/>
          </p:nvSpPr>
          <p:spPr>
            <a:xfrm rot="0">
              <a:off x="473247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1" name="Google Shape;2468;p79">
              <a:extLst>
                <a:ext uri="{A32AC36E-70B5-4C2C-9A8A-1822A1CCD9D0}">
                  <a16:creationId xmlns:a16="http://schemas.microsoft.com/office/drawing/2010/main" id="{37165931-4F79-465E-BD1C-F0064EE4455F}"/>
                </a:ext>
              </a:extLst>
            </p:cNvPr>
            <p:cNvSpPr/>
            <p:nvPr/>
          </p:nvSpPr>
          <p:spPr>
            <a:xfrm rot="0">
              <a:off x="473247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2" name="Google Shape;2469;p79">
              <a:extLst>
                <a:ext uri="{28B9557A-D3FF-453E-AA2F-EBEB52E80469}">
                  <a16:creationId xmlns:a16="http://schemas.microsoft.com/office/drawing/2010/main" id="{C840BEA1-B822-4439-B59B-D9079CA554A5}"/>
                </a:ext>
              </a:extLst>
            </p:cNvPr>
            <p:cNvSpPr/>
            <p:nvPr/>
          </p:nvSpPr>
          <p:spPr>
            <a:xfrm rot="0">
              <a:off x="4732475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3" name="Google Shape;2470;p79">
              <a:extLst>
                <a:ext uri="{E4C4D86F-318C-48EB-83ED-CB4B72E2EF69}">
                  <a16:creationId xmlns:a16="http://schemas.microsoft.com/office/drawing/2010/main" id="{8E5BFB92-5A81-4ABB-AB94-48DEB41C45F4}"/>
                </a:ext>
              </a:extLst>
            </p:cNvPr>
            <p:cNvSpPr/>
            <p:nvPr/>
          </p:nvSpPr>
          <p:spPr>
            <a:xfrm rot="0">
              <a:off x="473247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4" name="Google Shape;2471;p79">
              <a:extLst>
                <a:ext uri="{F7E46628-CE69-438F-BDE3-5D94E8011ECF}">
                  <a16:creationId xmlns:a16="http://schemas.microsoft.com/office/drawing/2010/main" id="{EB5C7137-6ADD-4FC0-8699-93083D5A2112}"/>
                </a:ext>
              </a:extLst>
            </p:cNvPr>
            <p:cNvSpPr/>
            <p:nvPr/>
          </p:nvSpPr>
          <p:spPr>
            <a:xfrm rot="0">
              <a:off x="4351599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5" name="Google Shape;2472;p79">
              <a:extLst>
                <a:ext uri="{5D4672F3-DA84-4D4A-BBD6-0981918E7DC9}">
                  <a16:creationId xmlns:a16="http://schemas.microsoft.com/office/drawing/2010/main" id="{A81D67EF-6C1C-43B9-977D-14E421123B39}"/>
                </a:ext>
              </a:extLst>
            </p:cNvPr>
            <p:cNvSpPr/>
            <p:nvPr/>
          </p:nvSpPr>
          <p:spPr>
            <a:xfrm rot="0">
              <a:off x="4351599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6" name="Google Shape;2473;p79">
              <a:extLst>
                <a:ext uri="{99FDA86F-55D3-4CEA-9CEE-B804206E517C}">
                  <a16:creationId xmlns:a16="http://schemas.microsoft.com/office/drawing/2010/main" id="{B1CBFD3B-83FD-4A2C-870B-C5C6CB87D8B8}"/>
                </a:ext>
              </a:extLst>
            </p:cNvPr>
            <p:cNvSpPr/>
            <p:nvPr/>
          </p:nvSpPr>
          <p:spPr>
            <a:xfrm rot="0">
              <a:off x="4351599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7" name="Google Shape;2474;p79">
              <a:extLst>
                <a:ext uri="{274F7135-DE1E-4E77-B689-B787D9BBD337}">
                  <a16:creationId xmlns:a16="http://schemas.microsoft.com/office/drawing/2010/main" id="{BA0B754E-4EC0-42A0-8D1A-C7A7B4EE04E4}"/>
                </a:ext>
              </a:extLst>
            </p:cNvPr>
            <p:cNvSpPr/>
            <p:nvPr/>
          </p:nvSpPr>
          <p:spPr>
            <a:xfrm rot="0">
              <a:off x="4351599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8" name="Google Shape;2475;p79">
              <a:extLst>
                <a:ext uri="{A41F6E49-F54D-431D-882E-D2541BFE3408}">
                  <a16:creationId xmlns:a16="http://schemas.microsoft.com/office/drawing/2010/main" id="{D79F4FB1-2046-4973-B764-0270AAE1E76B}"/>
                </a:ext>
              </a:extLst>
            </p:cNvPr>
            <p:cNvSpPr/>
            <p:nvPr/>
          </p:nvSpPr>
          <p:spPr>
            <a:xfrm rot="0">
              <a:off x="4427824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9" name="Google Shape;2476;p79">
              <a:extLst>
                <a:ext uri="{CADF6368-FFAE-487D-974E-6986DC014EA2}">
                  <a16:creationId xmlns:a16="http://schemas.microsoft.com/office/drawing/2010/main" id="{D900D856-1D47-4D93-8FBA-E7E5EE7F3242}"/>
                </a:ext>
              </a:extLst>
            </p:cNvPr>
            <p:cNvSpPr/>
            <p:nvPr/>
          </p:nvSpPr>
          <p:spPr>
            <a:xfrm rot="0">
              <a:off x="4427824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0" name="Google Shape;2477;p79">
              <a:extLst>
                <a:ext uri="{9C1BB8BE-58F0-40A4-8AF3-D458AF903AAB}">
                  <a16:creationId xmlns:a16="http://schemas.microsoft.com/office/drawing/2010/main" id="{B5F59090-8FB9-44FA-817C-EC99A14749EE}"/>
                </a:ext>
              </a:extLst>
            </p:cNvPr>
            <p:cNvSpPr/>
            <p:nvPr/>
          </p:nvSpPr>
          <p:spPr>
            <a:xfrm rot="0">
              <a:off x="4504049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1" name="Google Shape;2478;p79">
              <a:extLst>
                <a:ext uri="{EFA86F01-7166-48AA-918F-382593DADFC6}">
                  <a16:creationId xmlns:a16="http://schemas.microsoft.com/office/drawing/2010/main" id="{2BAB1A31-D225-4B8B-BE3E-A48379562DC6}"/>
                </a:ext>
              </a:extLst>
            </p:cNvPr>
            <p:cNvSpPr/>
            <p:nvPr/>
          </p:nvSpPr>
          <p:spPr>
            <a:xfrm rot="0">
              <a:off x="4504049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2" name="Google Shape;2479;p79">
              <a:extLst>
                <a:ext uri="{8DED316D-6835-42FF-B8A5-592DD41BB649}">
                  <a16:creationId xmlns:a16="http://schemas.microsoft.com/office/drawing/2010/main" id="{045EC3F6-756F-4151-935E-D2DF652A931C}"/>
                </a:ext>
              </a:extLst>
            </p:cNvPr>
            <p:cNvSpPr/>
            <p:nvPr/>
          </p:nvSpPr>
          <p:spPr>
            <a:xfrm rot="0">
              <a:off x="4504049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3" name="Google Shape;2480;p79">
              <a:extLst>
                <a:ext uri="{01004CB2-98F7-4263-8DDE-CE6307D087CB}">
                  <a16:creationId xmlns:a16="http://schemas.microsoft.com/office/drawing/2010/main" id="{8697615D-4F5E-45C6-BDDE-5F9F85997CCE}"/>
                </a:ext>
              </a:extLst>
            </p:cNvPr>
            <p:cNvSpPr/>
            <p:nvPr/>
          </p:nvSpPr>
          <p:spPr>
            <a:xfrm rot="0">
              <a:off x="4504049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4" name="Google Shape;2481;p79">
              <a:extLst>
                <a:ext uri="{2EBA8D95-07EE-47BC-B08E-66133C4E6807}">
                  <a16:creationId xmlns:a16="http://schemas.microsoft.com/office/drawing/2010/main" id="{77CD7148-E47E-4811-8EB8-9D1D6057C5F2}"/>
                </a:ext>
              </a:extLst>
            </p:cNvPr>
            <p:cNvSpPr/>
            <p:nvPr/>
          </p:nvSpPr>
          <p:spPr>
            <a:xfrm rot="0">
              <a:off x="4504049" y="18760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5" name="Google Shape;2482;p79">
              <a:extLst>
                <a:ext uri="{70E64547-5511-4200-9D33-D1010D865E96}">
                  <a16:creationId xmlns:a16="http://schemas.microsoft.com/office/drawing/2010/main" id="{A153B6F9-85A4-4181-9D47-D5B4B57AC7AC}"/>
                </a:ext>
              </a:extLst>
            </p:cNvPr>
            <p:cNvSpPr/>
            <p:nvPr/>
          </p:nvSpPr>
          <p:spPr>
            <a:xfrm rot="0">
              <a:off x="4504049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6" name="Google Shape;2483;p79">
              <a:extLst>
                <a:ext uri="{59F34893-19EE-41FB-8763-091A5B94FDBF}">
                  <a16:creationId xmlns:a16="http://schemas.microsoft.com/office/drawing/2010/main" id="{9E501A85-C510-40DA-A5A6-5D705A006BF9}"/>
                </a:ext>
              </a:extLst>
            </p:cNvPr>
            <p:cNvSpPr/>
            <p:nvPr/>
          </p:nvSpPr>
          <p:spPr>
            <a:xfrm rot="0">
              <a:off x="4504049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7" name="Google Shape;2484;p79">
              <a:extLst>
                <a:ext uri="{A4A0B6D1-DD53-46B6-A0D5-A80ACC2CB66B}">
                  <a16:creationId xmlns:a16="http://schemas.microsoft.com/office/drawing/2010/main" id="{39868063-9D6D-4819-B749-B48EC0169B2B}"/>
                </a:ext>
              </a:extLst>
            </p:cNvPr>
            <p:cNvSpPr/>
            <p:nvPr/>
          </p:nvSpPr>
          <p:spPr>
            <a:xfrm rot="0">
              <a:off x="4504049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8" name="Google Shape;2485;p79">
              <a:extLst>
                <a:ext uri="{990ABEBB-9098-4E2A-9233-E8BFD57BB038}">
                  <a16:creationId xmlns:a16="http://schemas.microsoft.com/office/drawing/2010/main" id="{5F923E3C-7F25-46C3-95CD-DDC1DA7632CD}"/>
                </a:ext>
              </a:extLst>
            </p:cNvPr>
            <p:cNvSpPr/>
            <p:nvPr/>
          </p:nvSpPr>
          <p:spPr>
            <a:xfrm rot="0">
              <a:off x="4504049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9" name="Google Shape;2486;p79">
              <a:extLst>
                <a:ext uri="{44447CC0-CBD4-426B-952F-CF72AC5E4108}">
                  <a16:creationId xmlns:a16="http://schemas.microsoft.com/office/drawing/2010/main" id="{BA2A55FE-18AF-4D85-AABD-7AE5366A0501}"/>
                </a:ext>
              </a:extLst>
            </p:cNvPr>
            <p:cNvSpPr/>
            <p:nvPr/>
          </p:nvSpPr>
          <p:spPr>
            <a:xfrm rot="0">
              <a:off x="4504049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0" name="Google Shape;2487;p79">
              <a:extLst>
                <a:ext uri="{C4F7AD3D-1573-4616-97FF-43216DB757A9}">
                  <a16:creationId xmlns:a16="http://schemas.microsoft.com/office/drawing/2010/main" id="{37EAC310-DBE2-4EB3-ABD8-31A91FFA1DF7}"/>
                </a:ext>
              </a:extLst>
            </p:cNvPr>
            <p:cNvSpPr/>
            <p:nvPr/>
          </p:nvSpPr>
          <p:spPr>
            <a:xfrm rot="0">
              <a:off x="4504049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1" name="Google Shape;2488;p79">
              <a:extLst>
                <a:ext uri="{665B6559-0113-4742-B3E9-948ED8DBD8A7}">
                  <a16:creationId xmlns:a16="http://schemas.microsoft.com/office/drawing/2010/main" id="{B37ABB70-2095-48A0-B3AA-65EE96605A48}"/>
                </a:ext>
              </a:extLst>
            </p:cNvPr>
            <p:cNvSpPr/>
            <p:nvPr/>
          </p:nvSpPr>
          <p:spPr>
            <a:xfrm rot="0">
              <a:off x="4504049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2" name="Google Shape;2489;p79">
              <a:extLst>
                <a:ext uri="{4770FE12-0629-4A13-8E04-FC3AEFDA8ED1}">
                  <a16:creationId xmlns:a16="http://schemas.microsoft.com/office/drawing/2010/main" id="{C530C00A-CF97-4F37-A6E1-D92A7F7064B2}"/>
                </a:ext>
              </a:extLst>
            </p:cNvPr>
            <p:cNvSpPr/>
            <p:nvPr/>
          </p:nvSpPr>
          <p:spPr>
            <a:xfrm rot="0">
              <a:off x="458025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3" name="Google Shape;2490;p79">
              <a:extLst>
                <a:ext uri="{3AD752BE-1B02-4DCC-A124-CC458D94F5A2}">
                  <a16:creationId xmlns:a16="http://schemas.microsoft.com/office/drawing/2010/main" id="{286D09A3-8E42-4600-84F4-41FEB5D38D5B}"/>
                </a:ext>
              </a:extLst>
            </p:cNvPr>
            <p:cNvSpPr/>
            <p:nvPr/>
          </p:nvSpPr>
          <p:spPr>
            <a:xfrm rot="0">
              <a:off x="458025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4" name="Google Shape;2491;p79">
              <a:extLst>
                <a:ext uri="{DA06FE93-ED20-4045-973D-479FB0CC5F52}">
                  <a16:creationId xmlns:a16="http://schemas.microsoft.com/office/drawing/2010/main" id="{DF5905B0-8D1D-4648-8610-3163E2E747EA}"/>
                </a:ext>
              </a:extLst>
            </p:cNvPr>
            <p:cNvSpPr/>
            <p:nvPr/>
          </p:nvSpPr>
          <p:spPr>
            <a:xfrm rot="0">
              <a:off x="458025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5" name="Google Shape;2492;p79">
              <a:extLst>
                <a:ext uri="{781964D0-7E70-4548-90B5-41919C7F1F4F}">
                  <a16:creationId xmlns:a16="http://schemas.microsoft.com/office/drawing/2010/main" id="{B0945FAE-59F4-4333-873D-76CA9A8CC5FA}"/>
                </a:ext>
              </a:extLst>
            </p:cNvPr>
            <p:cNvSpPr/>
            <p:nvPr/>
          </p:nvSpPr>
          <p:spPr>
            <a:xfrm rot="0">
              <a:off x="458025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6" name="Google Shape;2493;p79">
              <a:extLst>
                <a:ext uri="{80432AF6-00F5-457B-BD5F-7C4DCF7DBBFA}">
                  <a16:creationId xmlns:a16="http://schemas.microsoft.com/office/drawing/2010/main" id="{251D107A-EC67-44EF-B647-4CB84EFDFF63}"/>
                </a:ext>
              </a:extLst>
            </p:cNvPr>
            <p:cNvSpPr/>
            <p:nvPr/>
          </p:nvSpPr>
          <p:spPr>
            <a:xfrm rot="0">
              <a:off x="458025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7" name="Google Shape;2494;p79">
              <a:extLst>
                <a:ext uri="{092E4A06-DFAE-45D5-BBA7-1DFC784AF414}">
                  <a16:creationId xmlns:a16="http://schemas.microsoft.com/office/drawing/2010/main" id="{17E784DC-807A-4941-967E-FD172A42267D}"/>
                </a:ext>
              </a:extLst>
            </p:cNvPr>
            <p:cNvSpPr/>
            <p:nvPr/>
          </p:nvSpPr>
          <p:spPr>
            <a:xfrm rot="0">
              <a:off x="458025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8" name="Google Shape;2495;p79">
              <a:extLst>
                <a:ext uri="{375AC8F8-55D6-4A6E-A805-C7220BE1846A}">
                  <a16:creationId xmlns:a16="http://schemas.microsoft.com/office/drawing/2010/main" id="{7B14CA80-4C6B-4474-B437-5C5F569245EF}"/>
                </a:ext>
              </a:extLst>
            </p:cNvPr>
            <p:cNvSpPr/>
            <p:nvPr/>
          </p:nvSpPr>
          <p:spPr>
            <a:xfrm rot="0">
              <a:off x="458025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9" name="Google Shape;2496;p79">
              <a:extLst>
                <a:ext uri="{C86ECFFD-1775-4ADF-8250-60CF7B1191A9}">
                  <a16:creationId xmlns:a16="http://schemas.microsoft.com/office/drawing/2010/main" id="{1B200E60-DA0D-4A83-BC21-B69B15B23EC7}"/>
                </a:ext>
              </a:extLst>
            </p:cNvPr>
            <p:cNvSpPr/>
            <p:nvPr/>
          </p:nvSpPr>
          <p:spPr>
            <a:xfrm rot="0">
              <a:off x="458025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0" name="Google Shape;2497;p79">
              <a:extLst>
                <a:ext uri="{EA38DA52-BA17-4E3F-95D3-8E9519974253}">
                  <a16:creationId xmlns:a16="http://schemas.microsoft.com/office/drawing/2010/main" id="{D1DBFDD7-BA58-460B-B3F1-8BA39968CF3A}"/>
                </a:ext>
              </a:extLst>
            </p:cNvPr>
            <p:cNvSpPr/>
            <p:nvPr/>
          </p:nvSpPr>
          <p:spPr>
            <a:xfrm rot="0">
              <a:off x="458025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1" name="Google Shape;2498;p79">
              <a:extLst>
                <a:ext uri="{80659E48-BF6B-45B0-A384-05F4E7EFA820}">
                  <a16:creationId xmlns:a16="http://schemas.microsoft.com/office/drawing/2010/main" id="{EA9D5A31-4A4F-449B-9192-4885D3152D27}"/>
                </a:ext>
              </a:extLst>
            </p:cNvPr>
            <p:cNvSpPr/>
            <p:nvPr/>
          </p:nvSpPr>
          <p:spPr>
            <a:xfrm rot="0">
              <a:off x="458025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2" name="Google Shape;2499;p79">
              <a:extLst>
                <a:ext uri="{5D31AD6A-BEC5-47A0-89D6-7A16AA5891D2}">
                  <a16:creationId xmlns:a16="http://schemas.microsoft.com/office/drawing/2010/main" id="{3D144E90-4AB7-48A0-A22E-DB578F63C5DF}"/>
                </a:ext>
              </a:extLst>
            </p:cNvPr>
            <p:cNvSpPr/>
            <p:nvPr/>
          </p:nvSpPr>
          <p:spPr>
            <a:xfrm rot="0">
              <a:off x="458025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3" name="Google Shape;2500;p79">
              <a:extLst>
                <a:ext uri="{87F4964F-AF84-4380-A1E3-412892E8365C}">
                  <a16:creationId xmlns:a16="http://schemas.microsoft.com/office/drawing/2010/main" id="{6707F5A8-FAF2-4EBD-B56D-B059A029E20F}"/>
                </a:ext>
              </a:extLst>
            </p:cNvPr>
            <p:cNvSpPr/>
            <p:nvPr/>
          </p:nvSpPr>
          <p:spPr>
            <a:xfrm rot="0">
              <a:off x="458025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4" name="Google Shape;2501;p79">
              <a:extLst>
                <a:ext uri="{AE90E5D9-E8BD-476C-BB8F-BC567E0E3C25}">
                  <a16:creationId xmlns:a16="http://schemas.microsoft.com/office/drawing/2010/main" id="{EE9636F0-85F5-4875-AA06-B1F87A404AE0}"/>
                </a:ext>
              </a:extLst>
            </p:cNvPr>
            <p:cNvSpPr/>
            <p:nvPr/>
          </p:nvSpPr>
          <p:spPr>
            <a:xfrm rot="0">
              <a:off x="465647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5" name="Google Shape;2502;p79">
              <a:extLst>
                <a:ext uri="{25709F63-F54C-429F-96B1-51988F7A17A6}">
                  <a16:creationId xmlns:a16="http://schemas.microsoft.com/office/drawing/2010/main" id="{DCF39567-02E1-448A-86AB-25ACF564534D}"/>
                </a:ext>
              </a:extLst>
            </p:cNvPr>
            <p:cNvSpPr/>
            <p:nvPr/>
          </p:nvSpPr>
          <p:spPr>
            <a:xfrm rot="0">
              <a:off x="465647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6" name="Google Shape;2503;p79">
              <a:extLst>
                <a:ext uri="{CB672799-E2BD-440E-AA48-D80827CDD49B}">
                  <a16:creationId xmlns:a16="http://schemas.microsoft.com/office/drawing/2010/main" id="{EAD0F476-529C-472D-98DE-DDD917DC3D57}"/>
                </a:ext>
              </a:extLst>
            </p:cNvPr>
            <p:cNvSpPr/>
            <p:nvPr/>
          </p:nvSpPr>
          <p:spPr>
            <a:xfrm rot="0">
              <a:off x="465647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7" name="Google Shape;2504;p79">
              <a:extLst>
                <a:ext uri="{54CDA53D-566E-404C-998B-C62520B816B9}">
                  <a16:creationId xmlns:a16="http://schemas.microsoft.com/office/drawing/2010/main" id="{6D0152F4-5E9D-4D6C-B434-2CDA2C182ECE}"/>
                </a:ext>
              </a:extLst>
            </p:cNvPr>
            <p:cNvSpPr/>
            <p:nvPr/>
          </p:nvSpPr>
          <p:spPr>
            <a:xfrm rot="0">
              <a:off x="465647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8" name="Google Shape;2505;p79">
              <a:extLst>
                <a:ext uri="{26B51AC8-C051-4AE5-9049-DB84C4C7D572}">
                  <a16:creationId xmlns:a16="http://schemas.microsoft.com/office/drawing/2010/main" id="{B5881852-4568-4C16-B404-6A130DC0AC45}"/>
                </a:ext>
              </a:extLst>
            </p:cNvPr>
            <p:cNvSpPr/>
            <p:nvPr/>
          </p:nvSpPr>
          <p:spPr>
            <a:xfrm rot="0">
              <a:off x="4656475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9" name="Google Shape;2506;p79">
              <a:extLst>
                <a:ext uri="{660B5053-3D04-475C-BC19-A06A519C3714}">
                  <a16:creationId xmlns:a16="http://schemas.microsoft.com/office/drawing/2010/main" id="{87668C96-80B0-47CD-8D91-637E0096F75A}"/>
                </a:ext>
              </a:extLst>
            </p:cNvPr>
            <p:cNvSpPr/>
            <p:nvPr/>
          </p:nvSpPr>
          <p:spPr>
            <a:xfrm rot="0">
              <a:off x="465647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0" name="Google Shape;2507;p79">
              <a:extLst>
                <a:ext uri="{C74EC44B-62BF-406B-B087-F53C4777B929}">
                  <a16:creationId xmlns:a16="http://schemas.microsoft.com/office/drawing/2010/main" id="{81D4E2A5-5816-49AD-A772-7B475A6D6AB9}"/>
                </a:ext>
              </a:extLst>
            </p:cNvPr>
            <p:cNvSpPr/>
            <p:nvPr/>
          </p:nvSpPr>
          <p:spPr>
            <a:xfrm rot="0">
              <a:off x="4656475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1" name="Google Shape;2508;p79">
              <a:extLst>
                <a:ext uri="{1B13B73C-5049-4FBC-9C35-02B09E258237}">
                  <a16:creationId xmlns:a16="http://schemas.microsoft.com/office/drawing/2010/main" id="{05EE57FC-A688-4AC0-915D-DE323F92E1A4}"/>
                </a:ext>
              </a:extLst>
            </p:cNvPr>
            <p:cNvSpPr/>
            <p:nvPr/>
          </p:nvSpPr>
          <p:spPr>
            <a:xfrm rot="0">
              <a:off x="4656475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2" name="Google Shape;2509;p79">
              <a:extLst>
                <a:ext uri="{F158DA06-A0A0-48E3-AD0F-8B52F6CC69A2}">
                  <a16:creationId xmlns:a16="http://schemas.microsoft.com/office/drawing/2010/main" id="{A3BA4F68-AEA9-41DF-95DE-B8D32F131D79}"/>
                </a:ext>
              </a:extLst>
            </p:cNvPr>
            <p:cNvSpPr/>
            <p:nvPr/>
          </p:nvSpPr>
          <p:spPr>
            <a:xfrm rot="0">
              <a:off x="4656475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3" name="Google Shape;2510;p79">
              <a:extLst>
                <a:ext uri="{275502A7-0380-4799-B38B-BFB1D52B042C}">
                  <a16:creationId xmlns:a16="http://schemas.microsoft.com/office/drawing/2010/main" id="{07ABBD2A-95DF-4C38-A4B5-2AC701C24F3A}"/>
                </a:ext>
              </a:extLst>
            </p:cNvPr>
            <p:cNvSpPr/>
            <p:nvPr/>
          </p:nvSpPr>
          <p:spPr>
            <a:xfrm rot="0">
              <a:off x="465647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4" name="Google Shape;2511;p79">
              <a:extLst>
                <a:ext uri="{8F71D46D-F49B-4E0F-9DCF-CCF0DB66EA4C}">
                  <a16:creationId xmlns:a16="http://schemas.microsoft.com/office/drawing/2010/main" id="{A60AD258-D63F-4445-957F-2C507D439E74}"/>
                </a:ext>
              </a:extLst>
            </p:cNvPr>
            <p:cNvSpPr/>
            <p:nvPr/>
          </p:nvSpPr>
          <p:spPr>
            <a:xfrm rot="0">
              <a:off x="4656475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5" name="Google Shape;2512;p79">
              <a:extLst>
                <a:ext uri="{503110C3-4B6F-4881-8394-1F23DCF5BA32}">
                  <a16:creationId xmlns:a16="http://schemas.microsoft.com/office/drawing/2010/main" id="{DB66BBF8-FFCA-46F8-8742-DA5EF398842D}"/>
                </a:ext>
              </a:extLst>
            </p:cNvPr>
            <p:cNvSpPr/>
            <p:nvPr/>
          </p:nvSpPr>
          <p:spPr>
            <a:xfrm rot="0">
              <a:off x="4656475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6" name="Google Shape;2513;p79">
              <a:extLst>
                <a:ext uri="{E04DE5AA-5F2B-411E-902E-D1395A33AB9C}">
                  <a16:creationId xmlns:a16="http://schemas.microsoft.com/office/drawing/2010/main" id="{24309083-421D-4BF5-B91E-95317E7EBE3F}"/>
                </a:ext>
              </a:extLst>
            </p:cNvPr>
            <p:cNvSpPr/>
            <p:nvPr/>
          </p:nvSpPr>
          <p:spPr>
            <a:xfrm rot="0">
              <a:off x="4732475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7" name="Google Shape;2514;p79">
              <a:extLst>
                <a:ext uri="{D19D8E2F-34C2-4A94-85BE-BD49D4F0929B}">
                  <a16:creationId xmlns:a16="http://schemas.microsoft.com/office/drawing/2010/main" id="{87BD1369-07CF-4849-969F-9C0DEDEC669A}"/>
                </a:ext>
              </a:extLst>
            </p:cNvPr>
            <p:cNvSpPr/>
            <p:nvPr/>
          </p:nvSpPr>
          <p:spPr>
            <a:xfrm rot="0">
              <a:off x="473247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8" name="Google Shape;2515;p79">
              <a:extLst>
                <a:ext uri="{25076174-3426-4739-BC29-58A5AE61A691}">
                  <a16:creationId xmlns:a16="http://schemas.microsoft.com/office/drawing/2010/main" id="{76CE2710-6A04-47DE-B7CB-F2D97AA137A4}"/>
                </a:ext>
              </a:extLst>
            </p:cNvPr>
            <p:cNvSpPr/>
            <p:nvPr/>
          </p:nvSpPr>
          <p:spPr>
            <a:xfrm rot="0">
              <a:off x="4808700" y="14952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9" name="Google Shape;2516;p79">
              <a:extLst>
                <a:ext uri="{AC52DEFD-53CF-4ECE-8DDC-B9DAD3207896}">
                  <a16:creationId xmlns:a16="http://schemas.microsoft.com/office/drawing/2010/main" id="{ADF70A2B-F1FF-4988-B41E-004E66C82E3D}"/>
                </a:ext>
              </a:extLst>
            </p:cNvPr>
            <p:cNvSpPr/>
            <p:nvPr/>
          </p:nvSpPr>
          <p:spPr>
            <a:xfrm rot="0">
              <a:off x="4808700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0" name="Google Shape;2517;p79">
              <a:extLst>
                <a:ext uri="{517C6451-76E7-4DD7-A392-C8F926A2F300}">
                  <a16:creationId xmlns:a16="http://schemas.microsoft.com/office/drawing/2010/main" id="{ECBBD800-D1D1-46A4-B04C-12F42F77F168}"/>
                </a:ext>
              </a:extLst>
            </p:cNvPr>
            <p:cNvSpPr/>
            <p:nvPr/>
          </p:nvSpPr>
          <p:spPr>
            <a:xfrm rot="0">
              <a:off x="4808700" y="164740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1" name="Google Shape;2518;p79">
              <a:extLst>
                <a:ext uri="{7CC0CC45-9377-4419-8340-62649BE5F9BF}">
                  <a16:creationId xmlns:a16="http://schemas.microsoft.com/office/drawing/2010/main" id="{56F091BA-4328-418E-A865-82EB8B10241F}"/>
                </a:ext>
              </a:extLst>
            </p:cNvPr>
            <p:cNvSpPr/>
            <p:nvPr/>
          </p:nvSpPr>
          <p:spPr>
            <a:xfrm rot="0">
              <a:off x="4808700" y="172362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2" name="Google Shape;2519;p79">
              <a:extLst>
                <a:ext uri="{982B48AD-21CD-48C2-A227-6D8B5983C0E3}">
                  <a16:creationId xmlns:a16="http://schemas.microsoft.com/office/drawing/2010/main" id="{1F237776-B5E9-41B2-B6A6-C7E15E920F5A}"/>
                </a:ext>
              </a:extLst>
            </p:cNvPr>
            <p:cNvSpPr/>
            <p:nvPr/>
          </p:nvSpPr>
          <p:spPr>
            <a:xfrm rot="0">
              <a:off x="4808700" y="17998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3" name="Google Shape;2520;p79">
              <a:extLst>
                <a:ext uri="{096B2027-2D8A-40B0-959E-B856F5A17D86}">
                  <a16:creationId xmlns:a16="http://schemas.microsoft.com/office/drawing/2010/main" id="{3C7A3E98-A43A-424E-995A-7E8A55038E2A}"/>
                </a:ext>
              </a:extLst>
            </p:cNvPr>
            <p:cNvSpPr/>
            <p:nvPr/>
          </p:nvSpPr>
          <p:spPr>
            <a:xfrm rot="0">
              <a:off x="4808700" y="1876050"/>
              <a:ext cx="62400" cy="53275"/>
            </a:xfrm>
            <a:custGeom>
              <a:avLst/>
              <a:gdLst/>
              <a:ahLst/>
              <a:cxnLst/>
              <a:rect b="b" l="0" r="r" t="0"/>
              <a:pathLst>
                <a:path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4" name="Google Shape;2521;p79">
              <a:extLst>
                <a:ext uri="{16DEC5F3-30AA-44B2-BA22-741BD5835BDE}">
                  <a16:creationId xmlns:a16="http://schemas.microsoft.com/office/drawing/2010/main" id="{71E7A86C-9CCF-4859-8ECE-8B7A4C53B935}"/>
                </a:ext>
              </a:extLst>
            </p:cNvPr>
            <p:cNvSpPr/>
            <p:nvPr/>
          </p:nvSpPr>
          <p:spPr>
            <a:xfrm rot="0">
              <a:off x="4808700" y="19520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5" name="Google Shape;2522;p79">
              <a:extLst>
                <a:ext uri="{42EB8B48-F931-4864-A727-F06A80BCA087}">
                  <a16:creationId xmlns:a16="http://schemas.microsoft.com/office/drawing/2010/main" id="{54658DF0-3D3B-4E05-9C64-ABAD6AF94F4D}"/>
                </a:ext>
              </a:extLst>
            </p:cNvPr>
            <p:cNvSpPr/>
            <p:nvPr/>
          </p:nvSpPr>
          <p:spPr>
            <a:xfrm rot="0">
              <a:off x="4808700" y="202827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6" name="Google Shape;2523;p79">
              <a:extLst>
                <a:ext uri="{FD5585BF-392C-476E-8F50-E20186D2D80E}">
                  <a16:creationId xmlns:a16="http://schemas.microsoft.com/office/drawing/2010/main" id="{67F9E1CC-E3A4-4B6F-9F9D-05FF33F78956}"/>
                </a:ext>
              </a:extLst>
            </p:cNvPr>
            <p:cNvSpPr/>
            <p:nvPr/>
          </p:nvSpPr>
          <p:spPr>
            <a:xfrm rot="0">
              <a:off x="4808700" y="21045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7" name="Google Shape;2524;p79">
              <a:extLst>
                <a:ext uri="{8FC77B91-4B74-4C04-9149-21EE71DAD3C5}">
                  <a16:creationId xmlns:a16="http://schemas.microsoft.com/office/drawing/2010/main" id="{C13EFCD0-5401-42E5-B825-A7E29C8870F4}"/>
                </a:ext>
              </a:extLst>
            </p:cNvPr>
            <p:cNvSpPr/>
            <p:nvPr/>
          </p:nvSpPr>
          <p:spPr>
            <a:xfrm rot="0">
              <a:off x="4808700" y="21807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8" name="Google Shape;2525;p79">
              <a:extLst>
                <a:ext uri="{C0B57954-4925-4B95-AF96-6E6693E00059}">
                  <a16:creationId xmlns:a16="http://schemas.microsoft.com/office/drawing/2010/main" id="{36BAEB97-07C7-4A33-B9F1-E29CF4D9B6ED}"/>
                </a:ext>
              </a:extLst>
            </p:cNvPr>
            <p:cNvSpPr/>
            <p:nvPr/>
          </p:nvSpPr>
          <p:spPr>
            <a:xfrm rot="0">
              <a:off x="4808700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9" name="Google Shape;2526;p79">
              <a:extLst>
                <a:ext uri="{1DD54D9F-7D62-4EE0-AC93-DAAFF187F638}">
                  <a16:creationId xmlns:a16="http://schemas.microsoft.com/office/drawing/2010/main" id="{66909D72-3E6F-47B6-8ECF-516927EA808E}"/>
                </a:ext>
              </a:extLst>
            </p:cNvPr>
            <p:cNvSpPr/>
            <p:nvPr/>
          </p:nvSpPr>
          <p:spPr>
            <a:xfrm rot="0">
              <a:off x="4808700" y="233312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0" name="Google Shape;2527;p79">
              <a:extLst>
                <a:ext uri="{12D41E2E-940B-4447-BDDA-EC0195EA9F89}">
                  <a16:creationId xmlns:a16="http://schemas.microsoft.com/office/drawing/2010/main" id="{74316BB4-47BB-49F1-BB81-54A886D6BBD4}"/>
                </a:ext>
              </a:extLst>
            </p:cNvPr>
            <p:cNvSpPr/>
            <p:nvPr/>
          </p:nvSpPr>
          <p:spPr>
            <a:xfrm rot="0">
              <a:off x="4808700" y="240935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1" name="Google Shape;2528;p79">
              <a:extLst>
                <a:ext uri="{D90F5AC5-DC74-4142-AE8C-8E28E0F7B359}">
                  <a16:creationId xmlns:a16="http://schemas.microsoft.com/office/drawing/2010/main" id="{4F9D05B8-2A1D-4A35-881D-3E8E93954E1E}"/>
                </a:ext>
              </a:extLst>
            </p:cNvPr>
            <p:cNvSpPr/>
            <p:nvPr/>
          </p:nvSpPr>
          <p:spPr>
            <a:xfrm rot="0">
              <a:off x="4808700" y="2485550"/>
              <a:ext cx="62400" cy="53300"/>
            </a:xfrm>
            <a:custGeom>
              <a:avLst/>
              <a:gdLst/>
              <a:ahLst/>
              <a:cxnLst/>
              <a:rect b="b" l="0" r="r" t="0"/>
              <a:pathLst>
                <a:path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2" name="Google Shape;2529;p79">
              <a:extLst>
                <a:ext uri="{286E8ABD-56D5-4F3A-B58A-4682730CE135}">
                  <a16:creationId xmlns:a16="http://schemas.microsoft.com/office/drawing/2010/main" id="{9587F334-7BA8-4064-99C9-5234BA21983A}"/>
                </a:ext>
              </a:extLst>
            </p:cNvPr>
            <p:cNvSpPr/>
            <p:nvPr/>
          </p:nvSpPr>
          <p:spPr>
            <a:xfrm rot="0">
              <a:off x="48849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3" name="Google Shape;2530;p79">
              <a:extLst>
                <a:ext uri="{39533FB6-DCE1-4965-8523-DAEB9E35FF0B}">
                  <a16:creationId xmlns:a16="http://schemas.microsoft.com/office/drawing/2010/main" id="{DEFB6452-9EAA-41DB-9011-C66C1C0C676A}"/>
                </a:ext>
              </a:extLst>
            </p:cNvPr>
            <p:cNvSpPr/>
            <p:nvPr/>
          </p:nvSpPr>
          <p:spPr>
            <a:xfrm rot="0">
              <a:off x="48849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4" name="Google Shape;2531;p79">
              <a:extLst>
                <a:ext uri="{ABF0DCF7-7700-4223-B2CC-71ECC5BDBFEB}">
                  <a16:creationId xmlns:a16="http://schemas.microsoft.com/office/drawing/2010/main" id="{B418BD24-E82D-46CB-9B62-B88D6B67E1B7}"/>
                </a:ext>
              </a:extLst>
            </p:cNvPr>
            <p:cNvSpPr/>
            <p:nvPr/>
          </p:nvSpPr>
          <p:spPr>
            <a:xfrm rot="0">
              <a:off x="48849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5" name="Google Shape;2532;p79">
              <a:extLst>
                <a:ext uri="{83620E16-D254-4CA7-9910-E66F1852E495}">
                  <a16:creationId xmlns:a16="http://schemas.microsoft.com/office/drawing/2010/main" id="{31E4C76E-14AE-4602-915E-585DEE615BCB}"/>
                </a:ext>
              </a:extLst>
            </p:cNvPr>
            <p:cNvSpPr/>
            <p:nvPr/>
          </p:nvSpPr>
          <p:spPr>
            <a:xfrm rot="0">
              <a:off x="48849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6" name="Google Shape;2533;p79">
              <a:extLst>
                <a:ext uri="{A0D9A44A-EE1F-42ED-818E-3DC34BF0E1EC}">
                  <a16:creationId xmlns:a16="http://schemas.microsoft.com/office/drawing/2010/main" id="{CFBC7AFC-E360-4AE6-B840-57023F0C3AB9}"/>
                </a:ext>
              </a:extLst>
            </p:cNvPr>
            <p:cNvSpPr/>
            <p:nvPr/>
          </p:nvSpPr>
          <p:spPr>
            <a:xfrm rot="0">
              <a:off x="48849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7" name="Google Shape;2534;p79">
              <a:extLst>
                <a:ext uri="{330CF879-CBEF-4D32-8439-963BFA9C9F94}">
                  <a16:creationId xmlns:a16="http://schemas.microsoft.com/office/drawing/2010/main" id="{F1BC3FD1-B7F3-4FB6-A455-42C98614CCE5}"/>
                </a:ext>
              </a:extLst>
            </p:cNvPr>
            <p:cNvSpPr/>
            <p:nvPr/>
          </p:nvSpPr>
          <p:spPr>
            <a:xfrm rot="0">
              <a:off x="4884900" y="18760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8" name="Google Shape;2535;p79">
              <a:extLst>
                <a:ext uri="{4B4337CE-E9A4-403A-8CB4-939D194FC3AC}">
                  <a16:creationId xmlns:a16="http://schemas.microsoft.com/office/drawing/2010/main" id="{EA3624EE-6956-4561-B315-FCD0083252B6}"/>
                </a:ext>
              </a:extLst>
            </p:cNvPr>
            <p:cNvSpPr/>
            <p:nvPr/>
          </p:nvSpPr>
          <p:spPr>
            <a:xfrm rot="0">
              <a:off x="48849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9" name="Google Shape;2536;p79">
              <a:extLst>
                <a:ext uri="{263655AE-782F-470B-B4C1-FC4C29BAE8BB}">
                  <a16:creationId xmlns:a16="http://schemas.microsoft.com/office/drawing/2010/main" id="{67FD12E4-1E46-4B8D-830E-5409EB263FA6}"/>
                </a:ext>
              </a:extLst>
            </p:cNvPr>
            <p:cNvSpPr/>
            <p:nvPr/>
          </p:nvSpPr>
          <p:spPr>
            <a:xfrm rot="0">
              <a:off x="48849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0" name="Google Shape;2537;p79">
              <a:extLst>
                <a:ext uri="{198A5B3E-2F20-49DD-8589-628D7EB4DE3B}">
                  <a16:creationId xmlns:a16="http://schemas.microsoft.com/office/drawing/2010/main" id="{476B6AFB-F34E-4D7D-A1C7-CFDD1C38A766}"/>
                </a:ext>
              </a:extLst>
            </p:cNvPr>
            <p:cNvSpPr/>
            <p:nvPr/>
          </p:nvSpPr>
          <p:spPr>
            <a:xfrm rot="0">
              <a:off x="48849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1" name="Google Shape;2538;p79">
              <a:extLst>
                <a:ext uri="{252EA5BE-3B2C-479C-B053-25BC7C90B2A1}">
                  <a16:creationId xmlns:a16="http://schemas.microsoft.com/office/drawing/2010/main" id="{FD197B1D-7B0D-40FE-8FC6-3CBD26AD2627}"/>
                </a:ext>
              </a:extLst>
            </p:cNvPr>
            <p:cNvSpPr/>
            <p:nvPr/>
          </p:nvSpPr>
          <p:spPr>
            <a:xfrm rot="0">
              <a:off x="48849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2" name="Google Shape;2539;p79">
              <a:extLst>
                <a:ext uri="{2CA371A0-5ED2-420E-AB7F-59B7A15B50C2}">
                  <a16:creationId xmlns:a16="http://schemas.microsoft.com/office/drawing/2010/main" id="{E55F09F3-26BC-4897-8659-CFECFD1D31B2}"/>
                </a:ext>
              </a:extLst>
            </p:cNvPr>
            <p:cNvSpPr/>
            <p:nvPr/>
          </p:nvSpPr>
          <p:spPr>
            <a:xfrm rot="0">
              <a:off x="4884900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3" name="Google Shape;2540;p79">
              <a:extLst>
                <a:ext uri="{CB1B294C-64BB-46F8-86CA-A5A0C08BAA30}">
                  <a16:creationId xmlns:a16="http://schemas.microsoft.com/office/drawing/2010/main" id="{AD52B133-4BA7-4879-A177-C13D1C4A1FA4}"/>
                </a:ext>
              </a:extLst>
            </p:cNvPr>
            <p:cNvSpPr/>
            <p:nvPr/>
          </p:nvSpPr>
          <p:spPr>
            <a:xfrm rot="0">
              <a:off x="48849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4" name="Google Shape;2541;p79">
              <a:extLst>
                <a:ext uri="{7C700154-9AE7-4F93-9A54-D9DDE33397ED}">
                  <a16:creationId xmlns:a16="http://schemas.microsoft.com/office/drawing/2010/main" id="{AFEDFCFF-6170-47EF-BF69-EF8D3E017169}"/>
                </a:ext>
              </a:extLst>
            </p:cNvPr>
            <p:cNvSpPr/>
            <p:nvPr/>
          </p:nvSpPr>
          <p:spPr>
            <a:xfrm rot="0">
              <a:off x="488490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5" name="Google Shape;2542;p79">
              <a:extLst>
                <a:ext uri="{B49212D0-6BC7-477F-B708-5D8D3D5925B7}">
                  <a16:creationId xmlns:a16="http://schemas.microsoft.com/office/drawing/2010/main" id="{5EB872E0-0539-4A3D-B063-4A7694D78C92}"/>
                </a:ext>
              </a:extLst>
            </p:cNvPr>
            <p:cNvSpPr/>
            <p:nvPr/>
          </p:nvSpPr>
          <p:spPr>
            <a:xfrm rot="0">
              <a:off x="488490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6" name="Google Shape;2543;p79">
              <a:extLst>
                <a:ext uri="{757781E2-3FD4-4861-9F93-4474C68DA2D8}">
                  <a16:creationId xmlns:a16="http://schemas.microsoft.com/office/drawing/2010/main" id="{9BFBD497-4A0B-492A-8E5B-B511DE0B1A38}"/>
                </a:ext>
              </a:extLst>
            </p:cNvPr>
            <p:cNvSpPr/>
            <p:nvPr/>
          </p:nvSpPr>
          <p:spPr>
            <a:xfrm rot="0">
              <a:off x="488490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7" name="Google Shape;2544;p79">
              <a:extLst>
                <a:ext uri="{628D42F1-1B09-45EA-B6B7-AE64D4DC03EE}">
                  <a16:creationId xmlns:a16="http://schemas.microsoft.com/office/drawing/2010/main" id="{5F09D65D-7020-4B1C-AA03-3634CD13C9BC}"/>
                </a:ext>
              </a:extLst>
            </p:cNvPr>
            <p:cNvSpPr/>
            <p:nvPr/>
          </p:nvSpPr>
          <p:spPr>
            <a:xfrm rot="0">
              <a:off x="496112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8" name="Google Shape;2545;p79">
              <a:extLst>
                <a:ext uri="{F8A1D3E1-A066-41D7-ACB0-A55CF5FA66E8}">
                  <a16:creationId xmlns:a16="http://schemas.microsoft.com/office/drawing/2010/main" id="{118E8EE7-6D8E-4580-AE06-C2C27E726D67}"/>
                </a:ext>
              </a:extLst>
            </p:cNvPr>
            <p:cNvSpPr/>
            <p:nvPr/>
          </p:nvSpPr>
          <p:spPr>
            <a:xfrm rot="0">
              <a:off x="49611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9" name="Google Shape;2546;p79">
              <a:extLst>
                <a:ext uri="{A70142B8-5FE2-4EED-B8D1-67F074DE10A4}">
                  <a16:creationId xmlns:a16="http://schemas.microsoft.com/office/drawing/2010/main" id="{479E7303-25A1-47B4-A71F-3336814F1EB2}"/>
                </a:ext>
              </a:extLst>
            </p:cNvPr>
            <p:cNvSpPr/>
            <p:nvPr/>
          </p:nvSpPr>
          <p:spPr>
            <a:xfrm rot="0">
              <a:off x="496112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0" name="Google Shape;2547;p79">
              <a:extLst>
                <a:ext uri="{B0684B00-7A75-41D8-9686-64B95163A48D}">
                  <a16:creationId xmlns:a16="http://schemas.microsoft.com/office/drawing/2010/main" id="{157B9E8B-3652-432B-B9D3-3A8B04991EB6}"/>
                </a:ext>
              </a:extLst>
            </p:cNvPr>
            <p:cNvSpPr/>
            <p:nvPr/>
          </p:nvSpPr>
          <p:spPr>
            <a:xfrm rot="0">
              <a:off x="496112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1" name="Google Shape;2548;p79">
              <a:extLst>
                <a:ext uri="{17A52AA9-F980-46FD-9C7A-1988E6CCD722}">
                  <a16:creationId xmlns:a16="http://schemas.microsoft.com/office/drawing/2010/main" id="{8E0BC908-1F1A-4733-8B20-F60ABB40CAA6}"/>
                </a:ext>
              </a:extLst>
            </p:cNvPr>
            <p:cNvSpPr/>
            <p:nvPr/>
          </p:nvSpPr>
          <p:spPr>
            <a:xfrm rot="0">
              <a:off x="4961125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2" name="Google Shape;2549;p79">
              <a:extLst>
                <a:ext uri="{051CD73C-46A7-4D67-A373-4A6309566D73}">
                  <a16:creationId xmlns:a16="http://schemas.microsoft.com/office/drawing/2010/main" id="{D1C4C548-2F9B-422B-BAF1-820D5AA6CC89}"/>
                </a:ext>
              </a:extLst>
            </p:cNvPr>
            <p:cNvSpPr/>
            <p:nvPr/>
          </p:nvSpPr>
          <p:spPr>
            <a:xfrm rot="0">
              <a:off x="496112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3" name="Google Shape;2550;p79">
              <a:extLst>
                <a:ext uri="{ADBA9B57-0A13-4F3F-B85D-ECD9E122D267}">
                  <a16:creationId xmlns:a16="http://schemas.microsoft.com/office/drawing/2010/main" id="{643A0F00-6084-4729-A2FF-605259947AA6}"/>
                </a:ext>
              </a:extLst>
            </p:cNvPr>
            <p:cNvSpPr/>
            <p:nvPr/>
          </p:nvSpPr>
          <p:spPr>
            <a:xfrm rot="0">
              <a:off x="4961125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4" name="Google Shape;2551;p79">
              <a:extLst>
                <a:ext uri="{3CA313A3-7555-4D82-AA9C-CD440EE32CE8}">
                  <a16:creationId xmlns:a16="http://schemas.microsoft.com/office/drawing/2010/main" id="{45304E4B-9083-4061-B5D2-ECF049CFE1CC}"/>
                </a:ext>
              </a:extLst>
            </p:cNvPr>
            <p:cNvSpPr/>
            <p:nvPr/>
          </p:nvSpPr>
          <p:spPr>
            <a:xfrm rot="0">
              <a:off x="4961125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5" name="Google Shape;2552;p79">
              <a:extLst>
                <a:ext uri="{1C18A281-7820-4A18-9D4E-F3EC8B4599BE}">
                  <a16:creationId xmlns:a16="http://schemas.microsoft.com/office/drawing/2010/main" id="{3FF7BC05-1435-4C7B-83E7-8CF0D6920C55}"/>
                </a:ext>
              </a:extLst>
            </p:cNvPr>
            <p:cNvSpPr/>
            <p:nvPr/>
          </p:nvSpPr>
          <p:spPr>
            <a:xfrm rot="0">
              <a:off x="4961125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6" name="Google Shape;2553;p79">
              <a:extLst>
                <a:ext uri="{96B62BDB-EBCD-48D4-A5D0-89496602AE5A}">
                  <a16:creationId xmlns:a16="http://schemas.microsoft.com/office/drawing/2010/main" id="{184B6653-2D35-4AB4-B858-F9786861DEA5}"/>
                </a:ext>
              </a:extLst>
            </p:cNvPr>
            <p:cNvSpPr/>
            <p:nvPr/>
          </p:nvSpPr>
          <p:spPr>
            <a:xfrm rot="0">
              <a:off x="496112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7" name="Google Shape;2554;p79">
              <a:extLst>
                <a:ext uri="{B5431E26-4CDD-455E-B1C8-CB0BD107D81C}">
                  <a16:creationId xmlns:a16="http://schemas.microsoft.com/office/drawing/2010/main" id="{00CEDE95-72C8-499D-A0AB-BAD800BBFF5E}"/>
                </a:ext>
              </a:extLst>
            </p:cNvPr>
            <p:cNvSpPr/>
            <p:nvPr/>
          </p:nvSpPr>
          <p:spPr>
            <a:xfrm rot="0">
              <a:off x="4961125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8" name="Google Shape;2555;p79">
              <a:extLst>
                <a:ext uri="{23EE6252-EC80-449C-B940-52FC313040F2}">
                  <a16:creationId xmlns:a16="http://schemas.microsoft.com/office/drawing/2010/main" id="{4176CB27-0D52-448A-83F9-F1764973BC8D}"/>
                </a:ext>
              </a:extLst>
            </p:cNvPr>
            <p:cNvSpPr/>
            <p:nvPr/>
          </p:nvSpPr>
          <p:spPr>
            <a:xfrm rot="0">
              <a:off x="4961125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9" name="Google Shape;2556;p79">
              <a:extLst>
                <a:ext uri="{8D9C03CB-617A-4C03-BE16-0C65006C9B45}">
                  <a16:creationId xmlns:a16="http://schemas.microsoft.com/office/drawing/2010/main" id="{69980D39-3EA5-436B-822E-28B12619EB1B}"/>
                </a:ext>
              </a:extLst>
            </p:cNvPr>
            <p:cNvSpPr/>
            <p:nvPr/>
          </p:nvSpPr>
          <p:spPr>
            <a:xfrm rot="0">
              <a:off x="4961125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0" name="Google Shape;2557;p79">
              <a:extLst>
                <a:ext uri="{F16EE723-4B16-4979-94BE-F0D41E275C17}">
                  <a16:creationId xmlns:a16="http://schemas.microsoft.com/office/drawing/2010/main" id="{DF1CBCC8-0618-4A92-8A48-205EC1215AF2}"/>
                </a:ext>
              </a:extLst>
            </p:cNvPr>
            <p:cNvSpPr/>
            <p:nvPr/>
          </p:nvSpPr>
          <p:spPr>
            <a:xfrm rot="0">
              <a:off x="4961125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1" name="Google Shape;2558;p79">
              <a:extLst>
                <a:ext uri="{23D1C81C-8229-43B5-97D1-E7A75E9FD2E4}">
                  <a16:creationId xmlns:a16="http://schemas.microsoft.com/office/drawing/2010/main" id="{53AC2187-2960-47D8-ACBA-64FE24BACC13}"/>
                </a:ext>
              </a:extLst>
            </p:cNvPr>
            <p:cNvSpPr/>
            <p:nvPr/>
          </p:nvSpPr>
          <p:spPr>
            <a:xfrm rot="0">
              <a:off x="50373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2" name="Google Shape;2559;p79">
              <a:extLst>
                <a:ext uri="{7AD4A8C7-EE76-43A4-9967-6AEE2060BA43}">
                  <a16:creationId xmlns:a16="http://schemas.microsoft.com/office/drawing/2010/main" id="{4EE4469E-B674-41A5-8638-3D723D4E8A32}"/>
                </a:ext>
              </a:extLst>
            </p:cNvPr>
            <p:cNvSpPr/>
            <p:nvPr/>
          </p:nvSpPr>
          <p:spPr>
            <a:xfrm rot="0">
              <a:off x="50373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3" name="Google Shape;2560;p79">
              <a:extLst>
                <a:ext uri="{6067A5CA-F442-475E-B5E1-81C9615D1F0F}">
                  <a16:creationId xmlns:a16="http://schemas.microsoft.com/office/drawing/2010/main" id="{0B053508-FF9F-4880-9B4C-172415672A6E}"/>
                </a:ext>
              </a:extLst>
            </p:cNvPr>
            <p:cNvSpPr/>
            <p:nvPr/>
          </p:nvSpPr>
          <p:spPr>
            <a:xfrm rot="0">
              <a:off x="50373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4" name="Google Shape;2561;p79">
              <a:extLst>
                <a:ext uri="{5786ADB8-EE5A-4E07-8646-D543A966A66B}">
                  <a16:creationId xmlns:a16="http://schemas.microsoft.com/office/drawing/2010/main" id="{C3249831-2C04-4F39-AF6A-284DDAC339E1}"/>
                </a:ext>
              </a:extLst>
            </p:cNvPr>
            <p:cNvSpPr/>
            <p:nvPr/>
          </p:nvSpPr>
          <p:spPr>
            <a:xfrm rot="0">
              <a:off x="50373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5" name="Google Shape;2562;p79">
              <a:extLst>
                <a:ext uri="{54B59B34-8F8E-4A0C-A1A0-E6D34EE7E98C}">
                  <a16:creationId xmlns:a16="http://schemas.microsoft.com/office/drawing/2010/main" id="{069AFC19-03BC-49FB-8D7A-4FDA2AEBE3D2}"/>
                </a:ext>
              </a:extLst>
            </p:cNvPr>
            <p:cNvSpPr/>
            <p:nvPr/>
          </p:nvSpPr>
          <p:spPr>
            <a:xfrm rot="0">
              <a:off x="50373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6" name="Google Shape;2563;p79">
              <a:extLst>
                <a:ext uri="{1A29F773-144A-4F3D-9D38-2B362166E3B8}">
                  <a16:creationId xmlns:a16="http://schemas.microsoft.com/office/drawing/2010/main" id="{AF872A74-C1F8-416E-B189-00126E9A3D93}"/>
                </a:ext>
              </a:extLst>
            </p:cNvPr>
            <p:cNvSpPr/>
            <p:nvPr/>
          </p:nvSpPr>
          <p:spPr>
            <a:xfrm rot="0">
              <a:off x="50373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7" name="Google Shape;2564;p79">
              <a:extLst>
                <a:ext uri="{6D8F747F-0232-4B61-8A22-A63530DB8A79}">
                  <a16:creationId xmlns:a16="http://schemas.microsoft.com/office/drawing/2010/main" id="{07AF0D65-D188-42D4-B98D-D6BC99757ECF}"/>
                </a:ext>
              </a:extLst>
            </p:cNvPr>
            <p:cNvSpPr/>
            <p:nvPr/>
          </p:nvSpPr>
          <p:spPr>
            <a:xfrm rot="0">
              <a:off x="50373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8" name="Google Shape;2565;p79">
              <a:extLst>
                <a:ext uri="{842B90E5-80DD-4412-BAC0-0F1C291713CA}">
                  <a16:creationId xmlns:a16="http://schemas.microsoft.com/office/drawing/2010/main" id="{2F63D137-A6D4-4465-9633-E862950CBF7B}"/>
                </a:ext>
              </a:extLst>
            </p:cNvPr>
            <p:cNvSpPr/>
            <p:nvPr/>
          </p:nvSpPr>
          <p:spPr>
            <a:xfrm rot="0">
              <a:off x="503732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9" name="Google Shape;2566;p79">
              <a:extLst>
                <a:ext uri="{FBCD7725-290F-44A0-BA53-E6A69ADBAC66}">
                  <a16:creationId xmlns:a16="http://schemas.microsoft.com/office/drawing/2010/main" id="{BF424113-AF4D-4BE5-974C-1F65805CDEFC}"/>
                </a:ext>
              </a:extLst>
            </p:cNvPr>
            <p:cNvSpPr/>
            <p:nvPr/>
          </p:nvSpPr>
          <p:spPr>
            <a:xfrm rot="0">
              <a:off x="503732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0" name="Google Shape;2567;p79">
              <a:extLst>
                <a:ext uri="{A64F504B-BF77-42F2-8DBD-7E54EF5C19A5}">
                  <a16:creationId xmlns:a16="http://schemas.microsoft.com/office/drawing/2010/main" id="{836476EC-379F-448A-80C7-5AF7517F5DB0}"/>
                </a:ext>
              </a:extLst>
            </p:cNvPr>
            <p:cNvSpPr/>
            <p:nvPr/>
          </p:nvSpPr>
          <p:spPr>
            <a:xfrm rot="0">
              <a:off x="5037325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1" name="Google Shape;2568;p79">
              <a:extLst>
                <a:ext uri="{4B5DC7CD-3419-43B3-812A-C692703CA70F}">
                  <a16:creationId xmlns:a16="http://schemas.microsoft.com/office/drawing/2010/main" id="{DBD1DCF1-9F25-4604-AF82-C4FA3D449406}"/>
                </a:ext>
              </a:extLst>
            </p:cNvPr>
            <p:cNvSpPr/>
            <p:nvPr/>
          </p:nvSpPr>
          <p:spPr>
            <a:xfrm rot="0">
              <a:off x="503732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2" name="Google Shape;2569;p79">
              <a:extLst>
                <a:ext uri="{1B58D3D5-0B7C-4C52-B847-152721C221E5}">
                  <a16:creationId xmlns:a16="http://schemas.microsoft.com/office/drawing/2010/main" id="{B243508E-6AAD-41F2-A16F-155E0A23EEF8}"/>
                </a:ext>
              </a:extLst>
            </p:cNvPr>
            <p:cNvSpPr/>
            <p:nvPr/>
          </p:nvSpPr>
          <p:spPr>
            <a:xfrm rot="0">
              <a:off x="503732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3" name="Google Shape;2570;p79">
              <a:extLst>
                <a:ext uri="{5110803F-2B1D-42DB-8E89-70A445613483}">
                  <a16:creationId xmlns:a16="http://schemas.microsoft.com/office/drawing/2010/main" id="{E14DAEF8-5407-4F37-98C7-7966AED2846C}"/>
                </a:ext>
              </a:extLst>
            </p:cNvPr>
            <p:cNvSpPr/>
            <p:nvPr/>
          </p:nvSpPr>
          <p:spPr>
            <a:xfrm rot="0">
              <a:off x="503732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4" name="Google Shape;2571;p79">
              <a:extLst>
                <a:ext uri="{776340EF-4E4E-4E92-A27A-8D8F0E3C60FE}">
                  <a16:creationId xmlns:a16="http://schemas.microsoft.com/office/drawing/2010/main" id="{1946354C-F658-40BF-B208-101CC0BEBAA5}"/>
                </a:ext>
              </a:extLst>
            </p:cNvPr>
            <p:cNvSpPr/>
            <p:nvPr/>
          </p:nvSpPr>
          <p:spPr>
            <a:xfrm rot="0">
              <a:off x="503732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5" name="Google Shape;2572;p79">
              <a:extLst>
                <a:ext uri="{7FB5CC03-8B0D-4B97-BE14-5D41992E698E}">
                  <a16:creationId xmlns:a16="http://schemas.microsoft.com/office/drawing/2010/main" id="{B6178D9B-067E-4FE5-A0B2-B053533D71F0}"/>
                </a:ext>
              </a:extLst>
            </p:cNvPr>
            <p:cNvSpPr/>
            <p:nvPr/>
          </p:nvSpPr>
          <p:spPr>
            <a:xfrm rot="0">
              <a:off x="5113350" y="25615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6" name="Google Shape;2573;p79">
              <a:extLst>
                <a:ext uri="{5BB57EEF-F22D-46E7-A18D-F7B9AE6BA9EE}">
                  <a16:creationId xmlns:a16="http://schemas.microsoft.com/office/drawing/2010/main" id="{235B7DB1-62AA-4B14-ABEE-809928DDD4F2}"/>
                </a:ext>
              </a:extLst>
            </p:cNvPr>
            <p:cNvSpPr/>
            <p:nvPr/>
          </p:nvSpPr>
          <p:spPr>
            <a:xfrm rot="0">
              <a:off x="5113350" y="263777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7" name="Google Shape;2574;p79">
              <a:extLst>
                <a:ext uri="{70CF7907-47BC-49B1-BEE8-57C9414453AB}">
                  <a16:creationId xmlns:a16="http://schemas.microsoft.com/office/drawing/2010/main" id="{43A606A6-8084-458D-B4F7-1AC013ACB9F3}"/>
                </a:ext>
              </a:extLst>
            </p:cNvPr>
            <p:cNvSpPr/>
            <p:nvPr/>
          </p:nvSpPr>
          <p:spPr>
            <a:xfrm rot="0">
              <a:off x="5189549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8" name="Google Shape;2575;p79">
              <a:extLst>
                <a:ext uri="{F6DAA67C-9371-46F2-BFD8-058772BB297B}">
                  <a16:creationId xmlns:a16="http://schemas.microsoft.com/office/drawing/2010/main" id="{0002B979-D193-4BEE-B353-0541BFBD82F7}"/>
                </a:ext>
              </a:extLst>
            </p:cNvPr>
            <p:cNvSpPr/>
            <p:nvPr/>
          </p:nvSpPr>
          <p:spPr>
            <a:xfrm rot="0">
              <a:off x="5189549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9" name="Google Shape;2576;p79">
              <a:extLst>
                <a:ext uri="{87E86C20-1099-4C0F-81A0-E2A69BC533E2}">
                  <a16:creationId xmlns:a16="http://schemas.microsoft.com/office/drawing/2010/main" id="{C326EE8B-6072-4EB9-BD9A-151CBD437716}"/>
                </a:ext>
              </a:extLst>
            </p:cNvPr>
            <p:cNvSpPr/>
            <p:nvPr/>
          </p:nvSpPr>
          <p:spPr>
            <a:xfrm rot="0">
              <a:off x="5189549" y="157140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0" name="Google Shape;2577;p79">
              <a:extLst>
                <a:ext uri="{3839C1E6-7003-4B0D-B644-0B5D6858F316}">
                  <a16:creationId xmlns:a16="http://schemas.microsoft.com/office/drawing/2010/main" id="{F8F1535D-0B8C-4AEA-825A-61C32834539A}"/>
                </a:ext>
              </a:extLst>
            </p:cNvPr>
            <p:cNvSpPr/>
            <p:nvPr/>
          </p:nvSpPr>
          <p:spPr>
            <a:xfrm rot="0">
              <a:off x="5189549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1" name="Google Shape;2578;p79">
              <a:extLst>
                <a:ext uri="{76BD9897-226A-44AF-A0DA-26177B23B7E6}">
                  <a16:creationId xmlns:a16="http://schemas.microsoft.com/office/drawing/2010/main" id="{149C0444-E497-4949-910B-B2F606A1F034}"/>
                </a:ext>
              </a:extLst>
            </p:cNvPr>
            <p:cNvSpPr/>
            <p:nvPr/>
          </p:nvSpPr>
          <p:spPr>
            <a:xfrm rot="0">
              <a:off x="5189549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2" name="Google Shape;2579;p79">
              <a:extLst>
                <a:ext uri="{D309C50E-1A5D-4781-A59B-9A3087EF7383}">
                  <a16:creationId xmlns:a16="http://schemas.microsoft.com/office/drawing/2010/main" id="{F40DECAF-D1AB-4CE3-8787-6EDB6454BAE2}"/>
                </a:ext>
              </a:extLst>
            </p:cNvPr>
            <p:cNvSpPr/>
            <p:nvPr/>
          </p:nvSpPr>
          <p:spPr>
            <a:xfrm rot="0">
              <a:off x="5189549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3" name="Google Shape;2580;p79">
              <a:extLst>
                <a:ext uri="{B5CCEB59-781E-44FA-A747-1F575D4D4570}">
                  <a16:creationId xmlns:a16="http://schemas.microsoft.com/office/drawing/2010/main" id="{DAFBF6EB-B9E8-46AD-9645-02E6D52C55FC}"/>
                </a:ext>
              </a:extLst>
            </p:cNvPr>
            <p:cNvSpPr/>
            <p:nvPr/>
          </p:nvSpPr>
          <p:spPr>
            <a:xfrm rot="0">
              <a:off x="5189549" y="18760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4" name="Google Shape;2581;p79">
              <a:extLst>
                <a:ext uri="{D1E1B3CE-2F14-4483-8926-F45F6889C961}">
                  <a16:creationId xmlns:a16="http://schemas.microsoft.com/office/drawing/2010/main" id="{9D8755A7-43B7-4AC9-B42D-F2492F08C5C6}"/>
                </a:ext>
              </a:extLst>
            </p:cNvPr>
            <p:cNvSpPr/>
            <p:nvPr/>
          </p:nvSpPr>
          <p:spPr>
            <a:xfrm rot="0">
              <a:off x="5189549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5" name="Google Shape;2582;p79">
              <a:extLst>
                <a:ext uri="{65FFE01A-637B-459E-9541-9EC1CF7B3BF5}">
                  <a16:creationId xmlns:a16="http://schemas.microsoft.com/office/drawing/2010/main" id="{BFF7FE78-44BF-46B5-BC0F-D81E56B691EC}"/>
                </a:ext>
              </a:extLst>
            </p:cNvPr>
            <p:cNvSpPr/>
            <p:nvPr/>
          </p:nvSpPr>
          <p:spPr>
            <a:xfrm rot="0">
              <a:off x="5189549" y="20282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6" name="Google Shape;2583;p79">
              <a:extLst>
                <a:ext uri="{2637676E-EFBC-4E1B-8704-5269151C8B07}">
                  <a16:creationId xmlns:a16="http://schemas.microsoft.com/office/drawing/2010/main" id="{10AF1505-FF17-413F-866C-C75E30585533}"/>
                </a:ext>
              </a:extLst>
            </p:cNvPr>
            <p:cNvSpPr/>
            <p:nvPr/>
          </p:nvSpPr>
          <p:spPr>
            <a:xfrm rot="0">
              <a:off x="5189549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7" name="Google Shape;2584;p79">
              <a:extLst>
                <a:ext uri="{F373B2FE-0858-4472-961C-FDA462A9321A}">
                  <a16:creationId xmlns:a16="http://schemas.microsoft.com/office/drawing/2010/main" id="{2BB83747-C675-4AB4-B4A4-DA6B8976D21D}"/>
                </a:ext>
              </a:extLst>
            </p:cNvPr>
            <p:cNvSpPr/>
            <p:nvPr/>
          </p:nvSpPr>
          <p:spPr>
            <a:xfrm rot="0">
              <a:off x="5189549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8" name="Google Shape;2585;p79">
              <a:extLst>
                <a:ext uri="{E47A737E-917A-47C6-AD6C-8F444C038B08}">
                  <a16:creationId xmlns:a16="http://schemas.microsoft.com/office/drawing/2010/main" id="{CE13832A-3EA6-4AB9-9F64-AAB130CC1036}"/>
                </a:ext>
              </a:extLst>
            </p:cNvPr>
            <p:cNvSpPr/>
            <p:nvPr/>
          </p:nvSpPr>
          <p:spPr>
            <a:xfrm rot="0">
              <a:off x="5189549" y="225692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9" name="Google Shape;2586;p79">
              <a:extLst>
                <a:ext uri="{0BC02DF8-9607-4512-A2D2-EC1B796B60AF}">
                  <a16:creationId xmlns:a16="http://schemas.microsoft.com/office/drawing/2010/main" id="{F9DD27E0-B6D7-4CE6-A3F4-49E1936C83C8}"/>
                </a:ext>
              </a:extLst>
            </p:cNvPr>
            <p:cNvSpPr/>
            <p:nvPr/>
          </p:nvSpPr>
          <p:spPr>
            <a:xfrm rot="0">
              <a:off x="5189549" y="23331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0" name="Google Shape;2587;p79">
              <a:extLst>
                <a:ext uri="{A154FA20-21E7-4D47-8849-480F4A30B606}">
                  <a16:creationId xmlns:a16="http://schemas.microsoft.com/office/drawing/2010/main" id="{01D1E813-D117-4592-8C76-C2C6240AA3CA}"/>
                </a:ext>
              </a:extLst>
            </p:cNvPr>
            <p:cNvSpPr/>
            <p:nvPr/>
          </p:nvSpPr>
          <p:spPr>
            <a:xfrm rot="0">
              <a:off x="5189549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1" name="Google Shape;2588;p79">
              <a:extLst>
                <a:ext uri="{F85387A0-766B-4C9D-81AB-2A66A1F7A379}">
                  <a16:creationId xmlns:a16="http://schemas.microsoft.com/office/drawing/2010/main" id="{892436C7-4533-419C-AF43-701C10ABF557}"/>
                </a:ext>
              </a:extLst>
            </p:cNvPr>
            <p:cNvSpPr/>
            <p:nvPr/>
          </p:nvSpPr>
          <p:spPr>
            <a:xfrm rot="0">
              <a:off x="5189549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2" name="Google Shape;2589;p79">
              <a:extLst>
                <a:ext uri="{19972C59-F6B7-4664-B9F5-34D35A27897A}">
                  <a16:creationId xmlns:a16="http://schemas.microsoft.com/office/drawing/2010/main" id="{574D381A-D4F5-4CA8-AA2C-47FEF3EA42AA}"/>
                </a:ext>
              </a:extLst>
            </p:cNvPr>
            <p:cNvSpPr/>
            <p:nvPr/>
          </p:nvSpPr>
          <p:spPr>
            <a:xfrm rot="0">
              <a:off x="5189549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3" name="Google Shape;2590;p79">
              <a:extLst>
                <a:ext uri="{06C659A8-0DAE-4166-B921-8FBAB23C662A}">
                  <a16:creationId xmlns:a16="http://schemas.microsoft.com/office/drawing/2010/main" id="{8BED7FBF-ECF2-47B8-B0DD-7D7CFED52BF9}"/>
                </a:ext>
              </a:extLst>
            </p:cNvPr>
            <p:cNvSpPr/>
            <p:nvPr/>
          </p:nvSpPr>
          <p:spPr>
            <a:xfrm rot="0">
              <a:off x="5189549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4" name="Google Shape;2591;p79">
              <a:extLst>
                <a:ext uri="{BCADAD63-7C48-4142-9B54-A504272469BC}">
                  <a16:creationId xmlns:a16="http://schemas.microsoft.com/office/drawing/2010/main" id="{BA1730AD-F713-4D43-914E-51A20896903E}"/>
                </a:ext>
              </a:extLst>
            </p:cNvPr>
            <p:cNvSpPr/>
            <p:nvPr/>
          </p:nvSpPr>
          <p:spPr>
            <a:xfrm rot="0">
              <a:off x="5189549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5" name="Google Shape;2592;p79">
              <a:extLst>
                <a:ext uri="{41AA9A7C-F306-4ADD-BF9B-91CCBD6132DC}">
                  <a16:creationId xmlns:a16="http://schemas.microsoft.com/office/drawing/2010/main" id="{340865EB-B2E7-4CB2-A021-5F35EA3E3937}"/>
                </a:ext>
              </a:extLst>
            </p:cNvPr>
            <p:cNvSpPr/>
            <p:nvPr/>
          </p:nvSpPr>
          <p:spPr>
            <a:xfrm rot="0">
              <a:off x="5265775" y="13427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6" name="Google Shape;2593;p79">
              <a:extLst>
                <a:ext uri="{87667059-4ED8-4973-AF87-DEB8627A9F25}">
                  <a16:creationId xmlns:a16="http://schemas.microsoft.com/office/drawing/2010/main" id="{12C080C7-0BBC-493D-A6EA-7D2FD9AD7951}"/>
                </a:ext>
              </a:extLst>
            </p:cNvPr>
            <p:cNvSpPr/>
            <p:nvPr/>
          </p:nvSpPr>
          <p:spPr>
            <a:xfrm rot="0">
              <a:off x="526577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7" name="Google Shape;2594;p79">
              <a:extLst>
                <a:ext uri="{A89E113B-1B83-4449-84C3-097E721136FD}">
                  <a16:creationId xmlns:a16="http://schemas.microsoft.com/office/drawing/2010/main" id="{6BE77D42-3AA8-4689-9A73-FCBD5D7BEB0D}"/>
                </a:ext>
              </a:extLst>
            </p:cNvPr>
            <p:cNvSpPr/>
            <p:nvPr/>
          </p:nvSpPr>
          <p:spPr>
            <a:xfrm rot="0">
              <a:off x="526577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8" name="Google Shape;2595;p79">
              <a:extLst>
                <a:ext uri="{22E96947-1014-4E55-9AB1-06DB3A044CDD}">
                  <a16:creationId xmlns:a16="http://schemas.microsoft.com/office/drawing/2010/main" id="{F34B1C9A-1531-4258-9E08-735231670CF0}"/>
                </a:ext>
              </a:extLst>
            </p:cNvPr>
            <p:cNvSpPr/>
            <p:nvPr/>
          </p:nvSpPr>
          <p:spPr>
            <a:xfrm rot="0">
              <a:off x="5265775" y="157140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9" name="Google Shape;2596;p79">
              <a:extLst>
                <a:ext uri="{2FF9F254-018D-4DE0-B61D-C4D8E64CC303}">
                  <a16:creationId xmlns:a16="http://schemas.microsoft.com/office/drawing/2010/main" id="{B5F23744-28DF-4B66-A749-98A01E9EE038}"/>
                </a:ext>
              </a:extLst>
            </p:cNvPr>
            <p:cNvSpPr/>
            <p:nvPr/>
          </p:nvSpPr>
          <p:spPr>
            <a:xfrm rot="0">
              <a:off x="526577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0" name="Google Shape;2597;p79">
              <a:extLst>
                <a:ext uri="{BD0B61D9-E8A5-461C-996C-9E76A3CF4E6D}">
                  <a16:creationId xmlns:a16="http://schemas.microsoft.com/office/drawing/2010/main" id="{08A00B89-8022-40BF-A4F4-F65EC2375C20}"/>
                </a:ext>
              </a:extLst>
            </p:cNvPr>
            <p:cNvSpPr/>
            <p:nvPr/>
          </p:nvSpPr>
          <p:spPr>
            <a:xfrm rot="0">
              <a:off x="526577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1" name="Google Shape;2598;p79">
              <a:extLst>
                <a:ext uri="{D2F7A51C-B0C3-464F-BFF0-BB911D98AE76}">
                  <a16:creationId xmlns:a16="http://schemas.microsoft.com/office/drawing/2010/main" id="{77DC05B7-93CC-476A-ADF4-52E0DCFFD7C7}"/>
                </a:ext>
              </a:extLst>
            </p:cNvPr>
            <p:cNvSpPr/>
            <p:nvPr/>
          </p:nvSpPr>
          <p:spPr>
            <a:xfrm rot="0">
              <a:off x="526577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2" name="Google Shape;2599;p79">
              <a:extLst>
                <a:ext uri="{AC8F7037-EC79-482F-985B-BA6D3B0404E2}">
                  <a16:creationId xmlns:a16="http://schemas.microsoft.com/office/drawing/2010/main" id="{53C5FAEA-D9B3-4821-9B12-087FF719EB04}"/>
                </a:ext>
              </a:extLst>
            </p:cNvPr>
            <p:cNvSpPr/>
            <p:nvPr/>
          </p:nvSpPr>
          <p:spPr>
            <a:xfrm rot="0">
              <a:off x="5265775" y="18760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3" name="Google Shape;2600;p79">
              <a:extLst>
                <a:ext uri="{4452016C-E7A0-4215-9749-37DE181EAD04}">
                  <a16:creationId xmlns:a16="http://schemas.microsoft.com/office/drawing/2010/main" id="{8FB8886A-7F66-45F2-9962-1C884CE752D2}"/>
                </a:ext>
              </a:extLst>
            </p:cNvPr>
            <p:cNvSpPr/>
            <p:nvPr/>
          </p:nvSpPr>
          <p:spPr>
            <a:xfrm rot="0">
              <a:off x="526577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4" name="Google Shape;2601;p79">
              <a:extLst>
                <a:ext uri="{A293C183-F3A2-4748-B638-58027814E6E5}">
                  <a16:creationId xmlns:a16="http://schemas.microsoft.com/office/drawing/2010/main" id="{7AC713DA-B415-4045-A087-C9263874B8F5}"/>
                </a:ext>
              </a:extLst>
            </p:cNvPr>
            <p:cNvSpPr/>
            <p:nvPr/>
          </p:nvSpPr>
          <p:spPr>
            <a:xfrm rot="0">
              <a:off x="5265775" y="20282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5" name="Google Shape;2602;p79">
              <a:extLst>
                <a:ext uri="{D3F7251B-BAE9-40DD-B0BC-5FCE0C27A7DB}">
                  <a16:creationId xmlns:a16="http://schemas.microsoft.com/office/drawing/2010/main" id="{FC3A58D1-57A6-42DB-8782-D277442CE97B}"/>
                </a:ext>
              </a:extLst>
            </p:cNvPr>
            <p:cNvSpPr/>
            <p:nvPr/>
          </p:nvSpPr>
          <p:spPr>
            <a:xfrm rot="0">
              <a:off x="5265775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6" name="Google Shape;2603;p79">
              <a:extLst>
                <a:ext uri="{3FEE46B2-EE00-49B4-A6CB-F9E8B82C8AE1}">
                  <a16:creationId xmlns:a16="http://schemas.microsoft.com/office/drawing/2010/main" id="{E52B9105-B8E0-4AEC-AEB3-B4BFBBC1D23E}"/>
                </a:ext>
              </a:extLst>
            </p:cNvPr>
            <p:cNvSpPr/>
            <p:nvPr/>
          </p:nvSpPr>
          <p:spPr>
            <a:xfrm rot="0">
              <a:off x="5265775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7" name="Google Shape;2604;p79">
              <a:extLst>
                <a:ext uri="{AB16A95F-9088-4163-8134-9D31414F266C}">
                  <a16:creationId xmlns:a16="http://schemas.microsoft.com/office/drawing/2010/main" id="{F52B9103-E252-4834-8CB5-2AC5BCE86290}"/>
                </a:ext>
              </a:extLst>
            </p:cNvPr>
            <p:cNvSpPr/>
            <p:nvPr/>
          </p:nvSpPr>
          <p:spPr>
            <a:xfrm rot="0">
              <a:off x="5265775" y="225692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8" name="Google Shape;2605;p79">
              <a:extLst>
                <a:ext uri="{C308C6C9-92DB-4717-B00F-429441040171}">
                  <a16:creationId xmlns:a16="http://schemas.microsoft.com/office/drawing/2010/main" id="{60565579-D3B2-49F2-803F-C6DA12D16253}"/>
                </a:ext>
              </a:extLst>
            </p:cNvPr>
            <p:cNvSpPr/>
            <p:nvPr/>
          </p:nvSpPr>
          <p:spPr>
            <a:xfrm rot="0">
              <a:off x="5265775" y="23331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9" name="Google Shape;2606;p79">
              <a:extLst>
                <a:ext uri="{3406EB05-D3F6-4B76-8A5A-9DF2DD1D0565}">
                  <a16:creationId xmlns:a16="http://schemas.microsoft.com/office/drawing/2010/main" id="{F91EF79E-CF1B-4499-8D3E-AE04CD3DA46D}"/>
                </a:ext>
              </a:extLst>
            </p:cNvPr>
            <p:cNvSpPr/>
            <p:nvPr/>
          </p:nvSpPr>
          <p:spPr>
            <a:xfrm rot="0">
              <a:off x="5265775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0" name="Google Shape;2607;p79">
              <a:extLst>
                <a:ext uri="{18B4A655-AC83-4CC5-9DFF-1FB67BC973F5}">
                  <a16:creationId xmlns:a16="http://schemas.microsoft.com/office/drawing/2010/main" id="{46162FB3-E0B9-48FD-8266-F1598FECA6A1}"/>
                </a:ext>
              </a:extLst>
            </p:cNvPr>
            <p:cNvSpPr/>
            <p:nvPr/>
          </p:nvSpPr>
          <p:spPr>
            <a:xfrm rot="0">
              <a:off x="5265775" y="24855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1" name="Google Shape;2608;p79">
              <a:extLst>
                <a:ext uri="{491F0FC1-3F33-4D75-BBEF-C96D81E806A2}">
                  <a16:creationId xmlns:a16="http://schemas.microsoft.com/office/drawing/2010/main" id="{00DDACDD-8A12-4CF0-924C-617E1D520498}"/>
                </a:ext>
              </a:extLst>
            </p:cNvPr>
            <p:cNvSpPr/>
            <p:nvPr/>
          </p:nvSpPr>
          <p:spPr>
            <a:xfrm rot="0">
              <a:off x="5265775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2" name="Google Shape;2609;p79">
              <a:extLst>
                <a:ext uri="{7BF46E03-0BBF-4249-844F-F6F2BA822AFE}">
                  <a16:creationId xmlns:a16="http://schemas.microsoft.com/office/drawing/2010/main" id="{4F068D39-0E2A-4A06-B678-567CDF3737D9}"/>
                </a:ext>
              </a:extLst>
            </p:cNvPr>
            <p:cNvSpPr/>
            <p:nvPr/>
          </p:nvSpPr>
          <p:spPr>
            <a:xfrm rot="0">
              <a:off x="5265775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3" name="Google Shape;2610;p79">
              <a:extLst>
                <a:ext uri="{23B88585-A1E7-497C-9FA9-6D0A273D1ED7}">
                  <a16:creationId xmlns:a16="http://schemas.microsoft.com/office/drawing/2010/main" id="{5671CC51-A47E-45AA-B5D9-B7D12E36E383}"/>
                </a:ext>
              </a:extLst>
            </p:cNvPr>
            <p:cNvSpPr/>
            <p:nvPr/>
          </p:nvSpPr>
          <p:spPr>
            <a:xfrm rot="0">
              <a:off x="5341975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4" name="Google Shape;2611;p79">
              <a:extLst>
                <a:ext uri="{7FD5087D-DF36-48B7-8DD6-8517E912709C}">
                  <a16:creationId xmlns:a16="http://schemas.microsoft.com/office/drawing/2010/main" id="{0107E1A2-8948-4CB3-A77D-B86FB5675A44}"/>
                </a:ext>
              </a:extLst>
            </p:cNvPr>
            <p:cNvSpPr/>
            <p:nvPr/>
          </p:nvSpPr>
          <p:spPr>
            <a:xfrm rot="0">
              <a:off x="53419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5" name="Google Shape;2612;p79">
              <a:extLst>
                <a:ext uri="{F5383A66-FA1E-4183-81D0-695D6E20CDE4}">
                  <a16:creationId xmlns:a16="http://schemas.microsoft.com/office/drawing/2010/main" id="{105F04CC-4CF9-404A-A00B-1C26B04FC84F}"/>
                </a:ext>
              </a:extLst>
            </p:cNvPr>
            <p:cNvSpPr/>
            <p:nvPr/>
          </p:nvSpPr>
          <p:spPr>
            <a:xfrm rot="0">
              <a:off x="534197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6" name="Google Shape;2613;p79">
              <a:extLst>
                <a:ext uri="{ADCD1EA8-04D2-483C-B803-8CE463B21C97}">
                  <a16:creationId xmlns:a16="http://schemas.microsoft.com/office/drawing/2010/main" id="{B36EA0C9-5BD9-4C43-899A-309A2AF47617}"/>
                </a:ext>
              </a:extLst>
            </p:cNvPr>
            <p:cNvSpPr/>
            <p:nvPr/>
          </p:nvSpPr>
          <p:spPr>
            <a:xfrm rot="0">
              <a:off x="5341975" y="1571400"/>
              <a:ext cx="62375" cy="53250"/>
            </a:xfrm>
            <a:custGeom>
              <a:avLst/>
              <a:gdLst/>
              <a:ahLst/>
              <a:cxnLst/>
              <a:rect b="b" l="0" r="r" t="0"/>
              <a:pathLst>
                <a:path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7" name="Google Shape;2614;p79">
              <a:extLst>
                <a:ext uri="{319AEA93-0846-42B9-A7C1-600A7006FAED}">
                  <a16:creationId xmlns:a16="http://schemas.microsoft.com/office/drawing/2010/main" id="{5C61D7C0-DC72-4DAF-8EDD-DA1AEC925980}"/>
                </a:ext>
              </a:extLst>
            </p:cNvPr>
            <p:cNvSpPr/>
            <p:nvPr/>
          </p:nvSpPr>
          <p:spPr>
            <a:xfrm rot="0">
              <a:off x="534197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8" name="Google Shape;2615;p79">
              <a:extLst>
                <a:ext uri="{7355E2E0-BD65-4641-A0DE-603B06E92C3B}">
                  <a16:creationId xmlns:a16="http://schemas.microsoft.com/office/drawing/2010/main" id="{A9B54FD5-490B-49E0-BF50-E4B16A5AEA3C}"/>
                </a:ext>
              </a:extLst>
            </p:cNvPr>
            <p:cNvSpPr/>
            <p:nvPr/>
          </p:nvSpPr>
          <p:spPr>
            <a:xfrm rot="0">
              <a:off x="534197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9" name="Google Shape;2616;p79">
              <a:extLst>
                <a:ext uri="{6F769041-CA07-4D10-9D3B-D0374ED0BBA7}">
                  <a16:creationId xmlns:a16="http://schemas.microsoft.com/office/drawing/2010/main" id="{DE0947CB-8B29-4830-9520-201AE86AE8D0}"/>
                </a:ext>
              </a:extLst>
            </p:cNvPr>
            <p:cNvSpPr/>
            <p:nvPr/>
          </p:nvSpPr>
          <p:spPr>
            <a:xfrm rot="0">
              <a:off x="534197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0" name="Google Shape;2617;p79">
              <a:extLst>
                <a:ext uri="{EEB30492-1A66-49A7-B752-7547C0726A71}">
                  <a16:creationId xmlns:a16="http://schemas.microsoft.com/office/drawing/2010/main" id="{A0E52D3D-075E-43C5-BDEA-9B7C60701E58}"/>
                </a:ext>
              </a:extLst>
            </p:cNvPr>
            <p:cNvSpPr/>
            <p:nvPr/>
          </p:nvSpPr>
          <p:spPr>
            <a:xfrm rot="0">
              <a:off x="5341975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1" name="Google Shape;2618;p79">
              <a:extLst>
                <a:ext uri="{11CECC41-9B82-4FFD-BD9B-C131FF4E2687}">
                  <a16:creationId xmlns:a16="http://schemas.microsoft.com/office/drawing/2010/main" id="{C2B525B3-D7BF-4CB0-944E-2700A45BFF1C}"/>
                </a:ext>
              </a:extLst>
            </p:cNvPr>
            <p:cNvSpPr/>
            <p:nvPr/>
          </p:nvSpPr>
          <p:spPr>
            <a:xfrm rot="0">
              <a:off x="5341975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2" name="Google Shape;2619;p79">
              <a:extLst>
                <a:ext uri="{FA86C81C-9DFB-417E-A69C-99E77E3F2206}">
                  <a16:creationId xmlns:a16="http://schemas.microsoft.com/office/drawing/2010/main" id="{7DAD3F71-F870-4F5A-979D-7F09809824E5}"/>
                </a:ext>
              </a:extLst>
            </p:cNvPr>
            <p:cNvSpPr/>
            <p:nvPr/>
          </p:nvSpPr>
          <p:spPr>
            <a:xfrm rot="0">
              <a:off x="5341975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3" name="Google Shape;2620;p79">
              <a:extLst>
                <a:ext uri="{CEABC150-275A-4D9A-8374-BAA3C92281AD}">
                  <a16:creationId xmlns:a16="http://schemas.microsoft.com/office/drawing/2010/main" id="{58FCAAA0-D9FD-4EFB-8CA0-2B5EF1466A61}"/>
                </a:ext>
              </a:extLst>
            </p:cNvPr>
            <p:cNvSpPr/>
            <p:nvPr/>
          </p:nvSpPr>
          <p:spPr>
            <a:xfrm rot="0">
              <a:off x="5341975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4" name="Google Shape;2621;p79">
              <a:extLst>
                <a:ext uri="{A650EF9D-B5B1-4397-89C8-45D5990B9A5D}">
                  <a16:creationId xmlns:a16="http://schemas.microsoft.com/office/drawing/2010/main" id="{2F11F55E-7393-4B86-950F-45EF3B5F63CE}"/>
                </a:ext>
              </a:extLst>
            </p:cNvPr>
            <p:cNvSpPr/>
            <p:nvPr/>
          </p:nvSpPr>
          <p:spPr>
            <a:xfrm rot="0">
              <a:off x="5341975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5" name="Google Shape;2622;p79">
              <a:extLst>
                <a:ext uri="{661ECA9C-C71A-4DE3-94F1-CEF99D344DAE}">
                  <a16:creationId xmlns:a16="http://schemas.microsoft.com/office/drawing/2010/main" id="{11458C82-9EA4-44CB-A8BA-7E91B54C5045}"/>
                </a:ext>
              </a:extLst>
            </p:cNvPr>
            <p:cNvSpPr/>
            <p:nvPr/>
          </p:nvSpPr>
          <p:spPr>
            <a:xfrm rot="0">
              <a:off x="5341975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6" name="Google Shape;2623;p79">
              <a:extLst>
                <a:ext uri="{8FAA89A5-CA13-4706-AAFD-6B93262A3BBB}">
                  <a16:creationId xmlns:a16="http://schemas.microsoft.com/office/drawing/2010/main" id="{0ED456C8-2DBA-4679-ABF4-252B6EB50077}"/>
                </a:ext>
              </a:extLst>
            </p:cNvPr>
            <p:cNvSpPr/>
            <p:nvPr/>
          </p:nvSpPr>
          <p:spPr>
            <a:xfrm rot="0">
              <a:off x="534197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7" name="Google Shape;2624;p79">
              <a:extLst>
                <a:ext uri="{CFAD0CA9-33EA-47E6-A655-128345ACB275}">
                  <a16:creationId xmlns:a16="http://schemas.microsoft.com/office/drawing/2010/main" id="{147C90ED-5876-423A-BB1A-A43C47B1626D}"/>
                </a:ext>
              </a:extLst>
            </p:cNvPr>
            <p:cNvSpPr/>
            <p:nvPr/>
          </p:nvSpPr>
          <p:spPr>
            <a:xfrm rot="0">
              <a:off x="5341975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8" name="Google Shape;2625;p79">
              <a:extLst>
                <a:ext uri="{2D4BA34C-D53D-4639-88B1-A2B1F5F50433}">
                  <a16:creationId xmlns:a16="http://schemas.microsoft.com/office/drawing/2010/main" id="{6A9863BD-5847-48E9-9F36-8E6D51A6AC2C}"/>
                </a:ext>
              </a:extLst>
            </p:cNvPr>
            <p:cNvSpPr/>
            <p:nvPr/>
          </p:nvSpPr>
          <p:spPr>
            <a:xfrm rot="0">
              <a:off x="534197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9" name="Google Shape;2626;p79">
              <a:extLst>
                <a:ext uri="{6938D146-2707-427B-9A3D-B03157DF1EBC}">
                  <a16:creationId xmlns:a16="http://schemas.microsoft.com/office/drawing/2010/main" id="{F268AD8C-6C0B-421F-A546-811D4F0838D9}"/>
                </a:ext>
              </a:extLst>
            </p:cNvPr>
            <p:cNvSpPr/>
            <p:nvPr/>
          </p:nvSpPr>
          <p:spPr>
            <a:xfrm rot="0">
              <a:off x="5341975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0" name="Google Shape;2627;p79">
              <a:extLst>
                <a:ext uri="{45FD83C6-2A4C-44BD-801E-071878245BC4}">
                  <a16:creationId xmlns:a16="http://schemas.microsoft.com/office/drawing/2010/main" id="{0CA2F879-3DA0-46B9-A30A-62F23E99AAF5}"/>
                </a:ext>
              </a:extLst>
            </p:cNvPr>
            <p:cNvSpPr/>
            <p:nvPr/>
          </p:nvSpPr>
          <p:spPr>
            <a:xfrm rot="0">
              <a:off x="5418200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1" name="Google Shape;2628;p79">
              <a:extLst>
                <a:ext uri="{92456F09-D0C4-435E-88E8-B597A211208C}">
                  <a16:creationId xmlns:a16="http://schemas.microsoft.com/office/drawing/2010/main" id="{5104EE7F-B7C5-4AA3-865D-42FAF60AE397}"/>
                </a:ext>
              </a:extLst>
            </p:cNvPr>
            <p:cNvSpPr/>
            <p:nvPr/>
          </p:nvSpPr>
          <p:spPr>
            <a:xfrm rot="0">
              <a:off x="5418200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2" name="Google Shape;2629;p79">
              <a:extLst>
                <a:ext uri="{4811B4E6-10C9-47B2-8476-33EEB7A1179D}">
                  <a16:creationId xmlns:a16="http://schemas.microsoft.com/office/drawing/2010/main" id="{4B358570-4BC8-4DEE-9B08-FE40E1B56A50}"/>
                </a:ext>
              </a:extLst>
            </p:cNvPr>
            <p:cNvSpPr/>
            <p:nvPr/>
          </p:nvSpPr>
          <p:spPr>
            <a:xfrm rot="0">
              <a:off x="5418200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3" name="Google Shape;2630;p79">
              <a:extLst>
                <a:ext uri="{0FA67F93-C6E1-4F85-9C11-DB1924C57B37}">
                  <a16:creationId xmlns:a16="http://schemas.microsoft.com/office/drawing/2010/main" id="{CC766F74-0A37-47A6-B1E2-F632495A8D49}"/>
                </a:ext>
              </a:extLst>
            </p:cNvPr>
            <p:cNvSpPr/>
            <p:nvPr/>
          </p:nvSpPr>
          <p:spPr>
            <a:xfrm rot="0">
              <a:off x="541820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4" name="Google Shape;2631;p79">
              <a:extLst>
                <a:ext uri="{965E04B1-7A02-4A72-96C9-E984ACCA1D81}">
                  <a16:creationId xmlns:a16="http://schemas.microsoft.com/office/drawing/2010/main" id="{6A9307EC-997A-4F18-BAC8-EB408FA1A0E2}"/>
                </a:ext>
              </a:extLst>
            </p:cNvPr>
            <p:cNvSpPr/>
            <p:nvPr/>
          </p:nvSpPr>
          <p:spPr>
            <a:xfrm rot="0">
              <a:off x="541820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5" name="Google Shape;2632;p79">
              <a:extLst>
                <a:ext uri="{C683AF37-9619-43F3-9433-BBDD0A138708}">
                  <a16:creationId xmlns:a16="http://schemas.microsoft.com/office/drawing/2010/main" id="{838ABB1B-25E4-4D48-B4C6-EEC5506BB9FA}"/>
                </a:ext>
              </a:extLst>
            </p:cNvPr>
            <p:cNvSpPr/>
            <p:nvPr/>
          </p:nvSpPr>
          <p:spPr>
            <a:xfrm rot="0">
              <a:off x="541820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6" name="Google Shape;2633;p79">
              <a:extLst>
                <a:ext uri="{EC92C39D-A041-4275-B9B7-36F6F0B831D1}">
                  <a16:creationId xmlns:a16="http://schemas.microsoft.com/office/drawing/2010/main" id="{DC99C71E-5E61-4620-8017-E75CC9C2A53F}"/>
                </a:ext>
              </a:extLst>
            </p:cNvPr>
            <p:cNvSpPr/>
            <p:nvPr/>
          </p:nvSpPr>
          <p:spPr>
            <a:xfrm rot="0">
              <a:off x="541820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7" name="Google Shape;2634;p79">
              <a:extLst>
                <a:ext uri="{61F4488A-7353-4F45-A30A-EBE0F81115C0}">
                  <a16:creationId xmlns:a16="http://schemas.microsoft.com/office/drawing/2010/main" id="{BFA6A286-C860-4387-95DB-F02926A16F52}"/>
                </a:ext>
              </a:extLst>
            </p:cNvPr>
            <p:cNvSpPr/>
            <p:nvPr/>
          </p:nvSpPr>
          <p:spPr>
            <a:xfrm rot="0">
              <a:off x="5418200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8" name="Google Shape;2635;p79">
              <a:extLst>
                <a:ext uri="{C02D3A8D-E637-43CE-BB8A-3B7C08B5E81E}">
                  <a16:creationId xmlns:a16="http://schemas.microsoft.com/office/drawing/2010/main" id="{D5170C54-3A4E-43BA-A4CF-0E7A71823092}"/>
                </a:ext>
              </a:extLst>
            </p:cNvPr>
            <p:cNvSpPr/>
            <p:nvPr/>
          </p:nvSpPr>
          <p:spPr>
            <a:xfrm rot="0">
              <a:off x="5418200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9" name="Google Shape;2636;p79">
              <a:extLst>
                <a:ext uri="{4B32F5B1-8FCC-4DBD-9284-899EC5D87C96}">
                  <a16:creationId xmlns:a16="http://schemas.microsoft.com/office/drawing/2010/main" id="{31DB84B1-D5FD-4236-B481-DD8BE5044091}"/>
                </a:ext>
              </a:extLst>
            </p:cNvPr>
            <p:cNvSpPr/>
            <p:nvPr/>
          </p:nvSpPr>
          <p:spPr>
            <a:xfrm rot="0">
              <a:off x="5418200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0" name="Google Shape;2637;p79">
              <a:extLst>
                <a:ext uri="{9A97D387-1B8B-4FB8-A1B3-6EB3678B6861}">
                  <a16:creationId xmlns:a16="http://schemas.microsoft.com/office/drawing/2010/main" id="{A381F642-4218-44B1-AD7C-F32A7BE19293}"/>
                </a:ext>
              </a:extLst>
            </p:cNvPr>
            <p:cNvSpPr/>
            <p:nvPr/>
          </p:nvSpPr>
          <p:spPr>
            <a:xfrm rot="0">
              <a:off x="5418200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1" name="Google Shape;2638;p79">
              <a:extLst>
                <a:ext uri="{83F11713-405C-4942-A117-97FA9AAC20DE}">
                  <a16:creationId xmlns:a16="http://schemas.microsoft.com/office/drawing/2010/main" id="{C4A95F9C-457B-40C8-AAF3-14D029B602EA}"/>
                </a:ext>
              </a:extLst>
            </p:cNvPr>
            <p:cNvSpPr/>
            <p:nvPr/>
          </p:nvSpPr>
          <p:spPr>
            <a:xfrm rot="0">
              <a:off x="5418200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2" name="Google Shape;2639;p79">
              <a:extLst>
                <a:ext uri="{919D18A4-5BB4-4A94-9758-063D557107C0}">
                  <a16:creationId xmlns:a16="http://schemas.microsoft.com/office/drawing/2010/main" id="{77C8EC5F-0C4A-4FDB-A2EC-95BF36551FC3}"/>
                </a:ext>
              </a:extLst>
            </p:cNvPr>
            <p:cNvSpPr/>
            <p:nvPr/>
          </p:nvSpPr>
          <p:spPr>
            <a:xfrm rot="0">
              <a:off x="5418200" y="2256925"/>
              <a:ext cx="62550" cy="53425"/>
            </a:xfrm>
            <a:custGeom>
              <a:avLst/>
              <a:gdLst/>
              <a:ahLst/>
              <a:cxnLst/>
              <a:rect b="b" l="0" r="r" t="0"/>
              <a:pathLst>
                <a:path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3" name="Google Shape;2640;p79">
              <a:extLst>
                <a:ext uri="{D8C426F7-1BA9-443E-9465-8DE8E4CBF779}">
                  <a16:creationId xmlns:a16="http://schemas.microsoft.com/office/drawing/2010/main" id="{89FF2E2E-ED83-4D05-B9CA-D3BB069F9CA6}"/>
                </a:ext>
              </a:extLst>
            </p:cNvPr>
            <p:cNvSpPr/>
            <p:nvPr/>
          </p:nvSpPr>
          <p:spPr>
            <a:xfrm rot="0">
              <a:off x="5418200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4" name="Google Shape;2641;p79">
              <a:extLst>
                <a:ext uri="{D2D88FF2-D39A-4877-AA3B-457D0CFAE64C}">
                  <a16:creationId xmlns:a16="http://schemas.microsoft.com/office/drawing/2010/main" id="{F8B4CD73-CEA8-42CA-9B87-0F93A421FCD4}"/>
                </a:ext>
              </a:extLst>
            </p:cNvPr>
            <p:cNvSpPr/>
            <p:nvPr/>
          </p:nvSpPr>
          <p:spPr>
            <a:xfrm rot="0">
              <a:off x="5418200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5" name="Google Shape;2642;p79">
              <a:extLst>
                <a:ext uri="{B8EEAD9F-C6EC-43CD-BB67-56D169C61DF6}">
                  <a16:creationId xmlns:a16="http://schemas.microsoft.com/office/drawing/2010/main" id="{D8CEE391-5C1A-4EF9-A811-23A22BC77ACC}"/>
                </a:ext>
              </a:extLst>
            </p:cNvPr>
            <p:cNvSpPr/>
            <p:nvPr/>
          </p:nvSpPr>
          <p:spPr>
            <a:xfrm rot="0">
              <a:off x="5418200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6" name="Google Shape;2643;p79">
              <a:extLst>
                <a:ext uri="{03FEF79E-6822-49AC-A023-F34EFA6D6D47}">
                  <a16:creationId xmlns:a16="http://schemas.microsoft.com/office/drawing/2010/main" id="{72BA2AE1-D750-42BC-8AEE-0C9C4CF6A4CB}"/>
                </a:ext>
              </a:extLst>
            </p:cNvPr>
            <p:cNvSpPr/>
            <p:nvPr/>
          </p:nvSpPr>
          <p:spPr>
            <a:xfrm rot="0">
              <a:off x="5418200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7" name="Google Shape;2644;p79">
              <a:extLst>
                <a:ext uri="{4325444D-E759-4993-8F49-5C3594EE7384}">
                  <a16:creationId xmlns:a16="http://schemas.microsoft.com/office/drawing/2010/main" id="{A18BCF0E-F990-4D9D-8988-B6DEDBA0DA73}"/>
                </a:ext>
              </a:extLst>
            </p:cNvPr>
            <p:cNvSpPr/>
            <p:nvPr/>
          </p:nvSpPr>
          <p:spPr>
            <a:xfrm rot="0">
              <a:off x="5418200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8" name="Google Shape;2645;p79">
              <a:extLst>
                <a:ext uri="{68AAD028-86C9-4C70-811D-5B384261AB11}">
                  <a16:creationId xmlns:a16="http://schemas.microsoft.com/office/drawing/2010/main" id="{4DF977F7-B91F-4277-A425-D6B4212DB3EA}"/>
                </a:ext>
              </a:extLst>
            </p:cNvPr>
            <p:cNvSpPr/>
            <p:nvPr/>
          </p:nvSpPr>
          <p:spPr>
            <a:xfrm rot="0">
              <a:off x="5494400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9" name="Google Shape;2646;p79">
              <a:extLst>
                <a:ext uri="{AE586A62-9713-45A2-96D2-6214FCF73202}">
                  <a16:creationId xmlns:a16="http://schemas.microsoft.com/office/drawing/2010/main" id="{435F8A91-DBCB-4F98-8EE7-58633FB09DBA}"/>
                </a:ext>
              </a:extLst>
            </p:cNvPr>
            <p:cNvSpPr/>
            <p:nvPr/>
          </p:nvSpPr>
          <p:spPr>
            <a:xfrm rot="0">
              <a:off x="549440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0" name="Google Shape;2647;p79">
              <a:extLst>
                <a:ext uri="{F97DB9E4-005E-4563-82F4-DAC1E39F8449}">
                  <a16:creationId xmlns:a16="http://schemas.microsoft.com/office/drawing/2010/main" id="{836356BA-9CBA-4DB3-A697-389A19BE3B00}"/>
                </a:ext>
              </a:extLst>
            </p:cNvPr>
            <p:cNvSpPr/>
            <p:nvPr/>
          </p:nvSpPr>
          <p:spPr>
            <a:xfrm rot="0">
              <a:off x="54944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1" name="Google Shape;2648;p79">
              <a:extLst>
                <a:ext uri="{721122A7-06DE-49D3-82F6-15E98F992804}">
                  <a16:creationId xmlns:a16="http://schemas.microsoft.com/office/drawing/2010/main" id="{9071B7CA-4C4A-4312-AA89-F51DA5630C9C}"/>
                </a:ext>
              </a:extLst>
            </p:cNvPr>
            <p:cNvSpPr/>
            <p:nvPr/>
          </p:nvSpPr>
          <p:spPr>
            <a:xfrm rot="0">
              <a:off x="549440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2" name="Google Shape;2649;p79">
              <a:extLst>
                <a:ext uri="{933F8B40-8D37-41BC-A372-EFE7629B638B}">
                  <a16:creationId xmlns:a16="http://schemas.microsoft.com/office/drawing/2010/main" id="{E979552E-A3B4-41E0-9B06-8F7A7843AB1B}"/>
                </a:ext>
              </a:extLst>
            </p:cNvPr>
            <p:cNvSpPr/>
            <p:nvPr/>
          </p:nvSpPr>
          <p:spPr>
            <a:xfrm rot="0">
              <a:off x="549440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3" name="Google Shape;2650;p79">
              <a:extLst>
                <a:ext uri="{17F5CFBC-D525-4CD6-96C6-944192407AA1}">
                  <a16:creationId xmlns:a16="http://schemas.microsoft.com/office/drawing/2010/main" id="{C4ED427D-76F6-4F7D-B6D0-EDBEADD835EC}"/>
                </a:ext>
              </a:extLst>
            </p:cNvPr>
            <p:cNvSpPr/>
            <p:nvPr/>
          </p:nvSpPr>
          <p:spPr>
            <a:xfrm rot="0">
              <a:off x="633235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4" name="Google Shape;2651;p79">
              <a:extLst>
                <a:ext uri="{EE5EF7FC-2D0A-4836-A192-7D18D606BC3E}">
                  <a16:creationId xmlns:a16="http://schemas.microsoft.com/office/drawing/2010/main" id="{607D6866-0D32-4C43-B8A2-DE26B150D419}"/>
                </a:ext>
              </a:extLst>
            </p:cNvPr>
            <p:cNvSpPr/>
            <p:nvPr/>
          </p:nvSpPr>
          <p:spPr>
            <a:xfrm rot="0">
              <a:off x="633235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5" name="Google Shape;2652;p79">
              <a:extLst>
                <a:ext uri="{A04696FA-1808-4D54-8D3D-7FC316BDDB1E}">
                  <a16:creationId xmlns:a16="http://schemas.microsoft.com/office/drawing/2010/main" id="{16CCEF7E-714F-4274-A531-9CF077021EF2}"/>
                </a:ext>
              </a:extLst>
            </p:cNvPr>
            <p:cNvSpPr/>
            <p:nvPr/>
          </p:nvSpPr>
          <p:spPr>
            <a:xfrm rot="0">
              <a:off x="6408350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6" name="Google Shape;2653;p79">
              <a:extLst>
                <a:ext uri="{DE6FB667-7493-433F-AC9D-3EFD047624CF}">
                  <a16:creationId xmlns:a16="http://schemas.microsoft.com/office/drawing/2010/main" id="{D20B6455-D6C0-4FC5-82A0-25F39329216B}"/>
                </a:ext>
              </a:extLst>
            </p:cNvPr>
            <p:cNvSpPr/>
            <p:nvPr/>
          </p:nvSpPr>
          <p:spPr>
            <a:xfrm rot="0">
              <a:off x="6408350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7" name="Google Shape;2654;p79">
              <a:extLst>
                <a:ext uri="{50AD23AB-52FE-4D71-890B-4205B20B08C6}">
                  <a16:creationId xmlns:a16="http://schemas.microsoft.com/office/drawing/2010/main" id="{775D13D9-51C1-49BE-B2D5-0C33260004DA}"/>
                </a:ext>
              </a:extLst>
            </p:cNvPr>
            <p:cNvSpPr/>
            <p:nvPr/>
          </p:nvSpPr>
          <p:spPr>
            <a:xfrm rot="0">
              <a:off x="6484575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8" name="Google Shape;2655;p79">
              <a:extLst>
                <a:ext uri="{71A9A5F6-84FD-4167-BC68-5B9001032A8B}">
                  <a16:creationId xmlns:a16="http://schemas.microsoft.com/office/drawing/2010/main" id="{C06590B4-6881-42E7-91C7-C421078FF1FF}"/>
                </a:ext>
              </a:extLst>
            </p:cNvPr>
            <p:cNvSpPr/>
            <p:nvPr/>
          </p:nvSpPr>
          <p:spPr>
            <a:xfrm rot="0">
              <a:off x="64845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9" name="Google Shape;2656;p79">
              <a:extLst>
                <a:ext uri="{6C42D64B-7140-4CF5-B717-CDDDFEFBFE80}">
                  <a16:creationId xmlns:a16="http://schemas.microsoft.com/office/drawing/2010/main" id="{D77897BD-8359-43BF-AE62-904AB8A77B7A}"/>
                </a:ext>
              </a:extLst>
            </p:cNvPr>
            <p:cNvSpPr/>
            <p:nvPr/>
          </p:nvSpPr>
          <p:spPr>
            <a:xfrm rot="0">
              <a:off x="648457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0" name="Google Shape;2657;p79">
              <a:extLst>
                <a:ext uri="{06CAB681-5FC3-40BE-9F51-0CE90C1986F5}">
                  <a16:creationId xmlns:a16="http://schemas.microsoft.com/office/drawing/2010/main" id="{60BBEF3A-2594-4E16-9E20-82F4F47AFED0}"/>
                </a:ext>
              </a:extLst>
            </p:cNvPr>
            <p:cNvSpPr/>
            <p:nvPr/>
          </p:nvSpPr>
          <p:spPr>
            <a:xfrm rot="0">
              <a:off x="656080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1" name="Google Shape;2658;p79">
              <a:extLst>
                <a:ext uri="{DDB36B8B-8262-4E19-B657-5CC275ED17A4}">
                  <a16:creationId xmlns:a16="http://schemas.microsoft.com/office/drawing/2010/main" id="{F38696DE-8623-4DBA-9D2D-CB0EB2F3D2E8}"/>
                </a:ext>
              </a:extLst>
            </p:cNvPr>
            <p:cNvSpPr/>
            <p:nvPr/>
          </p:nvSpPr>
          <p:spPr>
            <a:xfrm rot="0">
              <a:off x="656080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2" name="Google Shape;2659;p79">
              <a:extLst>
                <a:ext uri="{14027807-75CF-406C-B66D-3436A64ED17C}">
                  <a16:creationId xmlns:a16="http://schemas.microsoft.com/office/drawing/2010/main" id="{98E72929-9FBA-42DC-8F16-74886EF44C79}"/>
                </a:ext>
              </a:extLst>
            </p:cNvPr>
            <p:cNvSpPr/>
            <p:nvPr/>
          </p:nvSpPr>
          <p:spPr>
            <a:xfrm rot="0">
              <a:off x="6636999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3" name="Google Shape;2660;p79">
              <a:extLst>
                <a:ext uri="{F44D0503-DC2A-4BDE-BE5C-9D99B56FC12D}">
                  <a16:creationId xmlns:a16="http://schemas.microsoft.com/office/drawing/2010/main" id="{EE46EE79-14B1-43C9-B3A7-67CA8927AAEE}"/>
                </a:ext>
              </a:extLst>
            </p:cNvPr>
            <p:cNvSpPr/>
            <p:nvPr/>
          </p:nvSpPr>
          <p:spPr>
            <a:xfrm rot="0">
              <a:off x="709407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4" name="Google Shape;2661;p79">
              <a:extLst>
                <a:ext uri="{7F8AB78F-06BF-43AE-99FB-B87515DEFFA8}">
                  <a16:creationId xmlns:a16="http://schemas.microsoft.com/office/drawing/2010/main" id="{E4A2910F-BB09-4EEA-B85D-745EE0AB4096}"/>
                </a:ext>
              </a:extLst>
            </p:cNvPr>
            <p:cNvSpPr/>
            <p:nvPr/>
          </p:nvSpPr>
          <p:spPr>
            <a:xfrm rot="0">
              <a:off x="671322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5" name="Google Shape;2662;p79">
              <a:extLst>
                <a:ext uri="{98354F49-D6FA-454D-B34F-A384E96421C1}">
                  <a16:creationId xmlns:a16="http://schemas.microsoft.com/office/drawing/2010/main" id="{7CC1EDAC-0B7B-498D-86ED-D4631DC9893A}"/>
                </a:ext>
              </a:extLst>
            </p:cNvPr>
            <p:cNvSpPr/>
            <p:nvPr/>
          </p:nvSpPr>
          <p:spPr>
            <a:xfrm rot="0">
              <a:off x="678922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6" name="Google Shape;2663;p79">
              <a:extLst>
                <a:ext uri="{1D278100-04FA-4422-800B-3D1F8777016C}">
                  <a16:creationId xmlns:a16="http://schemas.microsoft.com/office/drawing/2010/main" id="{709D7C09-D9EA-42EC-A7CE-E078AD29996D}"/>
                </a:ext>
              </a:extLst>
            </p:cNvPr>
            <p:cNvSpPr/>
            <p:nvPr/>
          </p:nvSpPr>
          <p:spPr>
            <a:xfrm rot="0">
              <a:off x="686565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7" name="Google Shape;2664;p79">
              <a:extLst>
                <a:ext uri="{B5C9AC22-BD6A-4282-9C1F-25979A7908C7}">
                  <a16:creationId xmlns:a16="http://schemas.microsoft.com/office/drawing/2010/main" id="{5146F28F-1ACD-4CA5-ADAD-B648594C5502}"/>
                </a:ext>
              </a:extLst>
            </p:cNvPr>
            <p:cNvSpPr/>
            <p:nvPr/>
          </p:nvSpPr>
          <p:spPr>
            <a:xfrm rot="0">
              <a:off x="7017875" y="14952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8" name="Google Shape;2665;p79">
              <a:extLst>
                <a:ext uri="{6EA3CA9D-7696-4E25-8685-4E1E621727F7}">
                  <a16:creationId xmlns:a16="http://schemas.microsoft.com/office/drawing/2010/main" id="{3D4266CE-DFB7-4F29-8789-4154E29EFF44}"/>
                </a:ext>
              </a:extLst>
            </p:cNvPr>
            <p:cNvSpPr/>
            <p:nvPr/>
          </p:nvSpPr>
          <p:spPr>
            <a:xfrm rot="0">
              <a:off x="694185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9" name="Google Shape;2666;p79">
              <a:extLst>
                <a:ext uri="{04A72905-6185-4EFA-923A-B541D262A3CE}">
                  <a16:creationId xmlns:a16="http://schemas.microsoft.com/office/drawing/2010/main" id="{B9E7D9D1-B7C5-4F95-841F-D6DF7D2CB9C5}"/>
                </a:ext>
              </a:extLst>
            </p:cNvPr>
            <p:cNvSpPr/>
            <p:nvPr/>
          </p:nvSpPr>
          <p:spPr>
            <a:xfrm rot="0">
              <a:off x="686565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0" name="Google Shape;2667;p79">
              <a:extLst>
                <a:ext uri="{2109C2C7-D6E1-4113-AE3E-9E1BA0DB5E63}">
                  <a16:creationId xmlns:a16="http://schemas.microsoft.com/office/drawing/2010/main" id="{593AE5A8-3549-4437-920A-CEBB04C00029}"/>
                </a:ext>
              </a:extLst>
            </p:cNvPr>
            <p:cNvSpPr/>
            <p:nvPr/>
          </p:nvSpPr>
          <p:spPr>
            <a:xfrm rot="0">
              <a:off x="6789225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1" name="Google Shape;2668;p79">
              <a:extLst>
                <a:ext uri="{5F33FC47-6C7F-43F5-80CE-D069482933EF}">
                  <a16:creationId xmlns:a16="http://schemas.microsoft.com/office/drawing/2010/main" id="{1155D9F0-8EAB-4530-BC2D-69D6C754E989}"/>
                </a:ext>
              </a:extLst>
            </p:cNvPr>
            <p:cNvSpPr/>
            <p:nvPr/>
          </p:nvSpPr>
          <p:spPr>
            <a:xfrm rot="0">
              <a:off x="671322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2" name="Google Shape;2669;p79">
              <a:extLst>
                <a:ext uri="{C80DD654-E037-417C-A48D-1DF56F9E8212}">
                  <a16:creationId xmlns:a16="http://schemas.microsoft.com/office/drawing/2010/main" id="{E46F250F-9751-4F00-B71C-CEDAB3F0E898}"/>
                </a:ext>
              </a:extLst>
            </p:cNvPr>
            <p:cNvSpPr/>
            <p:nvPr/>
          </p:nvSpPr>
          <p:spPr>
            <a:xfrm rot="0">
              <a:off x="6636999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3" name="Google Shape;2670;p79">
              <a:extLst>
                <a:ext uri="{CCC02B66-DD21-4C65-8271-3403F9D27EA5}">
                  <a16:creationId xmlns:a16="http://schemas.microsoft.com/office/drawing/2010/main" id="{E4738E84-BF02-4007-8696-D3BB769495E3}"/>
                </a:ext>
              </a:extLst>
            </p:cNvPr>
            <p:cNvSpPr/>
            <p:nvPr/>
          </p:nvSpPr>
          <p:spPr>
            <a:xfrm rot="0">
              <a:off x="6636999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4" name="Google Shape;2671;p79">
              <a:extLst>
                <a:ext uri="{3C723B88-7FF7-4891-9F59-349BCC2E7CC3}">
                  <a16:creationId xmlns:a16="http://schemas.microsoft.com/office/drawing/2010/main" id="{D66353F3-E81E-413C-8033-1FED4AB46293}"/>
                </a:ext>
              </a:extLst>
            </p:cNvPr>
            <p:cNvSpPr/>
            <p:nvPr/>
          </p:nvSpPr>
          <p:spPr>
            <a:xfrm rot="0">
              <a:off x="656080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5" name="Google Shape;2672;p79">
              <a:extLst>
                <a:ext uri="{9AEC00DE-0088-4623-B2A0-C0AD54D9659D}">
                  <a16:creationId xmlns:a16="http://schemas.microsoft.com/office/drawing/2010/main" id="{2CBCAB02-B610-4CEA-89E6-A62E06B17C3B}"/>
                </a:ext>
              </a:extLst>
            </p:cNvPr>
            <p:cNvSpPr/>
            <p:nvPr/>
          </p:nvSpPr>
          <p:spPr>
            <a:xfrm rot="0">
              <a:off x="648457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6" name="Google Shape;2673;p79">
              <a:extLst>
                <a:ext uri="{8721363A-364B-41A7-BDF2-A6121B7E98D9}">
                  <a16:creationId xmlns:a16="http://schemas.microsoft.com/office/drawing/2010/main" id="{5EE38719-94A2-48CA-A962-96BBAC50D7F8}"/>
                </a:ext>
              </a:extLst>
            </p:cNvPr>
            <p:cNvSpPr/>
            <p:nvPr/>
          </p:nvSpPr>
          <p:spPr>
            <a:xfrm rot="0">
              <a:off x="640835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7" name="Google Shape;2674;p79">
              <a:extLst>
                <a:ext uri="{F1DFC33B-DCFA-481B-A542-B2365F755C57}">
                  <a16:creationId xmlns:a16="http://schemas.microsoft.com/office/drawing/2010/main" id="{74F71F24-7125-41F5-8BDA-2CFDD1E43840}"/>
                </a:ext>
              </a:extLst>
            </p:cNvPr>
            <p:cNvSpPr/>
            <p:nvPr/>
          </p:nvSpPr>
          <p:spPr>
            <a:xfrm rot="0">
              <a:off x="633235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8" name="Google Shape;2675;p79">
              <a:extLst>
                <a:ext uri="{8E13364E-95B0-491D-B69F-7C5766C84F89}">
                  <a16:creationId xmlns:a16="http://schemas.microsoft.com/office/drawing/2010/main" id="{97E35324-E302-4147-8ADA-923BDCBACB16}"/>
                </a:ext>
              </a:extLst>
            </p:cNvPr>
            <p:cNvSpPr/>
            <p:nvPr/>
          </p:nvSpPr>
          <p:spPr>
            <a:xfrm rot="0">
              <a:off x="587527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9" name="Google Shape;2676;p79">
              <a:extLst>
                <a:ext uri="{C79AC596-A451-4EB0-AB63-93BFE8231D9B}">
                  <a16:creationId xmlns:a16="http://schemas.microsoft.com/office/drawing/2010/main" id="{8CFF408E-6751-465C-978E-80627A7F9BB7}"/>
                </a:ext>
              </a:extLst>
            </p:cNvPr>
            <p:cNvSpPr/>
            <p:nvPr/>
          </p:nvSpPr>
          <p:spPr>
            <a:xfrm rot="0">
              <a:off x="587527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0" name="Google Shape;2677;p79">
              <a:extLst>
                <a:ext uri="{FC9DFC69-518D-44A9-9A7A-C840A1C110E9}">
                  <a16:creationId xmlns:a16="http://schemas.microsoft.com/office/drawing/2010/main" id="{8F1AA578-BE02-48F7-8D56-03E3EAF7F696}"/>
                </a:ext>
              </a:extLst>
            </p:cNvPr>
            <p:cNvSpPr/>
            <p:nvPr/>
          </p:nvSpPr>
          <p:spPr>
            <a:xfrm rot="0">
              <a:off x="595147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1" name="Google Shape;2678;p79">
              <a:extLst>
                <a:ext uri="{9F324156-06C9-42CA-9D3A-FABB082553CD}">
                  <a16:creationId xmlns:a16="http://schemas.microsoft.com/office/drawing/2010/main" id="{8F27EB0F-BAB2-4FBC-B0F2-D0F78F0083BE}"/>
                </a:ext>
              </a:extLst>
            </p:cNvPr>
            <p:cNvSpPr/>
            <p:nvPr/>
          </p:nvSpPr>
          <p:spPr>
            <a:xfrm rot="0">
              <a:off x="595147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2" name="Google Shape;2679;p79">
              <a:extLst>
                <a:ext uri="{C0F0D0F2-4ABC-478E-9322-3D95345B7286}">
                  <a16:creationId xmlns:a16="http://schemas.microsoft.com/office/drawing/2010/main" id="{DBA76C80-2D8E-4F54-AD18-B2DAC3FE6C24}"/>
                </a:ext>
              </a:extLst>
            </p:cNvPr>
            <p:cNvSpPr/>
            <p:nvPr/>
          </p:nvSpPr>
          <p:spPr>
            <a:xfrm rot="0">
              <a:off x="595147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3" name="Google Shape;2680;p79">
              <a:extLst>
                <a:ext uri="{A822CF04-B15B-4942-BD65-F38930BA1EE3}">
                  <a16:creationId xmlns:a16="http://schemas.microsoft.com/office/drawing/2010/main" id="{6E1500A3-69B9-47B7-8BC8-0BE4AD17032C}"/>
                </a:ext>
              </a:extLst>
            </p:cNvPr>
            <p:cNvSpPr/>
            <p:nvPr/>
          </p:nvSpPr>
          <p:spPr>
            <a:xfrm rot="0">
              <a:off x="59514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4" name="Google Shape;2681;p79">
              <a:extLst>
                <a:ext uri="{E0D2ED28-A6CA-43CE-8FCB-10AC1EB86E47}">
                  <a16:creationId xmlns:a16="http://schemas.microsoft.com/office/drawing/2010/main" id="{2485867F-63F6-4B1E-8445-32D1CD98601F}"/>
                </a:ext>
              </a:extLst>
            </p:cNvPr>
            <p:cNvSpPr/>
            <p:nvPr/>
          </p:nvSpPr>
          <p:spPr>
            <a:xfrm rot="0">
              <a:off x="595147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5" name="Google Shape;2682;p79">
              <a:extLst>
                <a:ext uri="{83F446A7-BDA1-4390-89D9-A93005BDF9A9}">
                  <a16:creationId xmlns:a16="http://schemas.microsoft.com/office/drawing/2010/main" id="{260B74E6-602A-4D04-8E67-857CA44AB5DE}"/>
                </a:ext>
              </a:extLst>
            </p:cNvPr>
            <p:cNvSpPr/>
            <p:nvPr/>
          </p:nvSpPr>
          <p:spPr>
            <a:xfrm rot="0">
              <a:off x="595147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6" name="Google Shape;2683;p79">
              <a:extLst>
                <a:ext uri="{D9A05EBC-BCE6-4415-B3D6-5D3A279A0277}">
                  <a16:creationId xmlns:a16="http://schemas.microsoft.com/office/drawing/2010/main" id="{62AA0C80-B764-43AD-BF13-FD5B09700C8B}"/>
                </a:ext>
              </a:extLst>
            </p:cNvPr>
            <p:cNvSpPr/>
            <p:nvPr/>
          </p:nvSpPr>
          <p:spPr>
            <a:xfrm rot="0">
              <a:off x="595147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7" name="Google Shape;2684;p79">
              <a:extLst>
                <a:ext uri="{1684BABF-713C-4FF8-A857-CFAC5029F4CF}">
                  <a16:creationId xmlns:a16="http://schemas.microsoft.com/office/drawing/2010/main" id="{6A58BF83-2EAB-4299-A669-7C30B51906B8}"/>
                </a:ext>
              </a:extLst>
            </p:cNvPr>
            <p:cNvSpPr/>
            <p:nvPr/>
          </p:nvSpPr>
          <p:spPr>
            <a:xfrm rot="0">
              <a:off x="595147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8" name="Google Shape;2685;p79">
              <a:extLst>
                <a:ext uri="{03E22B54-3C6C-426D-9D08-41CAF40CB753}">
                  <a16:creationId xmlns:a16="http://schemas.microsoft.com/office/drawing/2010/main" id="{D0731CB1-AF84-4484-A4C0-9CBE91B113F0}"/>
                </a:ext>
              </a:extLst>
            </p:cNvPr>
            <p:cNvSpPr/>
            <p:nvPr/>
          </p:nvSpPr>
          <p:spPr>
            <a:xfrm rot="0">
              <a:off x="595147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9" name="Google Shape;2686;p79">
              <a:extLst>
                <a:ext uri="{1CCC0198-5363-4E3E-8004-1F11571C2F1D}">
                  <a16:creationId xmlns:a16="http://schemas.microsoft.com/office/drawing/2010/main" id="{F4EE7D83-3D0F-4557-9F21-06F36CF6E005}"/>
                </a:ext>
              </a:extLst>
            </p:cNvPr>
            <p:cNvSpPr/>
            <p:nvPr/>
          </p:nvSpPr>
          <p:spPr>
            <a:xfrm rot="0">
              <a:off x="6027499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0" name="Google Shape;2687;p79">
              <a:extLst>
                <a:ext uri="{7453C801-21D5-4A47-BACA-D1DC2A13A605}">
                  <a16:creationId xmlns:a16="http://schemas.microsoft.com/office/drawing/2010/main" id="{1BD31403-4588-4352-869B-CF4011267A05}"/>
                </a:ext>
              </a:extLst>
            </p:cNvPr>
            <p:cNvSpPr/>
            <p:nvPr/>
          </p:nvSpPr>
          <p:spPr>
            <a:xfrm rot="0">
              <a:off x="6027499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1" name="Google Shape;2688;p79">
              <a:extLst>
                <a:ext uri="{529FF4C6-B6D9-443D-A3B4-4E65A6D202C1}">
                  <a16:creationId xmlns:a16="http://schemas.microsoft.com/office/drawing/2010/main" id="{DA43E0AF-3373-4839-9FC5-75AADA65BB03}"/>
                </a:ext>
              </a:extLst>
            </p:cNvPr>
            <p:cNvSpPr/>
            <p:nvPr/>
          </p:nvSpPr>
          <p:spPr>
            <a:xfrm rot="0">
              <a:off x="6027499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2" name="Google Shape;2689;p79">
              <a:extLst>
                <a:ext uri="{3A16AB4A-5FA3-4253-AC4E-00EA99DCA0C5}">
                  <a16:creationId xmlns:a16="http://schemas.microsoft.com/office/drawing/2010/main" id="{D15AD355-88A4-468B-8882-503A5BFE0E0C}"/>
                </a:ext>
              </a:extLst>
            </p:cNvPr>
            <p:cNvSpPr/>
            <p:nvPr/>
          </p:nvSpPr>
          <p:spPr>
            <a:xfrm rot="0">
              <a:off x="6027499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3" name="Google Shape;2690;p79">
              <a:extLst>
                <a:ext uri="{E55BA4F8-B4F4-4451-AE7D-7B9928701648}">
                  <a16:creationId xmlns:a16="http://schemas.microsoft.com/office/drawing/2010/main" id="{75D088A2-8109-4466-A1A4-D3D62D181186}"/>
                </a:ext>
              </a:extLst>
            </p:cNvPr>
            <p:cNvSpPr/>
            <p:nvPr/>
          </p:nvSpPr>
          <p:spPr>
            <a:xfrm rot="0">
              <a:off x="6027499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4" name="Google Shape;2691;p79">
              <a:extLst>
                <a:ext uri="{E8F18DA3-3E3E-4839-B057-78DBA9AD04E2}">
                  <a16:creationId xmlns:a16="http://schemas.microsoft.com/office/drawing/2010/main" id="{4B10B9A9-50B9-4B09-84F6-5241DF9D5AC1}"/>
                </a:ext>
              </a:extLst>
            </p:cNvPr>
            <p:cNvSpPr/>
            <p:nvPr/>
          </p:nvSpPr>
          <p:spPr>
            <a:xfrm rot="0">
              <a:off x="6027499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5" name="Google Shape;2692;p79">
              <a:extLst>
                <a:ext uri="{7E368517-DC0C-4AFB-9D40-6E180C7B466C}">
                  <a16:creationId xmlns:a16="http://schemas.microsoft.com/office/drawing/2010/main" id="{6C472A88-36DA-4293-9C0A-E2BCC928DA3F}"/>
                </a:ext>
              </a:extLst>
            </p:cNvPr>
            <p:cNvSpPr/>
            <p:nvPr/>
          </p:nvSpPr>
          <p:spPr>
            <a:xfrm rot="0">
              <a:off x="6027499" y="18760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6" name="Google Shape;2693;p79">
              <a:extLst>
                <a:ext uri="{B11942A5-FAE9-4E78-8EDC-A22EC2C4E37E}">
                  <a16:creationId xmlns:a16="http://schemas.microsoft.com/office/drawing/2010/main" id="{BE691D58-74C0-4421-89C2-997C5E019FE6}"/>
                </a:ext>
              </a:extLst>
            </p:cNvPr>
            <p:cNvSpPr/>
            <p:nvPr/>
          </p:nvSpPr>
          <p:spPr>
            <a:xfrm rot="0">
              <a:off x="6027499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7" name="Google Shape;2694;p79">
              <a:extLst>
                <a:ext uri="{A663467D-31CD-4207-BBB6-83A259DDEE78}">
                  <a16:creationId xmlns:a16="http://schemas.microsoft.com/office/drawing/2010/main" id="{2876FFD9-F7F2-4702-A7AC-05DFB3FA5B8F}"/>
                </a:ext>
              </a:extLst>
            </p:cNvPr>
            <p:cNvSpPr/>
            <p:nvPr/>
          </p:nvSpPr>
          <p:spPr>
            <a:xfrm rot="0">
              <a:off x="6103700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8" name="Google Shape;2695;p79">
              <a:extLst>
                <a:ext uri="{6FEE7D68-6660-467E-BCB1-4512A09417BD}">
                  <a16:creationId xmlns:a16="http://schemas.microsoft.com/office/drawing/2010/main" id="{05551BD5-7275-4859-A198-05A86CAF28FD}"/>
                </a:ext>
              </a:extLst>
            </p:cNvPr>
            <p:cNvSpPr/>
            <p:nvPr/>
          </p:nvSpPr>
          <p:spPr>
            <a:xfrm rot="0">
              <a:off x="6103700" y="14952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9" name="Google Shape;2696;p79">
              <a:extLst>
                <a:ext uri="{085BD1B0-0D9F-4E1B-871B-BC47A520F6A9}">
                  <a16:creationId xmlns:a16="http://schemas.microsoft.com/office/drawing/2010/main" id="{BDABDEE8-5E1B-487F-9731-7E92C8FE4961}"/>
                </a:ext>
              </a:extLst>
            </p:cNvPr>
            <p:cNvSpPr/>
            <p:nvPr/>
          </p:nvSpPr>
          <p:spPr>
            <a:xfrm rot="0">
              <a:off x="6103700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0" name="Google Shape;2697;p79">
              <a:extLst>
                <a:ext uri="{3D38C5C3-5478-418E-8924-7DE05D408E6D}">
                  <a16:creationId xmlns:a16="http://schemas.microsoft.com/office/drawing/2010/main" id="{4DFD74E3-64B5-46F5-B45E-D81D539F0107}"/>
                </a:ext>
              </a:extLst>
            </p:cNvPr>
            <p:cNvSpPr/>
            <p:nvPr/>
          </p:nvSpPr>
          <p:spPr>
            <a:xfrm rot="0">
              <a:off x="610370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1" name="Google Shape;2698;p79">
              <a:extLst>
                <a:ext uri="{3E8C5C39-B9C0-48DB-9D70-77208B96FBCB}">
                  <a16:creationId xmlns:a16="http://schemas.microsoft.com/office/drawing/2010/main" id="{73401865-7E6D-4A19-8452-FF6B5D8058A2}"/>
                </a:ext>
              </a:extLst>
            </p:cNvPr>
            <p:cNvSpPr/>
            <p:nvPr/>
          </p:nvSpPr>
          <p:spPr>
            <a:xfrm rot="0">
              <a:off x="6103700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2" name="Google Shape;2699;p79">
              <a:extLst>
                <a:ext uri="{446586A4-3EED-4912-B171-FFFF02E14B51}">
                  <a16:creationId xmlns:a16="http://schemas.microsoft.com/office/drawing/2010/main" id="{D00198B8-5D27-4FB8-834A-365E10075EB8}"/>
                </a:ext>
              </a:extLst>
            </p:cNvPr>
            <p:cNvSpPr/>
            <p:nvPr/>
          </p:nvSpPr>
          <p:spPr>
            <a:xfrm rot="0">
              <a:off x="610370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3" name="Google Shape;2700;p79">
              <a:extLst>
                <a:ext uri="{6E7393D0-F683-4C49-853C-FB1803012A1A}">
                  <a16:creationId xmlns:a16="http://schemas.microsoft.com/office/drawing/2010/main" id="{E2702178-94FB-49DB-8A5C-A591447D71C0}"/>
                </a:ext>
              </a:extLst>
            </p:cNvPr>
            <p:cNvSpPr/>
            <p:nvPr/>
          </p:nvSpPr>
          <p:spPr>
            <a:xfrm rot="0">
              <a:off x="6103700" y="1876050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4" name="Google Shape;2701;p79">
              <a:extLst>
                <a:ext uri="{2B77E41E-1C4E-4DA5-8B7D-CEFC27B0268A}">
                  <a16:creationId xmlns:a16="http://schemas.microsoft.com/office/drawing/2010/main" id="{821624C1-F643-4238-8C21-35AD57CF4F1A}"/>
                </a:ext>
              </a:extLst>
            </p:cNvPr>
            <p:cNvSpPr/>
            <p:nvPr/>
          </p:nvSpPr>
          <p:spPr>
            <a:xfrm rot="0">
              <a:off x="6103700" y="19520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5" name="Google Shape;2702;p79">
              <a:extLst>
                <a:ext uri="{C953BA47-462F-4F83-A382-ED0ADF3D2EBB}">
                  <a16:creationId xmlns:a16="http://schemas.microsoft.com/office/drawing/2010/main" id="{FE880D7D-580E-40A6-9C4E-97AB658A3B98}"/>
                </a:ext>
              </a:extLst>
            </p:cNvPr>
            <p:cNvSpPr/>
            <p:nvPr/>
          </p:nvSpPr>
          <p:spPr>
            <a:xfrm rot="0">
              <a:off x="61799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6" name="Google Shape;2703;p79">
              <a:extLst>
                <a:ext uri="{8FF36D9F-C9E5-4CE4-963F-39FE631C0BF9}">
                  <a16:creationId xmlns:a16="http://schemas.microsoft.com/office/drawing/2010/main" id="{D3921608-3CF1-47A6-8899-5F63293D8E8D}"/>
                </a:ext>
              </a:extLst>
            </p:cNvPr>
            <p:cNvSpPr/>
            <p:nvPr/>
          </p:nvSpPr>
          <p:spPr>
            <a:xfrm rot="0">
              <a:off x="61799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7" name="Google Shape;2704;p79">
              <a:extLst>
                <a:ext uri="{ADDCFE85-1C96-4B06-A0A1-0B5A7C10DDB0}">
                  <a16:creationId xmlns:a16="http://schemas.microsoft.com/office/drawing/2010/main" id="{122B61E5-4BFF-4E19-9B44-D8BB629079CA}"/>
                </a:ext>
              </a:extLst>
            </p:cNvPr>
            <p:cNvSpPr/>
            <p:nvPr/>
          </p:nvSpPr>
          <p:spPr>
            <a:xfrm rot="0">
              <a:off x="61799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8" name="Google Shape;2705;p79">
              <a:extLst>
                <a:ext uri="{90F48E78-965D-4BE9-91A7-9406D4F03C53}">
                  <a16:creationId xmlns:a16="http://schemas.microsoft.com/office/drawing/2010/main" id="{35C81747-4E27-4A91-BCEC-3208D787C8A6}"/>
                </a:ext>
              </a:extLst>
            </p:cNvPr>
            <p:cNvSpPr/>
            <p:nvPr/>
          </p:nvSpPr>
          <p:spPr>
            <a:xfrm rot="0">
              <a:off x="625615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9" name="Google Shape;2706;p79">
              <a:extLst>
                <a:ext uri="{DD1777A9-2C30-4DD1-9347-727233CD043B}">
                  <a16:creationId xmlns:a16="http://schemas.microsoft.com/office/drawing/2010/main" id="{519883DE-4CA1-41A2-8D74-093C58B7BD01}"/>
                </a:ext>
              </a:extLst>
            </p:cNvPr>
            <p:cNvSpPr/>
            <p:nvPr/>
          </p:nvSpPr>
          <p:spPr>
            <a:xfrm rot="0">
              <a:off x="625615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0" name="Google Shape;2707;p79">
              <a:extLst>
                <a:ext uri="{F57695FE-A256-49E7-AAEB-F363088EDB53}">
                  <a16:creationId xmlns:a16="http://schemas.microsoft.com/office/drawing/2010/main" id="{9E167AAE-5653-4860-9B7A-D4FF100B274D}"/>
                </a:ext>
              </a:extLst>
            </p:cNvPr>
            <p:cNvSpPr/>
            <p:nvPr/>
          </p:nvSpPr>
          <p:spPr>
            <a:xfrm rot="0">
              <a:off x="625615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1" name="Google Shape;2708;p79">
              <a:extLst>
                <a:ext uri="{175F28FD-B95A-4F04-90F8-AD36FDFAF344}">
                  <a16:creationId xmlns:a16="http://schemas.microsoft.com/office/drawing/2010/main" id="{4FD92EB0-A733-4B10-BBF3-3832A9D01F4B}"/>
                </a:ext>
              </a:extLst>
            </p:cNvPr>
            <p:cNvSpPr/>
            <p:nvPr/>
          </p:nvSpPr>
          <p:spPr>
            <a:xfrm rot="0">
              <a:off x="625615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2" name="Google Shape;2709;p79">
              <a:extLst>
                <a:ext uri="{7444A889-FBA3-4CEC-8D8A-E0820A0573FA}">
                  <a16:creationId xmlns:a16="http://schemas.microsoft.com/office/drawing/2010/main" id="{AA411E02-6F31-4C1A-945C-0F8C99AACFA0}"/>
                </a:ext>
              </a:extLst>
            </p:cNvPr>
            <p:cNvSpPr/>
            <p:nvPr/>
          </p:nvSpPr>
          <p:spPr>
            <a:xfrm rot="0">
              <a:off x="61799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3" name="Google Shape;2710;p79">
              <a:extLst>
                <a:ext uri="{B4D67360-0D19-47AA-9211-0D8D15148126}">
                  <a16:creationId xmlns:a16="http://schemas.microsoft.com/office/drawing/2010/main" id="{4D9E79DB-DF69-4E01-B185-F41582C1DFCA}"/>
                </a:ext>
              </a:extLst>
            </p:cNvPr>
            <p:cNvSpPr/>
            <p:nvPr/>
          </p:nvSpPr>
          <p:spPr>
            <a:xfrm rot="0">
              <a:off x="61799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4" name="Google Shape;2711;p79">
              <a:extLst>
                <a:ext uri="{C6CCCF9D-1014-408C-B388-CFBFEBA8488F}">
                  <a16:creationId xmlns:a16="http://schemas.microsoft.com/office/drawing/2010/main" id="{6291DB14-EBEF-47A1-88F6-E86698616E58}"/>
                </a:ext>
              </a:extLst>
            </p:cNvPr>
            <p:cNvSpPr/>
            <p:nvPr/>
          </p:nvSpPr>
          <p:spPr>
            <a:xfrm rot="0">
              <a:off x="61799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5" name="Google Shape;2712;p79">
              <a:extLst>
                <a:ext uri="{FAC372DB-A66E-4E99-9420-D4BC4903D30C}">
                  <a16:creationId xmlns:a16="http://schemas.microsoft.com/office/drawing/2010/main" id="{96DDE639-784A-473A-83CE-5FD8C5969C19}"/>
                </a:ext>
              </a:extLst>
            </p:cNvPr>
            <p:cNvSpPr/>
            <p:nvPr/>
          </p:nvSpPr>
          <p:spPr>
            <a:xfrm rot="0">
              <a:off x="6179925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6" name="Google Shape;2713;p79">
              <a:extLst>
                <a:ext uri="{530659D1-FCBA-485D-8043-61957ABE281F}">
                  <a16:creationId xmlns:a16="http://schemas.microsoft.com/office/drawing/2010/main" id="{FBB32D96-3541-4E17-BA15-9E2E3E6AB7A6}"/>
                </a:ext>
              </a:extLst>
            </p:cNvPr>
            <p:cNvSpPr/>
            <p:nvPr/>
          </p:nvSpPr>
          <p:spPr>
            <a:xfrm rot="0">
              <a:off x="61799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7" name="Google Shape;2714;p79">
              <a:extLst>
                <a:ext uri="{67D6E4B2-DCC3-4822-BCA6-3DCD1BD26B0C}">
                  <a16:creationId xmlns:a16="http://schemas.microsoft.com/office/drawing/2010/main" id="{1BE3810C-C7C8-4FBE-97EE-3DCDEF314201}"/>
                </a:ext>
              </a:extLst>
            </p:cNvPr>
            <p:cNvSpPr/>
            <p:nvPr/>
          </p:nvSpPr>
          <p:spPr>
            <a:xfrm rot="0">
              <a:off x="61799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8" name="Google Shape;2715;p79">
              <a:extLst>
                <a:ext uri="{1D8B3D8A-58BB-472A-8B84-68905C408D68}">
                  <a16:creationId xmlns:a16="http://schemas.microsoft.com/office/drawing/2010/main" id="{E78908FB-06D4-4A2A-9789-78E05DE7324B}"/>
                </a:ext>
              </a:extLst>
            </p:cNvPr>
            <p:cNvSpPr/>
            <p:nvPr/>
          </p:nvSpPr>
          <p:spPr>
            <a:xfrm rot="0">
              <a:off x="6103700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9" name="Google Shape;2716;p79">
              <a:extLst>
                <a:ext uri="{867CCC05-E961-4B46-8727-999C188CC2BA}">
                  <a16:creationId xmlns:a16="http://schemas.microsoft.com/office/drawing/2010/main" id="{F7B14243-730E-4333-91DD-F547F1F4184C}"/>
                </a:ext>
              </a:extLst>
            </p:cNvPr>
            <p:cNvSpPr/>
            <p:nvPr/>
          </p:nvSpPr>
          <p:spPr>
            <a:xfrm rot="0">
              <a:off x="6027499" y="20282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0" name="Google Shape;2717;p79">
              <a:extLst>
                <a:ext uri="{B71317A3-6541-49B5-8FC7-88F024520CA9}">
                  <a16:creationId xmlns:a16="http://schemas.microsoft.com/office/drawing/2010/main" id="{EBEA3C2D-FA7C-4439-9875-9C5B03202E85}"/>
                </a:ext>
              </a:extLst>
            </p:cNvPr>
            <p:cNvSpPr/>
            <p:nvPr/>
          </p:nvSpPr>
          <p:spPr>
            <a:xfrm rot="0">
              <a:off x="6027499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1" name="Google Shape;2718;p79">
              <a:extLst>
                <a:ext uri="{E8A4F8D9-351C-4834-8CC8-A1E244561B5A}">
                  <a16:creationId xmlns:a16="http://schemas.microsoft.com/office/drawing/2010/main" id="{A01F31CE-DABF-46B9-BDD6-62420B83C758}"/>
                </a:ext>
              </a:extLst>
            </p:cNvPr>
            <p:cNvSpPr/>
            <p:nvPr/>
          </p:nvSpPr>
          <p:spPr>
            <a:xfrm rot="0">
              <a:off x="595147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2" name="Google Shape;2719;p79">
              <a:extLst>
                <a:ext uri="{789CE22B-8650-4541-B679-01C3F372ECB3}">
                  <a16:creationId xmlns:a16="http://schemas.microsoft.com/office/drawing/2010/main" id="{4AEE1E5F-A6D2-4CE2-904E-75801A8EF1F4}"/>
                </a:ext>
              </a:extLst>
            </p:cNvPr>
            <p:cNvSpPr/>
            <p:nvPr/>
          </p:nvSpPr>
          <p:spPr>
            <a:xfrm rot="0">
              <a:off x="549440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3" name="Google Shape;2720;p79">
              <a:extLst>
                <a:ext uri="{E72C43A8-957E-4980-95C5-3F3E3872D239}">
                  <a16:creationId xmlns:a16="http://schemas.microsoft.com/office/drawing/2010/main" id="{73621892-2BAB-4E6A-9A39-AE3E8ED81E7F}"/>
                </a:ext>
              </a:extLst>
            </p:cNvPr>
            <p:cNvSpPr/>
            <p:nvPr/>
          </p:nvSpPr>
          <p:spPr>
            <a:xfrm rot="0">
              <a:off x="549440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4" name="Google Shape;2721;p79">
              <a:extLst>
                <a:ext uri="{7D36B56C-80F8-407C-9302-33BA1F0B2D14}">
                  <a16:creationId xmlns:a16="http://schemas.microsoft.com/office/drawing/2010/main" id="{478283A3-1BAF-46F0-922F-145C025230D2}"/>
                </a:ext>
              </a:extLst>
            </p:cNvPr>
            <p:cNvSpPr/>
            <p:nvPr/>
          </p:nvSpPr>
          <p:spPr>
            <a:xfrm rot="0">
              <a:off x="5494400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5" name="Google Shape;2722;p79">
              <a:extLst>
                <a:ext uri="{EEF2068A-588D-4D5A-A055-07A2D1EAD99F}">
                  <a16:creationId xmlns:a16="http://schemas.microsoft.com/office/drawing/2010/main" id="{6E86D9F7-08F4-408C-8148-6BBEE021E413}"/>
                </a:ext>
              </a:extLst>
            </p:cNvPr>
            <p:cNvSpPr/>
            <p:nvPr/>
          </p:nvSpPr>
          <p:spPr>
            <a:xfrm rot="0">
              <a:off x="5494400" y="18760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6" name="Google Shape;2723;p79">
              <a:extLst>
                <a:ext uri="{E25D71E4-F43D-4193-BF4F-1D6657F51F49}">
                  <a16:creationId xmlns:a16="http://schemas.microsoft.com/office/drawing/2010/main" id="{0FA35B9E-4146-4FC6-B585-2DFF807589B0}"/>
                </a:ext>
              </a:extLst>
            </p:cNvPr>
            <p:cNvSpPr/>
            <p:nvPr/>
          </p:nvSpPr>
          <p:spPr>
            <a:xfrm rot="0">
              <a:off x="549440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7" name="Google Shape;2724;p79">
              <a:extLst>
                <a:ext uri="{1951A809-9169-455F-AC04-046978D6339A}">
                  <a16:creationId xmlns:a16="http://schemas.microsoft.com/office/drawing/2010/main" id="{485B13AA-2373-418C-BEE4-92938813DE3B}"/>
                </a:ext>
              </a:extLst>
            </p:cNvPr>
            <p:cNvSpPr/>
            <p:nvPr/>
          </p:nvSpPr>
          <p:spPr>
            <a:xfrm rot="0">
              <a:off x="5494400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8" name="Google Shape;2725;p79">
              <a:extLst>
                <a:ext uri="{B92A3259-C2E3-4DB9-B9C4-F20FD06DA249}">
                  <a16:creationId xmlns:a16="http://schemas.microsoft.com/office/drawing/2010/main" id="{31EBBA84-4C19-42E3-8261-32EBDD8F0243}"/>
                </a:ext>
              </a:extLst>
            </p:cNvPr>
            <p:cNvSpPr/>
            <p:nvPr/>
          </p:nvSpPr>
          <p:spPr>
            <a:xfrm rot="0">
              <a:off x="5494400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9" name="Google Shape;2726;p79">
              <a:extLst>
                <a:ext uri="{0558E2D5-0375-4149-A7EA-7B5A126EA91F}">
                  <a16:creationId xmlns:a16="http://schemas.microsoft.com/office/drawing/2010/main" id="{A0E98BA2-6BA0-4496-8B6D-20FF742449CE}"/>
                </a:ext>
              </a:extLst>
            </p:cNvPr>
            <p:cNvSpPr/>
            <p:nvPr/>
          </p:nvSpPr>
          <p:spPr>
            <a:xfrm rot="0">
              <a:off x="5494400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0" name="Google Shape;2727;p79">
              <a:extLst>
                <a:ext uri="{01355F4D-C4E2-439B-8F4F-3AA38C4BEF09}">
                  <a16:creationId xmlns:a16="http://schemas.microsoft.com/office/drawing/2010/main" id="{66B970CB-009E-4753-A010-26EE450E35B3}"/>
                </a:ext>
              </a:extLst>
            </p:cNvPr>
            <p:cNvSpPr/>
            <p:nvPr/>
          </p:nvSpPr>
          <p:spPr>
            <a:xfrm rot="0">
              <a:off x="5494400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1" name="Google Shape;2728;p79">
              <a:extLst>
                <a:ext uri="{0A7EE905-D76B-47AC-97D1-5703EE15C6DC}">
                  <a16:creationId xmlns:a16="http://schemas.microsoft.com/office/drawing/2010/main" id="{C27F381A-8DF2-43E6-B17F-3AE6D9EEF872}"/>
                </a:ext>
              </a:extLst>
            </p:cNvPr>
            <p:cNvSpPr/>
            <p:nvPr/>
          </p:nvSpPr>
          <p:spPr>
            <a:xfrm rot="0">
              <a:off x="54944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2" name="Google Shape;2729;p79">
              <a:extLst>
                <a:ext uri="{18B5679D-4C8A-4E72-90F0-0ED0396E1ECF}">
                  <a16:creationId xmlns:a16="http://schemas.microsoft.com/office/drawing/2010/main" id="{32400FA2-4290-4817-A2DE-1CCA1B152177}"/>
                </a:ext>
              </a:extLst>
            </p:cNvPr>
            <p:cNvSpPr/>
            <p:nvPr/>
          </p:nvSpPr>
          <p:spPr>
            <a:xfrm rot="0">
              <a:off x="549440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3" name="Google Shape;2730;p79">
              <a:extLst>
                <a:ext uri="{F35F17B1-371E-49DD-8154-1E9E74AF7E33}">
                  <a16:creationId xmlns:a16="http://schemas.microsoft.com/office/drawing/2010/main" id="{F0A2505B-886E-4A16-A4A2-7968D756DE95}"/>
                </a:ext>
              </a:extLst>
            </p:cNvPr>
            <p:cNvSpPr/>
            <p:nvPr/>
          </p:nvSpPr>
          <p:spPr>
            <a:xfrm rot="0">
              <a:off x="549440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4" name="Google Shape;2731;p79">
              <a:extLst>
                <a:ext uri="{8E8F25A9-F7A0-4949-8784-49B18F95052D}">
                  <a16:creationId xmlns:a16="http://schemas.microsoft.com/office/drawing/2010/main" id="{820F7904-E969-4DC0-94ED-7F27007FD62A}"/>
                </a:ext>
              </a:extLst>
            </p:cNvPr>
            <p:cNvSpPr/>
            <p:nvPr/>
          </p:nvSpPr>
          <p:spPr>
            <a:xfrm rot="0">
              <a:off x="549440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5" name="Google Shape;2732;p79">
              <a:extLst>
                <a:ext uri="{1B309A8C-E25A-4D74-9BF6-0B6604BBC922}">
                  <a16:creationId xmlns:a16="http://schemas.microsoft.com/office/drawing/2010/main" id="{20748023-D316-4D86-A7D2-FE40A3B64383}"/>
                </a:ext>
              </a:extLst>
            </p:cNvPr>
            <p:cNvSpPr/>
            <p:nvPr/>
          </p:nvSpPr>
          <p:spPr>
            <a:xfrm rot="0">
              <a:off x="549440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6" name="Google Shape;2733;p79">
              <a:extLst>
                <a:ext uri="{4D77338F-550A-4F86-A758-23C80A53FD01}">
                  <a16:creationId xmlns:a16="http://schemas.microsoft.com/office/drawing/2010/main" id="{095871F8-07B8-454E-A440-E57E0A6A7E89}"/>
                </a:ext>
              </a:extLst>
            </p:cNvPr>
            <p:cNvSpPr/>
            <p:nvPr/>
          </p:nvSpPr>
          <p:spPr>
            <a:xfrm rot="0">
              <a:off x="5494400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7" name="Google Shape;2734;p79">
              <a:extLst>
                <a:ext uri="{A4B480E4-837A-48E2-820D-E774C1973259}">
                  <a16:creationId xmlns:a16="http://schemas.microsoft.com/office/drawing/2010/main" id="{D7BAA97A-01F2-4E60-B560-1AA6282A51E7}"/>
                </a:ext>
              </a:extLst>
            </p:cNvPr>
            <p:cNvSpPr/>
            <p:nvPr/>
          </p:nvSpPr>
          <p:spPr>
            <a:xfrm rot="0">
              <a:off x="557062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8" name="Google Shape;2735;p79">
              <a:extLst>
                <a:ext uri="{E2917C6D-D434-407F-B13A-986515E25C2D}">
                  <a16:creationId xmlns:a16="http://schemas.microsoft.com/office/drawing/2010/main" id="{9BF02F64-4CC3-4F30-B28F-99C6B3FC4E2C}"/>
                </a:ext>
              </a:extLst>
            </p:cNvPr>
            <p:cNvSpPr/>
            <p:nvPr/>
          </p:nvSpPr>
          <p:spPr>
            <a:xfrm rot="0">
              <a:off x="557062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9" name="Google Shape;2736;p79">
              <a:extLst>
                <a:ext uri="{0DC53498-0374-4946-AF03-5E5AE8D52F65}">
                  <a16:creationId xmlns:a16="http://schemas.microsoft.com/office/drawing/2010/main" id="{078B9E97-D9AD-4C1C-BDDE-CB74057712F3}"/>
                </a:ext>
              </a:extLst>
            </p:cNvPr>
            <p:cNvSpPr/>
            <p:nvPr/>
          </p:nvSpPr>
          <p:spPr>
            <a:xfrm rot="0">
              <a:off x="557062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0" name="Google Shape;2737;p79">
              <a:extLst>
                <a:ext uri="{206883A5-2E32-4169-BEB9-7C80C5AF7E20}">
                  <a16:creationId xmlns:a16="http://schemas.microsoft.com/office/drawing/2010/main" id="{5D852299-0AD5-478F-83E6-B5384D5A0413}"/>
                </a:ext>
              </a:extLst>
            </p:cNvPr>
            <p:cNvSpPr/>
            <p:nvPr/>
          </p:nvSpPr>
          <p:spPr>
            <a:xfrm rot="0">
              <a:off x="557062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1" name="Google Shape;2738;p79">
              <a:extLst>
                <a:ext uri="{A5E1F060-6344-477B-9B43-6AE5F8EC4127}">
                  <a16:creationId xmlns:a16="http://schemas.microsoft.com/office/drawing/2010/main" id="{9794954B-A1F2-44EF-8ED0-F109CE6BC5BA}"/>
                </a:ext>
              </a:extLst>
            </p:cNvPr>
            <p:cNvSpPr/>
            <p:nvPr/>
          </p:nvSpPr>
          <p:spPr>
            <a:xfrm rot="0">
              <a:off x="557062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2" name="Google Shape;2739;p79">
              <a:extLst>
                <a:ext uri="{81AC7BA9-FADE-41B4-BA77-AD615B2661B9}">
                  <a16:creationId xmlns:a16="http://schemas.microsoft.com/office/drawing/2010/main" id="{3F71896F-AA50-4652-AC58-CAF481700ABC}"/>
                </a:ext>
              </a:extLst>
            </p:cNvPr>
            <p:cNvSpPr/>
            <p:nvPr/>
          </p:nvSpPr>
          <p:spPr>
            <a:xfrm rot="0">
              <a:off x="55706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3" name="Google Shape;2740;p79">
              <a:extLst>
                <a:ext uri="{9495F1CF-504B-411C-9A8D-5A947D4AC3F3}">
                  <a16:creationId xmlns:a16="http://schemas.microsoft.com/office/drawing/2010/main" id="{C8A2B06A-C22F-4F7A-8AC4-F1500CD7D81C}"/>
                </a:ext>
              </a:extLst>
            </p:cNvPr>
            <p:cNvSpPr/>
            <p:nvPr/>
          </p:nvSpPr>
          <p:spPr>
            <a:xfrm rot="0">
              <a:off x="557062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4" name="Google Shape;2741;p79">
              <a:extLst>
                <a:ext uri="{1365F9D0-822F-46DB-BD77-8DFE7D3B9171}">
                  <a16:creationId xmlns:a16="http://schemas.microsoft.com/office/drawing/2010/main" id="{7009F6C8-5A0C-4D6F-B9EE-1A8600F04F72}"/>
                </a:ext>
              </a:extLst>
            </p:cNvPr>
            <p:cNvSpPr/>
            <p:nvPr/>
          </p:nvSpPr>
          <p:spPr>
            <a:xfrm rot="0">
              <a:off x="557062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5" name="Google Shape;2742;p79">
              <a:extLst>
                <a:ext uri="{AA0BDF9F-23F2-4503-85AD-8CE7CC8FB7E4}">
                  <a16:creationId xmlns:a16="http://schemas.microsoft.com/office/drawing/2010/main" id="{B94CE302-9B1F-404C-A5B8-F3C7C2B421B5}"/>
                </a:ext>
              </a:extLst>
            </p:cNvPr>
            <p:cNvSpPr/>
            <p:nvPr/>
          </p:nvSpPr>
          <p:spPr>
            <a:xfrm rot="0">
              <a:off x="5570625" y="18760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6" name="Google Shape;2743;p79">
              <a:extLst>
                <a:ext uri="{48BF2BAA-8F35-4BFC-80F3-D9E02B19F9FB}">
                  <a16:creationId xmlns:a16="http://schemas.microsoft.com/office/drawing/2010/main" id="{D28E35FF-D0AF-4C88-84AD-9EACB6B25C93}"/>
                </a:ext>
              </a:extLst>
            </p:cNvPr>
            <p:cNvSpPr/>
            <p:nvPr/>
          </p:nvSpPr>
          <p:spPr>
            <a:xfrm rot="0">
              <a:off x="5570625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7" name="Google Shape;2744;p79">
              <a:extLst>
                <a:ext uri="{62A10C03-1B11-4646-80AB-C523A44D4E1F}">
                  <a16:creationId xmlns:a16="http://schemas.microsoft.com/office/drawing/2010/main" id="{186FABD5-03AB-4FCF-AE94-455F8B51223F}"/>
                </a:ext>
              </a:extLst>
            </p:cNvPr>
            <p:cNvSpPr/>
            <p:nvPr/>
          </p:nvSpPr>
          <p:spPr>
            <a:xfrm rot="0">
              <a:off x="5570625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8" name="Google Shape;2745;p79">
              <a:extLst>
                <a:ext uri="{99E4570C-5D13-413C-AA81-556220B63333}">
                  <a16:creationId xmlns:a16="http://schemas.microsoft.com/office/drawing/2010/main" id="{C76217D1-E110-4B3F-8F4C-7E3C12DC03A1}"/>
                </a:ext>
              </a:extLst>
            </p:cNvPr>
            <p:cNvSpPr/>
            <p:nvPr/>
          </p:nvSpPr>
          <p:spPr>
            <a:xfrm rot="0">
              <a:off x="5570625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9" name="Google Shape;2746;p79">
              <a:extLst>
                <a:ext uri="{1277360D-48C1-43DB-B76A-57D6EDD724D9}">
                  <a16:creationId xmlns:a16="http://schemas.microsoft.com/office/drawing/2010/main" id="{FC67956D-7C35-4398-AACC-9482EA7CCAA1}"/>
                </a:ext>
              </a:extLst>
            </p:cNvPr>
            <p:cNvSpPr/>
            <p:nvPr/>
          </p:nvSpPr>
          <p:spPr>
            <a:xfrm rot="0">
              <a:off x="5570625" y="21807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0" name="Google Shape;2747;p79">
              <a:extLst>
                <a:ext uri="{B3245E4F-734D-4919-8609-B1128CC478F7}">
                  <a16:creationId xmlns:a16="http://schemas.microsoft.com/office/drawing/2010/main" id="{17183D39-A9CA-44E9-AB45-0F23130A9574}"/>
                </a:ext>
              </a:extLst>
            </p:cNvPr>
            <p:cNvSpPr/>
            <p:nvPr/>
          </p:nvSpPr>
          <p:spPr>
            <a:xfrm rot="0">
              <a:off x="5570625" y="225692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1" name="Google Shape;2748;p79">
              <a:extLst>
                <a:ext uri="{B2047218-C59A-4BF3-903F-D3B61AF56C41}">
                  <a16:creationId xmlns:a16="http://schemas.microsoft.com/office/drawing/2010/main" id="{92F59223-F81D-496C-BCA1-CD4C22D47A50}"/>
                </a:ext>
              </a:extLst>
            </p:cNvPr>
            <p:cNvSpPr/>
            <p:nvPr/>
          </p:nvSpPr>
          <p:spPr>
            <a:xfrm rot="0">
              <a:off x="5570625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2" name="Google Shape;2749;p79">
              <a:extLst>
                <a:ext uri="{67EBFD44-184F-42CC-B73E-2BA9CC48686D}">
                  <a16:creationId xmlns:a16="http://schemas.microsoft.com/office/drawing/2010/main" id="{6661B8A8-5076-45E1-9936-F5FB7F255A52}"/>
                </a:ext>
              </a:extLst>
            </p:cNvPr>
            <p:cNvSpPr/>
            <p:nvPr/>
          </p:nvSpPr>
          <p:spPr>
            <a:xfrm rot="0">
              <a:off x="5570625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3" name="Google Shape;2750;p79">
              <a:extLst>
                <a:ext uri="{D6AFF3A9-F27A-4BF1-9F8C-5C81537B3C61}">
                  <a16:creationId xmlns:a16="http://schemas.microsoft.com/office/drawing/2010/main" id="{5D65F981-AFE8-4553-95CD-38B758050CEF}"/>
                </a:ext>
              </a:extLst>
            </p:cNvPr>
            <p:cNvSpPr/>
            <p:nvPr/>
          </p:nvSpPr>
          <p:spPr>
            <a:xfrm rot="0">
              <a:off x="5570625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4" name="Google Shape;2751;p79">
              <a:extLst>
                <a:ext uri="{CABFE0DD-8FE3-4ABE-8AF3-1A6E4FFC6612}">
                  <a16:creationId xmlns:a16="http://schemas.microsoft.com/office/drawing/2010/main" id="{48913D0B-7490-4A6B-AF59-9847469D6DB7}"/>
                </a:ext>
              </a:extLst>
            </p:cNvPr>
            <p:cNvSpPr/>
            <p:nvPr/>
          </p:nvSpPr>
          <p:spPr>
            <a:xfrm rot="0">
              <a:off x="5570625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5" name="Google Shape;2752;p79">
              <a:extLst>
                <a:ext uri="{07032886-D650-4920-94BB-83B5D95C0B32}">
                  <a16:creationId xmlns:a16="http://schemas.microsoft.com/office/drawing/2010/main" id="{EFB3FA5F-B9B7-4F5E-9C07-5BDAA0A52154}"/>
                </a:ext>
              </a:extLst>
            </p:cNvPr>
            <p:cNvSpPr/>
            <p:nvPr/>
          </p:nvSpPr>
          <p:spPr>
            <a:xfrm rot="0">
              <a:off x="5570625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6" name="Google Shape;2753;p79">
              <a:extLst>
                <a:ext uri="{07AA5DE7-7F96-4F49-9D41-E15D67137A4F}">
                  <a16:creationId xmlns:a16="http://schemas.microsoft.com/office/drawing/2010/main" id="{B19A4B80-70C0-44B2-B5A5-C4570B142A48}"/>
                </a:ext>
              </a:extLst>
            </p:cNvPr>
            <p:cNvSpPr/>
            <p:nvPr/>
          </p:nvSpPr>
          <p:spPr>
            <a:xfrm rot="0">
              <a:off x="5570625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7" name="Google Shape;2754;p79">
              <a:extLst>
                <a:ext uri="{98DD7874-A765-41F2-89D6-1C99634BAB99}">
                  <a16:creationId xmlns:a16="http://schemas.microsoft.com/office/drawing/2010/main" id="{1C8003AB-C808-42DB-8B07-DC66D3CE2DE5}"/>
                </a:ext>
              </a:extLst>
            </p:cNvPr>
            <p:cNvSpPr/>
            <p:nvPr/>
          </p:nvSpPr>
          <p:spPr>
            <a:xfrm rot="0">
              <a:off x="5570625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8" name="Google Shape;2755;p79">
              <a:extLst>
                <a:ext uri="{5BDEEF8D-1289-4DFE-B21E-B2DD590A1020}">
                  <a16:creationId xmlns:a16="http://schemas.microsoft.com/office/drawing/2010/main" id="{60ED5305-D2E6-4AF3-B2A0-29A5B3039160}"/>
                </a:ext>
              </a:extLst>
            </p:cNvPr>
            <p:cNvSpPr/>
            <p:nvPr/>
          </p:nvSpPr>
          <p:spPr>
            <a:xfrm rot="0">
              <a:off x="564682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9" name="Google Shape;2756;p79">
              <a:extLst>
                <a:ext uri="{57758DA8-E2A3-4CAE-88C7-F21221AFBA69}">
                  <a16:creationId xmlns:a16="http://schemas.microsoft.com/office/drawing/2010/main" id="{87B445CF-2C12-4B5F-8744-76DA4CE1A322}"/>
                </a:ext>
              </a:extLst>
            </p:cNvPr>
            <p:cNvSpPr/>
            <p:nvPr/>
          </p:nvSpPr>
          <p:spPr>
            <a:xfrm rot="0">
              <a:off x="56468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0" name="Google Shape;2757;p79">
              <a:extLst>
                <a:ext uri="{F2DD267D-BC1F-4965-8802-15662ADAF91D}">
                  <a16:creationId xmlns:a16="http://schemas.microsoft.com/office/drawing/2010/main" id="{7718A30E-FAD6-4BDF-B8D9-26E5EFD9D00B}"/>
                </a:ext>
              </a:extLst>
            </p:cNvPr>
            <p:cNvSpPr/>
            <p:nvPr/>
          </p:nvSpPr>
          <p:spPr>
            <a:xfrm rot="0">
              <a:off x="564682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1" name="Google Shape;2758;p79">
              <a:extLst>
                <a:ext uri="{DA12D05A-F8C4-4A08-A78A-8CCB834E437B}">
                  <a16:creationId xmlns:a16="http://schemas.microsoft.com/office/drawing/2010/main" id="{040A3F27-09F9-48E7-BD1E-454CA657E820}"/>
                </a:ext>
              </a:extLst>
            </p:cNvPr>
            <p:cNvSpPr/>
            <p:nvPr/>
          </p:nvSpPr>
          <p:spPr>
            <a:xfrm rot="0">
              <a:off x="564682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2" name="Google Shape;2759;p79">
              <a:extLst>
                <a:ext uri="{D8644C93-072E-4295-9F79-17A2FD67A86E}">
                  <a16:creationId xmlns:a16="http://schemas.microsoft.com/office/drawing/2010/main" id="{1CCA24EA-7A52-48A8-A109-6DD28DC27288}"/>
                </a:ext>
              </a:extLst>
            </p:cNvPr>
            <p:cNvSpPr/>
            <p:nvPr/>
          </p:nvSpPr>
          <p:spPr>
            <a:xfrm rot="0">
              <a:off x="564682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3" name="Google Shape;2760;p79">
              <a:extLst>
                <a:ext uri="{24C9882F-ACC6-4B09-8AB8-DC0E0F7162F6}">
                  <a16:creationId xmlns:a16="http://schemas.microsoft.com/office/drawing/2010/main" id="{8C68B525-D862-4B9C-89E7-CEB3AC8B7E61}"/>
                </a:ext>
              </a:extLst>
            </p:cNvPr>
            <p:cNvSpPr/>
            <p:nvPr/>
          </p:nvSpPr>
          <p:spPr>
            <a:xfrm rot="0">
              <a:off x="564682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4" name="Google Shape;2761;p79">
              <a:extLst>
                <a:ext uri="{875DD528-329A-4E6A-8D71-6D0BF908C4DA}">
                  <a16:creationId xmlns:a16="http://schemas.microsoft.com/office/drawing/2010/main" id="{D9345A03-25A6-49B3-AB93-A8F303D96959}"/>
                </a:ext>
              </a:extLst>
            </p:cNvPr>
            <p:cNvSpPr/>
            <p:nvPr/>
          </p:nvSpPr>
          <p:spPr>
            <a:xfrm rot="0">
              <a:off x="5646825" y="18760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5" name="Google Shape;2762;p79">
              <a:extLst>
                <a:ext uri="{694124E6-AD5C-43D0-9586-585C1CE8CA09}">
                  <a16:creationId xmlns:a16="http://schemas.microsoft.com/office/drawing/2010/main" id="{00644DB2-D9C7-406F-B1B0-27061ECFE350}"/>
                </a:ext>
              </a:extLst>
            </p:cNvPr>
            <p:cNvSpPr/>
            <p:nvPr/>
          </p:nvSpPr>
          <p:spPr>
            <a:xfrm rot="0">
              <a:off x="564682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6" name="Google Shape;2763;p79">
              <a:extLst>
                <a:ext uri="{D33A00DD-81B9-4304-B300-E3DCB481CA60}">
                  <a16:creationId xmlns:a16="http://schemas.microsoft.com/office/drawing/2010/main" id="{DEE94A9B-DAAC-490D-AF02-42138AA00470}"/>
                </a:ext>
              </a:extLst>
            </p:cNvPr>
            <p:cNvSpPr/>
            <p:nvPr/>
          </p:nvSpPr>
          <p:spPr>
            <a:xfrm rot="0">
              <a:off x="564682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7" name="Google Shape;2764;p79">
              <a:extLst>
                <a:ext uri="{D3549389-6C5D-4E95-97D4-68EBFD949958}">
                  <a16:creationId xmlns:a16="http://schemas.microsoft.com/office/drawing/2010/main" id="{857E0656-25E6-4E9E-94A0-C4F0041F18B5}"/>
                </a:ext>
              </a:extLst>
            </p:cNvPr>
            <p:cNvSpPr/>
            <p:nvPr/>
          </p:nvSpPr>
          <p:spPr>
            <a:xfrm rot="0">
              <a:off x="564682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8" name="Google Shape;2765;p79">
              <a:extLst>
                <a:ext uri="{8BB73189-CEFC-4767-97A6-73DC656DB151}">
                  <a16:creationId xmlns:a16="http://schemas.microsoft.com/office/drawing/2010/main" id="{51FA567F-64F0-408B-9641-A68AC3BA588F}"/>
                </a:ext>
              </a:extLst>
            </p:cNvPr>
            <p:cNvSpPr/>
            <p:nvPr/>
          </p:nvSpPr>
          <p:spPr>
            <a:xfrm rot="0">
              <a:off x="564682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9" name="Google Shape;2766;p79">
              <a:extLst>
                <a:ext uri="{8AD7604D-9F8A-4E23-9BE1-B9DBA45F1136}">
                  <a16:creationId xmlns:a16="http://schemas.microsoft.com/office/drawing/2010/main" id="{2EF5A83E-A33B-4341-B139-7C2816A3F578}"/>
                </a:ext>
              </a:extLst>
            </p:cNvPr>
            <p:cNvSpPr/>
            <p:nvPr/>
          </p:nvSpPr>
          <p:spPr>
            <a:xfrm rot="0">
              <a:off x="5646825" y="2256925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0" name="Google Shape;2767;p79">
              <a:extLst>
                <a:ext uri="{A6B02CF5-0406-4D5C-AA2E-7B7D978FBFE9}">
                  <a16:creationId xmlns:a16="http://schemas.microsoft.com/office/drawing/2010/main" id="{92AF9BC4-BF49-4E83-81EC-C70325A129DF}"/>
                </a:ext>
              </a:extLst>
            </p:cNvPr>
            <p:cNvSpPr/>
            <p:nvPr/>
          </p:nvSpPr>
          <p:spPr>
            <a:xfrm rot="0">
              <a:off x="564682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1" name="Google Shape;2768;p79">
              <a:extLst>
                <a:ext uri="{D99F1F4E-8BFF-4C27-9485-C3ACD41408FB}">
                  <a16:creationId xmlns:a16="http://schemas.microsoft.com/office/drawing/2010/main" id="{D515FD8F-7FB8-41FE-94A4-78B6BBCDEB98}"/>
                </a:ext>
              </a:extLst>
            </p:cNvPr>
            <p:cNvSpPr/>
            <p:nvPr/>
          </p:nvSpPr>
          <p:spPr>
            <a:xfrm rot="0">
              <a:off x="564682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2" name="Google Shape;2769;p79">
              <a:extLst>
                <a:ext uri="{D884EDBF-9FFA-48BC-A4D3-CF17D1722253}">
                  <a16:creationId xmlns:a16="http://schemas.microsoft.com/office/drawing/2010/main" id="{33DF8592-2B52-4660-AEDC-F26A18579763}"/>
                </a:ext>
              </a:extLst>
            </p:cNvPr>
            <p:cNvSpPr/>
            <p:nvPr/>
          </p:nvSpPr>
          <p:spPr>
            <a:xfrm rot="0">
              <a:off x="564682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3" name="Google Shape;2770;p79">
              <a:extLst>
                <a:ext uri="{0DA0A153-2A7C-4C3B-AB11-A1E670E9FBB9}">
                  <a16:creationId xmlns:a16="http://schemas.microsoft.com/office/drawing/2010/main" id="{5997A683-F0B4-4789-8C38-6FB32376383F}"/>
                </a:ext>
              </a:extLst>
            </p:cNvPr>
            <p:cNvSpPr/>
            <p:nvPr/>
          </p:nvSpPr>
          <p:spPr>
            <a:xfrm rot="0">
              <a:off x="564682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4" name="Google Shape;2771;p79">
              <a:extLst>
                <a:ext uri="{E7D78B98-21F3-46AC-85F8-92863996C3B4}">
                  <a16:creationId xmlns:a16="http://schemas.microsoft.com/office/drawing/2010/main" id="{A548B14C-5AFD-42D9-B892-EE4FE801F4CC}"/>
                </a:ext>
              </a:extLst>
            </p:cNvPr>
            <p:cNvSpPr/>
            <p:nvPr/>
          </p:nvSpPr>
          <p:spPr>
            <a:xfrm rot="0">
              <a:off x="564682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5" name="Google Shape;2772;p79">
              <a:extLst>
                <a:ext uri="{941E2DC2-5EED-4E62-A318-98851556CD12}">
                  <a16:creationId xmlns:a16="http://schemas.microsoft.com/office/drawing/2010/main" id="{33EED8C8-C4FE-4700-85C3-48F80344136A}"/>
                </a:ext>
              </a:extLst>
            </p:cNvPr>
            <p:cNvSpPr/>
            <p:nvPr/>
          </p:nvSpPr>
          <p:spPr>
            <a:xfrm rot="0">
              <a:off x="5723049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6" name="Google Shape;2773;p79">
              <a:extLst>
                <a:ext uri="{1500A49A-E266-4B9F-9B6F-E2E16B79E3CB}">
                  <a16:creationId xmlns:a16="http://schemas.microsoft.com/office/drawing/2010/main" id="{64B62919-212F-4063-9454-9BFDA845DB06}"/>
                </a:ext>
              </a:extLst>
            </p:cNvPr>
            <p:cNvSpPr/>
            <p:nvPr/>
          </p:nvSpPr>
          <p:spPr>
            <a:xfrm rot="0">
              <a:off x="5723049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7" name="Google Shape;2774;p79">
              <a:extLst>
                <a:ext uri="{C5114771-C624-4AC8-AB68-2743ADE7BC83}">
                  <a16:creationId xmlns:a16="http://schemas.microsoft.com/office/drawing/2010/main" id="{43CD32F6-F320-4C6C-BA5C-922350D4988D}"/>
                </a:ext>
              </a:extLst>
            </p:cNvPr>
            <p:cNvSpPr/>
            <p:nvPr/>
          </p:nvSpPr>
          <p:spPr>
            <a:xfrm rot="0">
              <a:off x="5723049" y="1571400"/>
              <a:ext cx="62149" cy="53250"/>
            </a:xfrm>
            <a:custGeom>
              <a:avLst/>
              <a:gdLst/>
              <a:ahLst/>
              <a:cxnLst/>
              <a:rect b="b" l="0" r="r" t="0"/>
              <a:pathLst>
                <a:path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8" name="Google Shape;2775;p79">
              <a:extLst>
                <a:ext uri="{505FF440-0E98-40DA-A6B5-26333D31A989}">
                  <a16:creationId xmlns:a16="http://schemas.microsoft.com/office/drawing/2010/main" id="{57CA9DD1-FDAD-43D9-A3D4-3FFF46CCAA10}"/>
                </a:ext>
              </a:extLst>
            </p:cNvPr>
            <p:cNvSpPr/>
            <p:nvPr/>
          </p:nvSpPr>
          <p:spPr>
            <a:xfrm rot="0">
              <a:off x="5723049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9" name="Google Shape;2776;p79">
              <a:extLst>
                <a:ext uri="{5D0AFCC0-75FB-4B9F-BF1D-6534861A6177}">
                  <a16:creationId xmlns:a16="http://schemas.microsoft.com/office/drawing/2010/main" id="{DE260D42-FD43-467F-941A-9396CCB5232D}"/>
                </a:ext>
              </a:extLst>
            </p:cNvPr>
            <p:cNvSpPr/>
            <p:nvPr/>
          </p:nvSpPr>
          <p:spPr>
            <a:xfrm rot="0">
              <a:off x="5723049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0" name="Google Shape;2777;p79">
              <a:extLst>
                <a:ext uri="{B352B903-4E3B-4F26-B269-17043A857625}">
                  <a16:creationId xmlns:a16="http://schemas.microsoft.com/office/drawing/2010/main" id="{2420172A-713D-46A2-8010-BDD8E8F87F80}"/>
                </a:ext>
              </a:extLst>
            </p:cNvPr>
            <p:cNvSpPr/>
            <p:nvPr/>
          </p:nvSpPr>
          <p:spPr>
            <a:xfrm rot="0">
              <a:off x="5723049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1" name="Google Shape;2778;p79">
              <a:extLst>
                <a:ext uri="{B042A3CC-DB97-41CD-98B4-B714D3BA1592}">
                  <a16:creationId xmlns:a16="http://schemas.microsoft.com/office/drawing/2010/main" id="{CF953A10-7504-4A70-91FF-65EF0EE5BED5}"/>
                </a:ext>
              </a:extLst>
            </p:cNvPr>
            <p:cNvSpPr/>
            <p:nvPr/>
          </p:nvSpPr>
          <p:spPr>
            <a:xfrm rot="0">
              <a:off x="5723049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2" name="Google Shape;2779;p79">
              <a:extLst>
                <a:ext uri="{A6BBDD04-A79A-4DFD-A5A7-CB1981D0DDD1}">
                  <a16:creationId xmlns:a16="http://schemas.microsoft.com/office/drawing/2010/main" id="{07136FE2-B37A-4B11-B977-673983B77685}"/>
                </a:ext>
              </a:extLst>
            </p:cNvPr>
            <p:cNvSpPr/>
            <p:nvPr/>
          </p:nvSpPr>
          <p:spPr>
            <a:xfrm rot="0">
              <a:off x="5723049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3" name="Google Shape;2780;p79">
              <a:extLst>
                <a:ext uri="{441FC824-ECBA-440C-9FF9-B3CBDDE8DE1E}">
                  <a16:creationId xmlns:a16="http://schemas.microsoft.com/office/drawing/2010/main" id="{FF4F5DAD-6E3E-4EB0-AB82-0534645A5662}"/>
                </a:ext>
              </a:extLst>
            </p:cNvPr>
            <p:cNvSpPr/>
            <p:nvPr/>
          </p:nvSpPr>
          <p:spPr>
            <a:xfrm rot="0">
              <a:off x="5723049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4" name="Google Shape;2781;p79">
              <a:extLst>
                <a:ext uri="{2F5C3C96-9C16-49AB-A6EF-F06A93F92760}">
                  <a16:creationId xmlns:a16="http://schemas.microsoft.com/office/drawing/2010/main" id="{5FEE9CE5-1183-4CFF-8C86-1AD6669AE69D}"/>
                </a:ext>
              </a:extLst>
            </p:cNvPr>
            <p:cNvSpPr/>
            <p:nvPr/>
          </p:nvSpPr>
          <p:spPr>
            <a:xfrm rot="0">
              <a:off x="5723049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5" name="Google Shape;2782;p79">
              <a:extLst>
                <a:ext uri="{2A7B27E9-E263-4D43-BAB3-DA490CA4814F}">
                  <a16:creationId xmlns:a16="http://schemas.microsoft.com/office/drawing/2010/main" id="{533AB0AD-9E76-4E38-91E1-B77288A8C1ED}"/>
                </a:ext>
              </a:extLst>
            </p:cNvPr>
            <p:cNvSpPr/>
            <p:nvPr/>
          </p:nvSpPr>
          <p:spPr>
            <a:xfrm rot="0">
              <a:off x="5723049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6" name="Google Shape;2783;p79">
              <a:extLst>
                <a:ext uri="{DDA6FAB4-CD35-4C8F-9477-D4895E597EFB}">
                  <a16:creationId xmlns:a16="http://schemas.microsoft.com/office/drawing/2010/main" id="{7CEEB963-141C-4A2A-9C44-C04CA55D428A}"/>
                </a:ext>
              </a:extLst>
            </p:cNvPr>
            <p:cNvSpPr/>
            <p:nvPr/>
          </p:nvSpPr>
          <p:spPr>
            <a:xfrm rot="0">
              <a:off x="5723049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7" name="Google Shape;2784;p79">
              <a:extLst>
                <a:ext uri="{FCA4B69C-6F0E-4076-983D-CFE67D7AA3C8}">
                  <a16:creationId xmlns:a16="http://schemas.microsoft.com/office/drawing/2010/main" id="{5D62E1CB-4CDE-4991-A551-0D2C1C6AA119}"/>
                </a:ext>
              </a:extLst>
            </p:cNvPr>
            <p:cNvSpPr/>
            <p:nvPr/>
          </p:nvSpPr>
          <p:spPr>
            <a:xfrm rot="0">
              <a:off x="5723049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8" name="Google Shape;2785;p79">
              <a:extLst>
                <a:ext uri="{19FE886C-515B-4755-A7D2-3AF94DE2426B}">
                  <a16:creationId xmlns:a16="http://schemas.microsoft.com/office/drawing/2010/main" id="{933F318B-59AD-46E2-AF80-CCB3546EAB8F}"/>
                </a:ext>
              </a:extLst>
            </p:cNvPr>
            <p:cNvSpPr/>
            <p:nvPr/>
          </p:nvSpPr>
          <p:spPr>
            <a:xfrm rot="0">
              <a:off x="5722850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9" name="Google Shape;2786;p79">
              <a:extLst>
                <a:ext uri="{040B8FD9-EB28-4983-956E-97751A1715CE}">
                  <a16:creationId xmlns:a16="http://schemas.microsoft.com/office/drawing/2010/main" id="{8B566F1B-901E-46E2-8068-181CDA4D1DA3}"/>
                </a:ext>
              </a:extLst>
            </p:cNvPr>
            <p:cNvSpPr/>
            <p:nvPr/>
          </p:nvSpPr>
          <p:spPr>
            <a:xfrm rot="0">
              <a:off x="5723049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0" name="Google Shape;2787;p79">
              <a:extLst>
                <a:ext uri="{AE40032A-90CA-488C-8C56-DBB3F945FAFE}">
                  <a16:creationId xmlns:a16="http://schemas.microsoft.com/office/drawing/2010/main" id="{3E7FAD3C-31C4-4343-B016-2BA4A595D103}"/>
                </a:ext>
              </a:extLst>
            </p:cNvPr>
            <p:cNvSpPr/>
            <p:nvPr/>
          </p:nvSpPr>
          <p:spPr>
            <a:xfrm rot="0">
              <a:off x="5722850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1" name="Google Shape;2788;p79">
              <a:extLst>
                <a:ext uri="{39AAE663-7DEA-4B3E-8A59-1632080CA75D}">
                  <a16:creationId xmlns:a16="http://schemas.microsoft.com/office/drawing/2010/main" id="{C8D3C472-C9F7-40A9-99EA-797FBA1A3450}"/>
                </a:ext>
              </a:extLst>
            </p:cNvPr>
            <p:cNvSpPr/>
            <p:nvPr/>
          </p:nvSpPr>
          <p:spPr>
            <a:xfrm rot="0">
              <a:off x="579927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2" name="Google Shape;2789;p79">
              <a:extLst>
                <a:ext uri="{8F6CE607-BF55-4CD0-9849-064606554A01}">
                  <a16:creationId xmlns:a16="http://schemas.microsoft.com/office/drawing/2010/main" id="{0A95EC8E-A76E-4A5F-8BE3-C7118065BF00}"/>
                </a:ext>
              </a:extLst>
            </p:cNvPr>
            <p:cNvSpPr/>
            <p:nvPr/>
          </p:nvSpPr>
          <p:spPr>
            <a:xfrm rot="0">
              <a:off x="5799275" y="1495200"/>
              <a:ext cx="62149" cy="53275"/>
            </a:xfrm>
            <a:custGeom>
              <a:avLst/>
              <a:gdLst/>
              <a:ahLst/>
              <a:cxnLst/>
              <a:rect b="b" l="0" r="r" t="0"/>
              <a:pathLst>
                <a:path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3" name="Google Shape;2790;p79">
              <a:extLst>
                <a:ext uri="{96085303-4348-4418-802A-D0EC4251720F}">
                  <a16:creationId xmlns:a16="http://schemas.microsoft.com/office/drawing/2010/main" id="{62397ADD-3F20-4ECC-BE98-D49C5C2275DE}"/>
                </a:ext>
              </a:extLst>
            </p:cNvPr>
            <p:cNvSpPr/>
            <p:nvPr/>
          </p:nvSpPr>
          <p:spPr>
            <a:xfrm rot="0">
              <a:off x="5799275" y="1571400"/>
              <a:ext cx="62149" cy="53275"/>
            </a:xfrm>
            <a:custGeom>
              <a:avLst/>
              <a:gdLst/>
              <a:ahLst/>
              <a:cxnLst/>
              <a:rect b="b" l="0" r="r" t="0"/>
              <a:pathLst>
                <a:path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4" name="Google Shape;2791;p79">
              <a:extLst>
                <a:ext uri="{86B672EA-3763-4516-9E75-26D7D7501900}">
                  <a16:creationId xmlns:a16="http://schemas.microsoft.com/office/drawing/2010/main" id="{3D4ED1FE-9B04-466B-AF46-34018F95976F}"/>
                </a:ext>
              </a:extLst>
            </p:cNvPr>
            <p:cNvSpPr/>
            <p:nvPr/>
          </p:nvSpPr>
          <p:spPr>
            <a:xfrm rot="0">
              <a:off x="579927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5" name="Google Shape;2792;p79">
              <a:extLst>
                <a:ext uri="{C15514E8-6B0E-450A-9DE3-BEC33D531984}">
                  <a16:creationId xmlns:a16="http://schemas.microsoft.com/office/drawing/2010/main" id="{2222D303-423F-46F3-B6B1-668B272938E8}"/>
                </a:ext>
              </a:extLst>
            </p:cNvPr>
            <p:cNvSpPr/>
            <p:nvPr/>
          </p:nvSpPr>
          <p:spPr>
            <a:xfrm rot="0">
              <a:off x="5799275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6" name="Google Shape;2793;p79">
              <a:extLst>
                <a:ext uri="{BA480FAD-67F6-4A01-823D-53B7AA76AD13}">
                  <a16:creationId xmlns:a16="http://schemas.microsoft.com/office/drawing/2010/main" id="{E628927A-B720-494B-8BE7-016C4811CD7A}"/>
                </a:ext>
              </a:extLst>
            </p:cNvPr>
            <p:cNvSpPr/>
            <p:nvPr/>
          </p:nvSpPr>
          <p:spPr>
            <a:xfrm rot="0">
              <a:off x="5799275" y="1799825"/>
              <a:ext cx="62149" cy="53300"/>
            </a:xfrm>
            <a:custGeom>
              <a:avLst/>
              <a:gdLst/>
              <a:ahLst/>
              <a:cxnLst/>
              <a:rect b="b" l="0" r="r" t="0"/>
              <a:pathLst>
                <a:path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7" name="Google Shape;2794;p79">
              <a:extLst>
                <a:ext uri="{1B4BAD94-146B-465F-A014-48BD4AA59B9E}">
                  <a16:creationId xmlns:a16="http://schemas.microsoft.com/office/drawing/2010/main" id="{5E92BDFC-B07D-4BBD-890F-D54AD0BFC4F4}"/>
                </a:ext>
              </a:extLst>
            </p:cNvPr>
            <p:cNvSpPr/>
            <p:nvPr/>
          </p:nvSpPr>
          <p:spPr>
            <a:xfrm rot="0">
              <a:off x="5799275" y="1876050"/>
              <a:ext cx="62149" cy="53275"/>
            </a:xfrm>
            <a:custGeom>
              <a:avLst/>
              <a:gdLst/>
              <a:ahLst/>
              <a:cxnLst/>
              <a:rect b="b" l="0" r="r" t="0"/>
              <a:pathLst>
                <a:path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8" name="Google Shape;2795;p79">
              <a:extLst>
                <a:ext uri="{A2C4C193-EB82-4469-B542-49EB01E8FDEA}">
                  <a16:creationId xmlns:a16="http://schemas.microsoft.com/office/drawing/2010/main" id="{39092D50-7A12-4CCA-94AB-726791C13DF5}"/>
                </a:ext>
              </a:extLst>
            </p:cNvPr>
            <p:cNvSpPr/>
            <p:nvPr/>
          </p:nvSpPr>
          <p:spPr>
            <a:xfrm rot="0">
              <a:off x="5799275" y="1952050"/>
              <a:ext cx="62200" cy="53500"/>
            </a:xfrm>
            <a:custGeom>
              <a:avLst/>
              <a:gdLst/>
              <a:ahLst/>
              <a:cxnLst/>
              <a:rect b="b" l="0" r="r" t="0"/>
              <a:pathLst>
                <a:path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9" name="Google Shape;2796;p79">
              <a:extLst>
                <a:ext uri="{58CDA61F-F12B-4EF7-8580-D8B3E34792D6}">
                  <a16:creationId xmlns:a16="http://schemas.microsoft.com/office/drawing/2010/main" id="{A728870B-EAEE-4A41-BAC3-3DA1B713582A}"/>
                </a:ext>
              </a:extLst>
            </p:cNvPr>
            <p:cNvSpPr/>
            <p:nvPr/>
          </p:nvSpPr>
          <p:spPr>
            <a:xfrm rot="0">
              <a:off x="5799275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0" name="Google Shape;2797;p79">
              <a:extLst>
                <a:ext uri="{446C3502-C4C8-49B4-8EA5-96D561C41773}">
                  <a16:creationId xmlns:a16="http://schemas.microsoft.com/office/drawing/2010/main" id="{974048B9-2BD1-40D6-BB30-8C3CD9AE3638}"/>
                </a:ext>
              </a:extLst>
            </p:cNvPr>
            <p:cNvSpPr/>
            <p:nvPr/>
          </p:nvSpPr>
          <p:spPr>
            <a:xfrm rot="0">
              <a:off x="5875275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1" name="Google Shape;2798;p79">
              <a:extLst>
                <a:ext uri="{96CA18D5-63B7-4854-9ED4-13F3A7208427}">
                  <a16:creationId xmlns:a16="http://schemas.microsoft.com/office/drawing/2010/main" id="{1198400A-BB58-455B-AAE6-552FC21A77F1}"/>
                </a:ext>
              </a:extLst>
            </p:cNvPr>
            <p:cNvSpPr/>
            <p:nvPr/>
          </p:nvSpPr>
          <p:spPr>
            <a:xfrm rot="0">
              <a:off x="587527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2" name="Google Shape;2799;p79">
              <a:extLst>
                <a:ext uri="{F09C0137-4EE1-48BC-A8A4-DA8FFF0531D9}">
                  <a16:creationId xmlns:a16="http://schemas.microsoft.com/office/drawing/2010/main" id="{11F3AF88-3899-4052-BB5D-6EF9952DEBB3}"/>
                </a:ext>
              </a:extLst>
            </p:cNvPr>
            <p:cNvSpPr/>
            <p:nvPr/>
          </p:nvSpPr>
          <p:spPr>
            <a:xfrm rot="0">
              <a:off x="5875275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3" name="Google Shape;2800;p79">
              <a:extLst>
                <a:ext uri="{BAAE31DB-5E0E-41AC-AA78-76CA02B0E467}">
                  <a16:creationId xmlns:a16="http://schemas.microsoft.com/office/drawing/2010/main" id="{FB29763C-4467-4578-9705-2FAFEAB27441}"/>
                </a:ext>
              </a:extLst>
            </p:cNvPr>
            <p:cNvSpPr/>
            <p:nvPr/>
          </p:nvSpPr>
          <p:spPr>
            <a:xfrm rot="0">
              <a:off x="5875275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4" name="Google Shape;2801;p79">
              <a:extLst>
                <a:ext uri="{BB7BCC50-926C-4CD7-8C57-145C69EE792F}">
                  <a16:creationId xmlns:a16="http://schemas.microsoft.com/office/drawing/2010/main" id="{D6CECF90-C3D8-4F3C-BC1E-43B66E701BF5}"/>
                </a:ext>
              </a:extLst>
            </p:cNvPr>
            <p:cNvSpPr/>
            <p:nvPr/>
          </p:nvSpPr>
          <p:spPr>
            <a:xfrm rot="0">
              <a:off x="5875275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5" name="Google Shape;2802;p79">
              <a:extLst>
                <a:ext uri="{582A8FCD-6B20-4C75-A86D-C600D00B5743}">
                  <a16:creationId xmlns:a16="http://schemas.microsoft.com/office/drawing/2010/main" id="{DE8C30ED-48DE-47B2-9DF4-FB8E587D466B}"/>
                </a:ext>
              </a:extLst>
            </p:cNvPr>
            <p:cNvSpPr/>
            <p:nvPr/>
          </p:nvSpPr>
          <p:spPr>
            <a:xfrm rot="0">
              <a:off x="5875275" y="17998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6" name="Google Shape;2803;p79">
              <a:extLst>
                <a:ext uri="{058D280F-797C-4418-87B1-DCD48E63936E}">
                  <a16:creationId xmlns:a16="http://schemas.microsoft.com/office/drawing/2010/main" id="{1352BAC0-05ED-4715-B9D4-5CD190C3F60C}"/>
                </a:ext>
              </a:extLst>
            </p:cNvPr>
            <p:cNvSpPr/>
            <p:nvPr/>
          </p:nvSpPr>
          <p:spPr>
            <a:xfrm rot="0">
              <a:off x="5875275" y="18760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7" name="Google Shape;2804;p79">
              <a:extLst>
                <a:ext uri="{8F90864C-2810-46F6-8A3E-75CAA9B73C00}">
                  <a16:creationId xmlns:a16="http://schemas.microsoft.com/office/drawing/2010/main" id="{35CFFC20-ADA7-4A30-AFEA-6A1DBD9770F2}"/>
                </a:ext>
              </a:extLst>
            </p:cNvPr>
            <p:cNvSpPr/>
            <p:nvPr/>
          </p:nvSpPr>
          <p:spPr>
            <a:xfrm rot="0">
              <a:off x="5875275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8" name="Google Shape;2805;p79">
              <a:extLst>
                <a:ext uri="{CB961DF5-B851-4775-BB25-5F12E30EF41E}">
                  <a16:creationId xmlns:a16="http://schemas.microsoft.com/office/drawing/2010/main" id="{3B468B63-F24B-41AD-B17B-2CA27D9F082F}"/>
                </a:ext>
              </a:extLst>
            </p:cNvPr>
            <p:cNvSpPr/>
            <p:nvPr/>
          </p:nvSpPr>
          <p:spPr>
            <a:xfrm rot="0">
              <a:off x="5875275" y="20282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9" name="Google Shape;2806;p79">
              <a:extLst>
                <a:ext uri="{D26BC5D9-103F-44F6-AF8C-7436ABE8252F}">
                  <a16:creationId xmlns:a16="http://schemas.microsoft.com/office/drawing/2010/main" id="{648270C1-6E58-4C08-A16B-2378A70F4C7F}"/>
                </a:ext>
              </a:extLst>
            </p:cNvPr>
            <p:cNvSpPr/>
            <p:nvPr/>
          </p:nvSpPr>
          <p:spPr>
            <a:xfrm rot="0">
              <a:off x="587527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0" name="Google Shape;2807;p79">
              <a:extLst>
                <a:ext uri="{D9B16C81-4D82-4DE9-BE0E-92FB2DA0A51E}">
                  <a16:creationId xmlns:a16="http://schemas.microsoft.com/office/drawing/2010/main" id="{579F25AD-7D20-4CDB-899F-315E4C3CC022}"/>
                </a:ext>
              </a:extLst>
            </p:cNvPr>
            <p:cNvSpPr/>
            <p:nvPr/>
          </p:nvSpPr>
          <p:spPr>
            <a:xfrm rot="0">
              <a:off x="5799275" y="21045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1" name="Google Shape;2808;p79">
              <a:extLst>
                <a:ext uri="{36E7824A-36DD-428D-AC76-84543B523BC6}">
                  <a16:creationId xmlns:a16="http://schemas.microsoft.com/office/drawing/2010/main" id="{41FA9951-AB93-426E-A871-C79D190DADE6}"/>
                </a:ext>
              </a:extLst>
            </p:cNvPr>
            <p:cNvSpPr/>
            <p:nvPr/>
          </p:nvSpPr>
          <p:spPr>
            <a:xfrm rot="0">
              <a:off x="5799275" y="2180700"/>
              <a:ext cx="62149" cy="53275"/>
            </a:xfrm>
            <a:custGeom>
              <a:avLst/>
              <a:gdLst/>
              <a:ahLst/>
              <a:cxnLst/>
              <a:rect b="b" l="0" r="r" t="0"/>
              <a:pathLst>
                <a:path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2" name="Google Shape;2809;p79">
              <a:extLst>
                <a:ext uri="{84BF8B4E-011B-4929-9432-90CC2C073CB0}">
                  <a16:creationId xmlns:a16="http://schemas.microsoft.com/office/drawing/2010/main" id="{7D498954-8D4D-4947-BFAC-B777779E4749}"/>
                </a:ext>
              </a:extLst>
            </p:cNvPr>
            <p:cNvSpPr/>
            <p:nvPr/>
          </p:nvSpPr>
          <p:spPr>
            <a:xfrm rot="0">
              <a:off x="579927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3" name="Google Shape;2810;p79">
              <a:extLst>
                <a:ext uri="{78A9A867-CB1E-4739-9E54-DC701CBA9FE4}">
                  <a16:creationId xmlns:a16="http://schemas.microsoft.com/office/drawing/2010/main" id="{309BA538-6599-47CF-ABB2-F193E7C2836D}"/>
                </a:ext>
              </a:extLst>
            </p:cNvPr>
            <p:cNvSpPr/>
            <p:nvPr/>
          </p:nvSpPr>
          <p:spPr>
            <a:xfrm rot="0">
              <a:off x="5799275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4" name="Google Shape;2811;p79">
              <a:extLst>
                <a:ext uri="{4C0E8A2F-1AB7-45C8-A6AF-B2540826D57B}">
                  <a16:creationId xmlns:a16="http://schemas.microsoft.com/office/drawing/2010/main" id="{FD99EEB1-B3AA-49F9-9C8E-B13EF33E947B}"/>
                </a:ext>
              </a:extLst>
            </p:cNvPr>
            <p:cNvSpPr/>
            <p:nvPr/>
          </p:nvSpPr>
          <p:spPr>
            <a:xfrm rot="0">
              <a:off x="5799049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5" name="Google Shape;2812;p79">
              <a:extLst>
                <a:ext uri="{127C06C1-57A1-4AB1-AC59-035D769E3236}">
                  <a16:creationId xmlns:a16="http://schemas.microsoft.com/office/drawing/2010/main" id="{6CC26BF8-E92E-47B4-9FB4-86DE71972F1E}"/>
                </a:ext>
              </a:extLst>
            </p:cNvPr>
            <p:cNvSpPr/>
            <p:nvPr/>
          </p:nvSpPr>
          <p:spPr>
            <a:xfrm rot="0">
              <a:off x="5799275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6" name="Google Shape;2813;p79">
              <a:extLst>
                <a:ext uri="{4F95035F-4056-48C6-BB91-F2DBCE124FCB}">
                  <a16:creationId xmlns:a16="http://schemas.microsoft.com/office/drawing/2010/main" id="{52CD93AB-80E5-4726-9019-87D70B098A9F}"/>
                </a:ext>
              </a:extLst>
            </p:cNvPr>
            <p:cNvSpPr/>
            <p:nvPr/>
          </p:nvSpPr>
          <p:spPr>
            <a:xfrm rot="0">
              <a:off x="5799049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7" name="Google Shape;2814;p79">
              <a:extLst>
                <a:ext uri="{4B2F5FD9-CACB-4F9F-8174-3302BE03E26C}">
                  <a16:creationId xmlns:a16="http://schemas.microsoft.com/office/drawing/2010/main" id="{99515F56-6441-477F-8A25-55FA5F62F58A}"/>
                </a:ext>
              </a:extLst>
            </p:cNvPr>
            <p:cNvSpPr/>
            <p:nvPr/>
          </p:nvSpPr>
          <p:spPr>
            <a:xfrm rot="0">
              <a:off x="5799275" y="2409350"/>
              <a:ext cx="62149" cy="53275"/>
            </a:xfrm>
            <a:custGeom>
              <a:avLst/>
              <a:gdLst/>
              <a:ahLst/>
              <a:cxnLst/>
              <a:rect b="b" l="0" r="r" t="0"/>
              <a:pathLst>
                <a:path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8" name="Google Shape;2815;p79">
              <a:extLst>
                <a:ext uri="{FCE0B828-6C46-45CC-9973-FB13D1D4C2C0}">
                  <a16:creationId xmlns:a16="http://schemas.microsoft.com/office/drawing/2010/main" id="{525E290C-98D3-4AC9-A6A8-C98458DE2EFF}"/>
                </a:ext>
              </a:extLst>
            </p:cNvPr>
            <p:cNvSpPr/>
            <p:nvPr/>
          </p:nvSpPr>
          <p:spPr>
            <a:xfrm rot="0">
              <a:off x="5723049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9" name="Google Shape;2816;p79">
              <a:extLst>
                <a:ext uri="{354421ED-654B-4054-BF9D-90F8F946755D}">
                  <a16:creationId xmlns:a16="http://schemas.microsoft.com/office/drawing/2010/main" id="{6AF1415D-F9DA-4B26-B4CC-173293004CBE}"/>
                </a:ext>
              </a:extLst>
            </p:cNvPr>
            <p:cNvSpPr/>
            <p:nvPr/>
          </p:nvSpPr>
          <p:spPr>
            <a:xfrm rot="0">
              <a:off x="564682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0" name="Google Shape;2817;p79">
              <a:extLst>
                <a:ext uri="{C349AF60-DD97-4502-A5F1-E984E35DBEC9}">
                  <a16:creationId xmlns:a16="http://schemas.microsoft.com/office/drawing/2010/main" id="{71262AA2-7B86-40CA-93A2-3A689C2DD35F}"/>
                </a:ext>
              </a:extLst>
            </p:cNvPr>
            <p:cNvSpPr/>
            <p:nvPr/>
          </p:nvSpPr>
          <p:spPr>
            <a:xfrm rot="0">
              <a:off x="5570625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1" name="Google Shape;2818;p79">
              <a:extLst>
                <a:ext uri="{5EE248B8-E47D-46FE-ACB1-E1E04A2F4830}">
                  <a16:creationId xmlns:a16="http://schemas.microsoft.com/office/drawing/2010/main" id="{4ED641AB-1F58-466D-BAC0-7EC1533572B2}"/>
                </a:ext>
              </a:extLst>
            </p:cNvPr>
            <p:cNvSpPr/>
            <p:nvPr/>
          </p:nvSpPr>
          <p:spPr>
            <a:xfrm rot="0">
              <a:off x="549440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2" name="Google Shape;2819;p79">
              <a:extLst>
                <a:ext uri="{1F1F45B9-D745-41EB-BD0C-4E776D02F925}">
                  <a16:creationId xmlns:a16="http://schemas.microsoft.com/office/drawing/2010/main" id="{7C01C8D7-7F64-4D41-9823-B8EFC202BF06}"/>
                </a:ext>
              </a:extLst>
            </p:cNvPr>
            <p:cNvSpPr/>
            <p:nvPr/>
          </p:nvSpPr>
          <p:spPr>
            <a:xfrm rot="0">
              <a:off x="5418200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3" name="Google Shape;2820;p79">
              <a:extLst>
                <a:ext uri="{2D7DD625-52BB-4C1F-9E6B-2AB5B8E98C2B}">
                  <a16:creationId xmlns:a16="http://schemas.microsoft.com/office/drawing/2010/main" id="{FCA3592F-49E3-4664-BCC1-6BD288A70C6A}"/>
                </a:ext>
              </a:extLst>
            </p:cNvPr>
            <p:cNvSpPr/>
            <p:nvPr/>
          </p:nvSpPr>
          <p:spPr>
            <a:xfrm rot="0">
              <a:off x="5341975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4" name="Google Shape;2821;p79">
              <a:extLst>
                <a:ext uri="{4C0BFEC7-71F3-41B8-9BB6-E3CBDED60F87}">
                  <a16:creationId xmlns:a16="http://schemas.microsoft.com/office/drawing/2010/main" id="{0CEF5602-787E-426E-8D3A-DAF52A08CA39}"/>
                </a:ext>
              </a:extLst>
            </p:cNvPr>
            <p:cNvSpPr/>
            <p:nvPr/>
          </p:nvSpPr>
          <p:spPr>
            <a:xfrm rot="0">
              <a:off x="6027499" y="33995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5" name="Google Shape;2822;p79">
              <a:extLst>
                <a:ext uri="{DFFC7DD0-374D-4EBB-97C5-CAD59169E799}">
                  <a16:creationId xmlns:a16="http://schemas.microsoft.com/office/drawing/2010/main" id="{A3F1D587-62DD-4FB8-9AEA-0440BE241B28}"/>
                </a:ext>
              </a:extLst>
            </p:cNvPr>
            <p:cNvSpPr/>
            <p:nvPr/>
          </p:nvSpPr>
          <p:spPr>
            <a:xfrm rot="0">
              <a:off x="6027499" y="3323300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6" name="Google Shape;2823;p79">
              <a:extLst>
                <a:ext uri="{A462B798-9B46-4268-9BAD-68F0F795FDBD}">
                  <a16:creationId xmlns:a16="http://schemas.microsoft.com/office/drawing/2010/main" id="{73ED0F17-ACA4-443C-AAB8-2F41B0714649}"/>
                </a:ext>
              </a:extLst>
            </p:cNvPr>
            <p:cNvSpPr/>
            <p:nvPr/>
          </p:nvSpPr>
          <p:spPr>
            <a:xfrm rot="0">
              <a:off x="6103700" y="317107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7" name="Google Shape;2824;p79">
              <a:extLst>
                <a:ext uri="{2C7A4DC7-87BC-460C-8734-6C2CE0CEC713}">
                  <a16:creationId xmlns:a16="http://schemas.microsoft.com/office/drawing/2010/main" id="{A1A7FC87-F257-4928-BE25-7BF3829E08A4}"/>
                </a:ext>
              </a:extLst>
            </p:cNvPr>
            <p:cNvSpPr/>
            <p:nvPr/>
          </p:nvSpPr>
          <p:spPr>
            <a:xfrm rot="0">
              <a:off x="6103700" y="30948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8" name="Google Shape;2825;p79">
              <a:extLst>
                <a:ext uri="{EC94C6D2-246E-47BA-A356-9C17D71B5F58}">
                  <a16:creationId xmlns:a16="http://schemas.microsoft.com/office/drawing/2010/main" id="{BA6200F2-3B78-46DC-956D-617A62E3AC15}"/>
                </a:ext>
              </a:extLst>
            </p:cNvPr>
            <p:cNvSpPr/>
            <p:nvPr/>
          </p:nvSpPr>
          <p:spPr>
            <a:xfrm rot="0">
              <a:off x="5951475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9" name="Google Shape;2826;p79">
              <a:extLst>
                <a:ext uri="{1DB3FC5A-2447-46A3-9C68-095C3E630D34}">
                  <a16:creationId xmlns:a16="http://schemas.microsoft.com/office/drawing/2010/main" id="{E3584C4C-0F9A-4DF4-BF90-3297334EC611}"/>
                </a:ext>
              </a:extLst>
            </p:cNvPr>
            <p:cNvSpPr/>
            <p:nvPr/>
          </p:nvSpPr>
          <p:spPr>
            <a:xfrm rot="0">
              <a:off x="595147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0" name="Google Shape;2827;p79">
              <a:extLst>
                <a:ext uri="{84A66407-3DDF-43DD-8C36-C85A07BE1B4B}">
                  <a16:creationId xmlns:a16="http://schemas.microsoft.com/office/drawing/2010/main" id="{C3055E14-CDF9-4E4F-B1A7-3C3226A40342}"/>
                </a:ext>
              </a:extLst>
            </p:cNvPr>
            <p:cNvSpPr/>
            <p:nvPr/>
          </p:nvSpPr>
          <p:spPr>
            <a:xfrm rot="0">
              <a:off x="5875275" y="33995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1" name="Google Shape;2828;p79">
              <a:extLst>
                <a:ext uri="{A0BE7D81-2518-4D2C-AA9A-1DE053B35704}">
                  <a16:creationId xmlns:a16="http://schemas.microsoft.com/office/drawing/2010/main" id="{E09CAE4D-E43B-4547-A7E5-946BA4E6E962}"/>
                </a:ext>
              </a:extLst>
            </p:cNvPr>
            <p:cNvSpPr/>
            <p:nvPr/>
          </p:nvSpPr>
          <p:spPr>
            <a:xfrm rot="0">
              <a:off x="5875275" y="332330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2" name="Google Shape;2829;p79">
              <a:extLst>
                <a:ext uri="{AF52D7B0-BEA1-43AE-9841-B9CDB9A7DA8E}">
                  <a16:creationId xmlns:a16="http://schemas.microsoft.com/office/drawing/2010/main" id="{DEC24261-B487-4570-AFFD-94D1DF47120F}"/>
                </a:ext>
              </a:extLst>
            </p:cNvPr>
            <p:cNvSpPr/>
            <p:nvPr/>
          </p:nvSpPr>
          <p:spPr>
            <a:xfrm rot="0">
              <a:off x="5875275" y="32470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3" name="Google Shape;2830;p79">
              <a:extLst>
                <a:ext uri="{3D9420B5-5874-4ACE-B8F1-4CEEF0475B45}">
                  <a16:creationId xmlns:a16="http://schemas.microsoft.com/office/drawing/2010/main" id="{32E33616-AA4C-4AA8-B15C-8E3E9C08C0E4}"/>
                </a:ext>
              </a:extLst>
            </p:cNvPr>
            <p:cNvSpPr/>
            <p:nvPr/>
          </p:nvSpPr>
          <p:spPr>
            <a:xfrm rot="0">
              <a:off x="5799125" y="3399500"/>
              <a:ext cx="62350" cy="53450"/>
            </a:xfrm>
            <a:custGeom>
              <a:avLst/>
              <a:gdLst/>
              <a:ahLst/>
              <a:cxnLst/>
              <a:rect b="b" l="0" r="r" t="0"/>
              <a:pathLst>
                <a:path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4" name="Google Shape;2831;p79">
              <a:extLst>
                <a:ext uri="{C5E8CBA0-2703-449B-89B6-8EC393995F35}">
                  <a16:creationId xmlns:a16="http://schemas.microsoft.com/office/drawing/2010/main" id="{A3499571-6848-4D7D-8A6B-33D075955D0E}"/>
                </a:ext>
              </a:extLst>
            </p:cNvPr>
            <p:cNvSpPr/>
            <p:nvPr/>
          </p:nvSpPr>
          <p:spPr>
            <a:xfrm rot="0">
              <a:off x="579912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5" name="Google Shape;2832;p79">
              <a:extLst>
                <a:ext uri="{607D38C4-B294-46E2-AE85-25283F6FCBAD}">
                  <a16:creationId xmlns:a16="http://schemas.microsoft.com/office/drawing/2010/main" id="{96E7299A-3631-4D7E-8D5B-06FC4CF22C6C}"/>
                </a:ext>
              </a:extLst>
            </p:cNvPr>
            <p:cNvSpPr/>
            <p:nvPr/>
          </p:nvSpPr>
          <p:spPr>
            <a:xfrm rot="0">
              <a:off x="6027499" y="3551925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6" name="Google Shape;2833;p79">
              <a:extLst>
                <a:ext uri="{F0804DF5-8DFD-42EA-8DF6-76B13526F0E6}">
                  <a16:creationId xmlns:a16="http://schemas.microsoft.com/office/drawing/2010/main" id="{787F70B2-A09C-4E6B-B369-B566032A5489}"/>
                </a:ext>
              </a:extLst>
            </p:cNvPr>
            <p:cNvSpPr/>
            <p:nvPr/>
          </p:nvSpPr>
          <p:spPr>
            <a:xfrm rot="0">
              <a:off x="5951475" y="35519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7" name="Google Shape;2834;p79">
              <a:extLst>
                <a:ext uri="{04FDF6D4-A3E3-43A8-BB5D-C3D67F0250F4}">
                  <a16:creationId xmlns:a16="http://schemas.microsoft.com/office/drawing/2010/main" id="{7265C12A-EED9-4988-BEB7-8A1D5A6BD101}"/>
                </a:ext>
              </a:extLst>
            </p:cNvPr>
            <p:cNvSpPr/>
            <p:nvPr/>
          </p:nvSpPr>
          <p:spPr>
            <a:xfrm rot="0">
              <a:off x="5875275" y="3551925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8" name="Google Shape;2835;p79">
              <a:extLst>
                <a:ext uri="{A3F18B7E-E7A3-4951-83E0-58768531ABE5}">
                  <a16:creationId xmlns:a16="http://schemas.microsoft.com/office/drawing/2010/main" id="{FE5B8513-6B8A-44C1-A602-72E5EF694EBC}"/>
                </a:ext>
              </a:extLst>
            </p:cNvPr>
            <p:cNvSpPr/>
            <p:nvPr/>
          </p:nvSpPr>
          <p:spPr>
            <a:xfrm rot="0">
              <a:off x="5799049" y="3551925"/>
              <a:ext cx="62375" cy="53300"/>
            </a:xfrm>
            <a:custGeom>
              <a:avLst/>
              <a:gdLst/>
              <a:ahLst/>
              <a:cxnLst/>
              <a:rect b="b" l="0" r="r" t="0"/>
              <a:pathLst>
                <a:path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9" name="Google Shape;2836;p79">
              <a:extLst>
                <a:ext uri="{DC6942E3-BBE7-4AFC-BEF5-52F8C50D23E1}">
                  <a16:creationId xmlns:a16="http://schemas.microsoft.com/office/drawing/2010/main" id="{E8F073D2-245E-49A2-A159-631FB9339C75}"/>
                </a:ext>
              </a:extLst>
            </p:cNvPr>
            <p:cNvSpPr/>
            <p:nvPr/>
          </p:nvSpPr>
          <p:spPr>
            <a:xfrm rot="0">
              <a:off x="5723049" y="3551925"/>
              <a:ext cx="62149" cy="53300"/>
            </a:xfrm>
            <a:custGeom>
              <a:avLst/>
              <a:gdLst/>
              <a:ahLst/>
              <a:cxnLst/>
              <a:rect b="b" l="0" r="r" t="0"/>
              <a:pathLst>
                <a:path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0" name="Google Shape;2837;p79">
              <a:extLst>
                <a:ext uri="{7CE7B973-7FA9-4E2D-8A00-22736F015157}">
                  <a16:creationId xmlns:a16="http://schemas.microsoft.com/office/drawing/2010/main" id="{EBE2507B-9263-4921-9E4C-FB83A526F5DB}"/>
                </a:ext>
              </a:extLst>
            </p:cNvPr>
            <p:cNvSpPr/>
            <p:nvPr/>
          </p:nvSpPr>
          <p:spPr>
            <a:xfrm rot="0">
              <a:off x="5723049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1" name="Google Shape;2838;p79">
              <a:extLst>
                <a:ext uri="{DE317DFF-9B23-4FB4-A699-99D122C8E3F1}">
                  <a16:creationId xmlns:a16="http://schemas.microsoft.com/office/drawing/2010/main" id="{3059F6C3-004B-478A-8E51-CCE35098AE81}"/>
                </a:ext>
              </a:extLst>
            </p:cNvPr>
            <p:cNvSpPr/>
            <p:nvPr/>
          </p:nvSpPr>
          <p:spPr>
            <a:xfrm rot="0">
              <a:off x="5646825" y="34757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2" name="Google Shape;2839;p79">
              <a:extLst>
                <a:ext uri="{4B111F1A-0E27-4669-AC5D-7691E75B8CE7}">
                  <a16:creationId xmlns:a16="http://schemas.microsoft.com/office/drawing/2010/main" id="{E3F8029F-84E6-44DE-85B6-AC6C08E603C1}"/>
                </a:ext>
              </a:extLst>
            </p:cNvPr>
            <p:cNvSpPr/>
            <p:nvPr/>
          </p:nvSpPr>
          <p:spPr>
            <a:xfrm rot="0">
              <a:off x="5646700" y="3399500"/>
              <a:ext cx="62350" cy="53350"/>
            </a:xfrm>
            <a:custGeom>
              <a:avLst/>
              <a:gdLst/>
              <a:ahLst/>
              <a:cxnLst/>
              <a:rect b="b" l="0" r="r" t="0"/>
              <a:pathLst>
                <a:path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3" name="Google Shape;2840;p79">
              <a:extLst>
                <a:ext uri="{D682D0CA-1C09-4A29-9F3E-E74F89E19C6B}">
                  <a16:creationId xmlns:a16="http://schemas.microsoft.com/office/drawing/2010/main" id="{6B240892-518F-4D8E-B676-6FA25B727568}"/>
                </a:ext>
              </a:extLst>
            </p:cNvPr>
            <p:cNvSpPr/>
            <p:nvPr/>
          </p:nvSpPr>
          <p:spPr>
            <a:xfrm rot="0">
              <a:off x="5570475" y="3399500"/>
              <a:ext cx="62350" cy="53350"/>
            </a:xfrm>
            <a:custGeom>
              <a:avLst/>
              <a:gdLst/>
              <a:ahLst/>
              <a:cxnLst/>
              <a:rect b="b" l="0" r="r" t="0"/>
              <a:pathLst>
                <a:path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4" name="Google Shape;2841;p79">
              <a:extLst>
                <a:ext uri="{BA923BD0-B1FD-4EAC-AE78-8A59B629C733}">
                  <a16:creationId xmlns:a16="http://schemas.microsoft.com/office/drawing/2010/main" id="{66BBA354-18C5-4305-A749-B048BC6D0667}"/>
                </a:ext>
              </a:extLst>
            </p:cNvPr>
            <p:cNvSpPr/>
            <p:nvPr/>
          </p:nvSpPr>
          <p:spPr>
            <a:xfrm rot="0">
              <a:off x="557047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5" name="Google Shape;2842;p79">
              <a:extLst>
                <a:ext uri="{8B24B26A-26DC-4095-992C-CDED4426D517}">
                  <a16:creationId xmlns:a16="http://schemas.microsoft.com/office/drawing/2010/main" id="{A9449289-040F-40A0-9E2B-18F22C2798F7}"/>
                </a:ext>
              </a:extLst>
            </p:cNvPr>
            <p:cNvSpPr/>
            <p:nvPr/>
          </p:nvSpPr>
          <p:spPr>
            <a:xfrm rot="0">
              <a:off x="5494275" y="332330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6" name="Google Shape;2843;p79">
              <a:extLst>
                <a:ext uri="{66DE1C83-40F9-4366-B324-967A68DBA426}">
                  <a16:creationId xmlns:a16="http://schemas.microsoft.com/office/drawing/2010/main" id="{2C7CD407-A534-4313-A1E3-24C889622DAA}"/>
                </a:ext>
              </a:extLst>
            </p:cNvPr>
            <p:cNvSpPr/>
            <p:nvPr/>
          </p:nvSpPr>
          <p:spPr>
            <a:xfrm rot="0">
              <a:off x="5494275" y="3247075"/>
              <a:ext cx="62350" cy="53500"/>
            </a:xfrm>
            <a:custGeom>
              <a:avLst/>
              <a:gdLst/>
              <a:ahLst/>
              <a:cxnLst/>
              <a:rect b="b" l="0" r="r" t="0"/>
              <a:pathLst>
                <a:path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7" name="Google Shape;2844;p79">
              <a:extLst>
                <a:ext uri="{482BEB14-8870-4DB6-87D0-CDA49BDE2C3A}">
                  <a16:creationId xmlns:a16="http://schemas.microsoft.com/office/drawing/2010/main" id="{14F3A544-F11D-4E26-B5DD-B38C0526DBF7}"/>
                </a:ext>
              </a:extLst>
            </p:cNvPr>
            <p:cNvSpPr/>
            <p:nvPr/>
          </p:nvSpPr>
          <p:spPr>
            <a:xfrm rot="0">
              <a:off x="5646700" y="3247075"/>
              <a:ext cx="62350" cy="53450"/>
            </a:xfrm>
            <a:custGeom>
              <a:avLst/>
              <a:gdLst/>
              <a:ahLst/>
              <a:cxnLst/>
              <a:rect b="b" l="0" r="r" t="0"/>
              <a:pathLst>
                <a:path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8" name="Google Shape;2845;p79">
              <a:extLst>
                <a:ext uri="{6DCB61A0-288C-4C98-A422-0E67F18CCDD7}">
                  <a16:creationId xmlns:a16="http://schemas.microsoft.com/office/drawing/2010/main" id="{8898B574-0A2B-48D4-9B09-6D19ABEBB362}"/>
                </a:ext>
              </a:extLst>
            </p:cNvPr>
            <p:cNvSpPr/>
            <p:nvPr/>
          </p:nvSpPr>
          <p:spPr>
            <a:xfrm rot="0">
              <a:off x="5570625" y="31710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9" name="Google Shape;2846;p79">
              <a:extLst>
                <a:ext uri="{08E2C263-DC09-49CA-A8C5-31B94E3F9F99}">
                  <a16:creationId xmlns:a16="http://schemas.microsoft.com/office/drawing/2010/main" id="{EC35B0C4-1901-4124-B75F-5DB792FC1C81}"/>
                </a:ext>
              </a:extLst>
            </p:cNvPr>
            <p:cNvSpPr/>
            <p:nvPr/>
          </p:nvSpPr>
          <p:spPr>
            <a:xfrm rot="0">
              <a:off x="5494400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0" name="Google Shape;2847;p79">
              <a:extLst>
                <a:ext uri="{D3D5DBC8-E9D0-409A-8E0C-6AF09AF811E1}">
                  <a16:creationId xmlns:a16="http://schemas.microsoft.com/office/drawing/2010/main" id="{B6547294-6DD0-4DE9-86DB-8612E4021A13}"/>
                </a:ext>
              </a:extLst>
            </p:cNvPr>
            <p:cNvSpPr/>
            <p:nvPr/>
          </p:nvSpPr>
          <p:spPr>
            <a:xfrm rot="0">
              <a:off x="7322525" y="149520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1" name="Google Shape;2848;p79">
              <a:extLst>
                <a:ext uri="{19BA984B-7F40-4782-A9F1-F93A12C91859}">
                  <a16:creationId xmlns:a16="http://schemas.microsoft.com/office/drawing/2010/main" id="{1F45A9D8-5AFD-4890-8E94-DAC9CFF2B850}"/>
                </a:ext>
              </a:extLst>
            </p:cNvPr>
            <p:cNvSpPr/>
            <p:nvPr/>
          </p:nvSpPr>
          <p:spPr>
            <a:xfrm rot="0">
              <a:off x="7246499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2" name="Google Shape;2849;p79">
              <a:extLst>
                <a:ext uri="{4CF10A21-51D2-4A73-AF36-8641AA4C2848}">
                  <a16:creationId xmlns:a16="http://schemas.microsoft.com/office/drawing/2010/main" id="{EA322C27-833E-44AD-BAF7-8745A7C2FC41}"/>
                </a:ext>
              </a:extLst>
            </p:cNvPr>
            <p:cNvSpPr/>
            <p:nvPr/>
          </p:nvSpPr>
          <p:spPr>
            <a:xfrm rot="0">
              <a:off x="7246499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3" name="Google Shape;2850;p79">
              <a:extLst>
                <a:ext uri="{0F4AF6FC-B767-40E1-8B5F-5D442FB69468}">
                  <a16:creationId xmlns:a16="http://schemas.microsoft.com/office/drawing/2010/main" id="{066FDC0A-1556-4744-B640-06207D9FD535}"/>
                </a:ext>
              </a:extLst>
            </p:cNvPr>
            <p:cNvSpPr/>
            <p:nvPr/>
          </p:nvSpPr>
          <p:spPr>
            <a:xfrm rot="0">
              <a:off x="7170300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4" name="Google Shape;2851;p79">
              <a:extLst>
                <a:ext uri="{BA0FE818-2C8C-418B-893D-C909D1D85600}">
                  <a16:creationId xmlns:a16="http://schemas.microsoft.com/office/drawing/2010/main" id="{E84B5F46-1BD8-4D3E-84E0-7B8822D4DEB8}"/>
                </a:ext>
              </a:extLst>
            </p:cNvPr>
            <p:cNvSpPr/>
            <p:nvPr/>
          </p:nvSpPr>
          <p:spPr>
            <a:xfrm rot="0">
              <a:off x="7170300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5" name="Google Shape;2852;p79">
              <a:extLst>
                <a:ext uri="{0D43E006-8682-4373-ADA2-33E51A654C25}">
                  <a16:creationId xmlns:a16="http://schemas.microsoft.com/office/drawing/2010/main" id="{27BF6B40-F0E3-470B-A4A8-038984DF85C8}"/>
                </a:ext>
              </a:extLst>
            </p:cNvPr>
            <p:cNvSpPr/>
            <p:nvPr/>
          </p:nvSpPr>
          <p:spPr>
            <a:xfrm rot="0">
              <a:off x="709407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6" name="Google Shape;2853;p79">
              <a:extLst>
                <a:ext uri="{EA2A2B72-C23C-4D44-9842-B575E853FF6D}">
                  <a16:creationId xmlns:a16="http://schemas.microsoft.com/office/drawing/2010/main" id="{2627626D-0B12-4B86-A11E-6271CD5CD775}"/>
                </a:ext>
              </a:extLst>
            </p:cNvPr>
            <p:cNvSpPr/>
            <p:nvPr/>
          </p:nvSpPr>
          <p:spPr>
            <a:xfrm rot="0">
              <a:off x="70940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7" name="Google Shape;2854;p79">
              <a:extLst>
                <a:ext uri="{80A3CD92-6BBE-4FE7-B1CC-C8E7295F89AA}">
                  <a16:creationId xmlns:a16="http://schemas.microsoft.com/office/drawing/2010/main" id="{8D73AFD7-46FB-4C66-9C96-37B41720994C}"/>
                </a:ext>
              </a:extLst>
            </p:cNvPr>
            <p:cNvSpPr/>
            <p:nvPr/>
          </p:nvSpPr>
          <p:spPr>
            <a:xfrm rot="0">
              <a:off x="7017875" y="1571400"/>
              <a:ext cx="62400" cy="53250"/>
            </a:xfrm>
            <a:custGeom>
              <a:avLst/>
              <a:gdLst/>
              <a:ahLst/>
              <a:cxnLst/>
              <a:rect b="b" l="0" r="r" t="0"/>
              <a:pathLst>
                <a:path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8" name="Google Shape;2855;p79">
              <a:extLst>
                <a:ext uri="{F40CA7A0-8ECC-4CFB-911A-A3E4D957834A}">
                  <a16:creationId xmlns:a16="http://schemas.microsoft.com/office/drawing/2010/main" id="{1203463C-AC07-4A00-BE2F-26E4B93146BE}"/>
                </a:ext>
              </a:extLst>
            </p:cNvPr>
            <p:cNvSpPr/>
            <p:nvPr/>
          </p:nvSpPr>
          <p:spPr>
            <a:xfrm rot="0">
              <a:off x="7017875" y="141897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9" name="Google Shape;2856;p79">
              <a:extLst>
                <a:ext uri="{C375B1C3-6739-4CD1-81AD-04464C4D3759}">
                  <a16:creationId xmlns:a16="http://schemas.microsoft.com/office/drawing/2010/main" id="{5583069F-B2EF-433F-AE56-C7073FCCD35E}"/>
                </a:ext>
              </a:extLst>
            </p:cNvPr>
            <p:cNvSpPr/>
            <p:nvPr/>
          </p:nvSpPr>
          <p:spPr>
            <a:xfrm rot="0">
              <a:off x="694185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0" name="Google Shape;2857;p79">
              <a:extLst>
                <a:ext uri="{DDAD9A29-71C9-4EAC-93A6-411F533A10FF}">
                  <a16:creationId xmlns:a16="http://schemas.microsoft.com/office/drawing/2010/main" id="{B6AEE3EC-0B8B-40AF-961E-8CCB277DF2F8}"/>
                </a:ext>
              </a:extLst>
            </p:cNvPr>
            <p:cNvSpPr/>
            <p:nvPr/>
          </p:nvSpPr>
          <p:spPr>
            <a:xfrm rot="0">
              <a:off x="6941850" y="1571400"/>
              <a:ext cx="62225" cy="53250"/>
            </a:xfrm>
            <a:custGeom>
              <a:avLst/>
              <a:gdLst/>
              <a:ahLst/>
              <a:cxnLst/>
              <a:rect b="b" l="0" r="r" t="0"/>
              <a:pathLst>
                <a:path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1" name="Google Shape;2858;p79">
              <a:extLst>
                <a:ext uri="{23835EA8-9CF8-43FE-8E2D-B8FD20EE9111}">
                  <a16:creationId xmlns:a16="http://schemas.microsoft.com/office/drawing/2010/main" id="{4BE4B6DB-4E8F-4D06-8AA9-13C4BA9C00A9}"/>
                </a:ext>
              </a:extLst>
            </p:cNvPr>
            <p:cNvSpPr/>
            <p:nvPr/>
          </p:nvSpPr>
          <p:spPr>
            <a:xfrm rot="0">
              <a:off x="694185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2" name="Google Shape;2859;p79">
              <a:extLst>
                <a:ext uri="{7D9916C0-74AC-4DBA-BBD5-B66DE9239B2B}">
                  <a16:creationId xmlns:a16="http://schemas.microsoft.com/office/drawing/2010/main" id="{A66CFE5B-BE01-4AB5-A346-4974F395850C}"/>
                </a:ext>
              </a:extLst>
            </p:cNvPr>
            <p:cNvSpPr/>
            <p:nvPr/>
          </p:nvSpPr>
          <p:spPr>
            <a:xfrm rot="0">
              <a:off x="69418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3" name="Google Shape;2860;p79">
              <a:extLst>
                <a:ext uri="{B746E066-4B61-4EBD-A7B8-93D001336A05}">
                  <a16:creationId xmlns:a16="http://schemas.microsoft.com/office/drawing/2010/main" id="{AA922BE2-70AD-4AF4-80C8-F8B575EDF720}"/>
                </a:ext>
              </a:extLst>
            </p:cNvPr>
            <p:cNvSpPr/>
            <p:nvPr/>
          </p:nvSpPr>
          <p:spPr>
            <a:xfrm rot="0">
              <a:off x="686565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4" name="Google Shape;2861;p79">
              <a:extLst>
                <a:ext uri="{39F9B41F-AC3D-4791-B8D9-A468965B0D55}">
                  <a16:creationId xmlns:a16="http://schemas.microsoft.com/office/drawing/2010/main" id="{D824E80D-64F5-4A1D-A421-280B2997ADE2}"/>
                </a:ext>
              </a:extLst>
            </p:cNvPr>
            <p:cNvSpPr/>
            <p:nvPr/>
          </p:nvSpPr>
          <p:spPr>
            <a:xfrm rot="0">
              <a:off x="686565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5" name="Google Shape;2862;p79">
              <a:extLst>
                <a:ext uri="{88B945C0-E89F-4447-A683-3DC7D1ABDC34}">
                  <a16:creationId xmlns:a16="http://schemas.microsoft.com/office/drawing/2010/main" id="{9BF14726-B28E-4A91-8D8D-24FC067116E2}"/>
                </a:ext>
              </a:extLst>
            </p:cNvPr>
            <p:cNvSpPr/>
            <p:nvPr/>
          </p:nvSpPr>
          <p:spPr>
            <a:xfrm rot="0">
              <a:off x="6865650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6" name="Google Shape;2863;p79">
              <a:extLst>
                <a:ext uri="{A7F3ECDC-5C93-4541-96DE-F6B653136549}">
                  <a16:creationId xmlns:a16="http://schemas.microsoft.com/office/drawing/2010/main" id="{04475AC3-A066-4B9D-97C8-84E51B87F618}"/>
                </a:ext>
              </a:extLst>
            </p:cNvPr>
            <p:cNvSpPr/>
            <p:nvPr/>
          </p:nvSpPr>
          <p:spPr>
            <a:xfrm rot="0">
              <a:off x="6865650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7" name="Google Shape;2864;p79">
              <a:extLst>
                <a:ext uri="{E6DEFB01-5975-48EA-A1C2-EEE77ADEE8B8}">
                  <a16:creationId xmlns:a16="http://schemas.microsoft.com/office/drawing/2010/main" id="{99F529CF-7C92-4AC7-B0EE-98776D4B5F0A}"/>
                </a:ext>
              </a:extLst>
            </p:cNvPr>
            <p:cNvSpPr/>
            <p:nvPr/>
          </p:nvSpPr>
          <p:spPr>
            <a:xfrm rot="0">
              <a:off x="6789225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8" name="Google Shape;2865;p79">
              <a:extLst>
                <a:ext uri="{67E48ADD-2644-47C2-8E95-AE6C68FCC1DE}">
                  <a16:creationId xmlns:a16="http://schemas.microsoft.com/office/drawing/2010/main" id="{6D0B2A25-727A-4023-A273-EB11F66E7676}"/>
                </a:ext>
              </a:extLst>
            </p:cNvPr>
            <p:cNvSpPr/>
            <p:nvPr/>
          </p:nvSpPr>
          <p:spPr>
            <a:xfrm rot="0">
              <a:off x="6789225" y="172362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9" name="Google Shape;2866;p79">
              <a:extLst>
                <a:ext uri="{CDB82E6E-8837-4439-8869-75B609B1ED8F}">
                  <a16:creationId xmlns:a16="http://schemas.microsoft.com/office/drawing/2010/main" id="{43019988-F17B-436F-A2B0-F3325352ECD0}"/>
                </a:ext>
              </a:extLst>
            </p:cNvPr>
            <p:cNvSpPr/>
            <p:nvPr/>
          </p:nvSpPr>
          <p:spPr>
            <a:xfrm rot="0">
              <a:off x="6789225" y="1571400"/>
              <a:ext cx="62425" cy="53250"/>
            </a:xfrm>
            <a:custGeom>
              <a:avLst/>
              <a:gdLst/>
              <a:ahLst/>
              <a:cxnLst/>
              <a:rect b="b" l="0" r="r" t="0"/>
              <a:pathLst>
                <a:path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0" name="Google Shape;2867;p79">
              <a:extLst>
                <a:ext uri="{1DA954B6-4226-4FC6-AEED-C895423E36F2}">
                  <a16:creationId xmlns:a16="http://schemas.microsoft.com/office/drawing/2010/main" id="{0E1F24C5-BEE5-4BF5-8DA1-31AE4148A30A}"/>
                </a:ext>
              </a:extLst>
            </p:cNvPr>
            <p:cNvSpPr/>
            <p:nvPr/>
          </p:nvSpPr>
          <p:spPr>
            <a:xfrm rot="0">
              <a:off x="6789225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1" name="Google Shape;2868;p79">
              <a:extLst>
                <a:ext uri="{55ECB04C-991D-443A-9834-7955DE52EDA7}">
                  <a16:creationId xmlns:a16="http://schemas.microsoft.com/office/drawing/2010/main" id="{916CEC8F-9F47-46CA-98EA-A42574654C1D}"/>
                </a:ext>
              </a:extLst>
            </p:cNvPr>
            <p:cNvSpPr/>
            <p:nvPr/>
          </p:nvSpPr>
          <p:spPr>
            <a:xfrm rot="0">
              <a:off x="6713225" y="1876050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2" name="Google Shape;2869;p79">
              <a:extLst>
                <a:ext uri="{C130A4AC-82FB-4F7A-B001-A1C98303576A}">
                  <a16:creationId xmlns:a16="http://schemas.microsoft.com/office/drawing/2010/main" id="{6D6AD410-C45D-4A6C-B11E-E05B2AD38F96}"/>
                </a:ext>
              </a:extLst>
            </p:cNvPr>
            <p:cNvSpPr/>
            <p:nvPr/>
          </p:nvSpPr>
          <p:spPr>
            <a:xfrm rot="0">
              <a:off x="6713225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3" name="Google Shape;2870;p79">
              <a:extLst>
                <a:ext uri="{8747CA95-E458-4942-931A-92596597C4C4}">
                  <a16:creationId xmlns:a16="http://schemas.microsoft.com/office/drawing/2010/main" id="{6E0D4131-4B18-462E-99C4-4387D4DD76FD}"/>
                </a:ext>
              </a:extLst>
            </p:cNvPr>
            <p:cNvSpPr/>
            <p:nvPr/>
          </p:nvSpPr>
          <p:spPr>
            <a:xfrm rot="0">
              <a:off x="6713225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4" name="Google Shape;2871;p79">
              <a:extLst>
                <a:ext uri="{7A3A377A-7F51-4DFA-AB96-AE175529CE17}">
                  <a16:creationId xmlns:a16="http://schemas.microsoft.com/office/drawing/2010/main" id="{70DCA741-6DBA-4B06-98A4-8BEE39D1A545}"/>
                </a:ext>
              </a:extLst>
            </p:cNvPr>
            <p:cNvSpPr/>
            <p:nvPr/>
          </p:nvSpPr>
          <p:spPr>
            <a:xfrm rot="0">
              <a:off x="6713225" y="1571400"/>
              <a:ext cx="62200" cy="53250"/>
            </a:xfrm>
            <a:custGeom>
              <a:avLst/>
              <a:gdLst/>
              <a:ahLst/>
              <a:cxnLst/>
              <a:rect b="b" l="0" r="r" t="0"/>
              <a:pathLst>
                <a:path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5" name="Google Shape;2872;p79">
              <a:extLst>
                <a:ext uri="{79AD1811-45E3-4F73-89E9-3C8CB189A225}">
                  <a16:creationId xmlns:a16="http://schemas.microsoft.com/office/drawing/2010/main" id="{35D22FB9-7827-4966-AD66-7B52C9643DEC}"/>
                </a:ext>
              </a:extLst>
            </p:cNvPr>
            <p:cNvSpPr/>
            <p:nvPr/>
          </p:nvSpPr>
          <p:spPr>
            <a:xfrm rot="0">
              <a:off x="671322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6" name="Google Shape;2873;p79">
              <a:extLst>
                <a:ext uri="{197F6A35-C588-427B-9CE9-0C02944A581A}">
                  <a16:creationId xmlns:a16="http://schemas.microsoft.com/office/drawing/2010/main" id="{AD42C31F-FCE1-4D0F-A553-EA9307C4657B}"/>
                </a:ext>
              </a:extLst>
            </p:cNvPr>
            <p:cNvSpPr/>
            <p:nvPr/>
          </p:nvSpPr>
          <p:spPr>
            <a:xfrm rot="0">
              <a:off x="6636999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7" name="Google Shape;2874;p79">
              <a:extLst>
                <a:ext uri="{2A441029-7007-40D8-962C-6EF47AFC2A0F}">
                  <a16:creationId xmlns:a16="http://schemas.microsoft.com/office/drawing/2010/main" id="{CBBEEFE5-1992-49FE-8F93-B25A6A6FB0B4}"/>
                </a:ext>
              </a:extLst>
            </p:cNvPr>
            <p:cNvSpPr/>
            <p:nvPr/>
          </p:nvSpPr>
          <p:spPr>
            <a:xfrm rot="0">
              <a:off x="6636999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8" name="Google Shape;2875;p79">
              <a:extLst>
                <a:ext uri="{D8620D14-2466-4288-BA16-3B0FF379613C}">
                  <a16:creationId xmlns:a16="http://schemas.microsoft.com/office/drawing/2010/main" id="{681EBEC2-99B3-4EBA-99BF-AC653436ABEA}"/>
                </a:ext>
              </a:extLst>
            </p:cNvPr>
            <p:cNvSpPr/>
            <p:nvPr/>
          </p:nvSpPr>
          <p:spPr>
            <a:xfrm rot="0">
              <a:off x="6560800" y="164740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9" name="Google Shape;2876;p79">
              <a:extLst>
                <a:ext uri="{D832CB03-8AB7-4CE4-8EAF-8CEE3ADC33C0}">
                  <a16:creationId xmlns:a16="http://schemas.microsoft.com/office/drawing/2010/main" id="{32B143E7-93B6-4FA5-B2E9-4F6C8A969877}"/>
                </a:ext>
              </a:extLst>
            </p:cNvPr>
            <p:cNvSpPr/>
            <p:nvPr/>
          </p:nvSpPr>
          <p:spPr>
            <a:xfrm rot="0">
              <a:off x="6560800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0" name="Google Shape;2877;p79">
              <a:extLst>
                <a:ext uri="{EEF23A6E-564A-4C29-A815-7D326646518A}">
                  <a16:creationId xmlns:a16="http://schemas.microsoft.com/office/drawing/2010/main" id="{6001FE61-CE6F-471F-86DB-E60B3AF95534}"/>
                </a:ext>
              </a:extLst>
            </p:cNvPr>
            <p:cNvSpPr/>
            <p:nvPr/>
          </p:nvSpPr>
          <p:spPr>
            <a:xfrm rot="0">
              <a:off x="6560800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1" name="Google Shape;2878;p79">
              <a:extLst>
                <a:ext uri="{F1CFF9B6-A3EC-447E-A086-C5452B09BC09}">
                  <a16:creationId xmlns:a16="http://schemas.microsoft.com/office/drawing/2010/main" id="{0041D8EB-7352-4E03-8D1F-4C0E13F66399}"/>
                </a:ext>
              </a:extLst>
            </p:cNvPr>
            <p:cNvSpPr/>
            <p:nvPr/>
          </p:nvSpPr>
          <p:spPr>
            <a:xfrm rot="0">
              <a:off x="6484575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2" name="Google Shape;2879;p79">
              <a:extLst>
                <a:ext uri="{D5975331-6219-4400-AC26-504E0B17B7FE}">
                  <a16:creationId xmlns:a16="http://schemas.microsoft.com/office/drawing/2010/main" id="{BAF5A03B-7A6B-4B57-83B2-D70EF9E824A9}"/>
                </a:ext>
              </a:extLst>
            </p:cNvPr>
            <p:cNvSpPr/>
            <p:nvPr/>
          </p:nvSpPr>
          <p:spPr>
            <a:xfrm rot="0">
              <a:off x="6484575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3" name="Google Shape;2880;p79">
              <a:extLst>
                <a:ext uri="{776E50A7-94D0-46EA-9CF5-66D32D2C2C63}">
                  <a16:creationId xmlns:a16="http://schemas.microsoft.com/office/drawing/2010/main" id="{590D361A-34FB-4052-BE54-0BDD25B33ED6}"/>
                </a:ext>
              </a:extLst>
            </p:cNvPr>
            <p:cNvSpPr/>
            <p:nvPr/>
          </p:nvSpPr>
          <p:spPr>
            <a:xfrm rot="0">
              <a:off x="6408350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4" name="Google Shape;2881;p79">
              <a:extLst>
                <a:ext uri="{12FB5AA0-F054-4C67-BF69-A4BAA5FAFB61}">
                  <a16:creationId xmlns:a16="http://schemas.microsoft.com/office/drawing/2010/main" id="{FAF57539-0A35-455F-98B9-4D89CE9AB315}"/>
                </a:ext>
              </a:extLst>
            </p:cNvPr>
            <p:cNvSpPr/>
            <p:nvPr/>
          </p:nvSpPr>
          <p:spPr>
            <a:xfrm rot="0">
              <a:off x="6408350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5" name="Google Shape;2882;p79">
              <a:extLst>
                <a:ext uri="{847786A1-FC0B-462D-835D-A5AAEC6ECDC5}">
                  <a16:creationId xmlns:a16="http://schemas.microsoft.com/office/drawing/2010/main" id="{6165D632-A4D6-4955-8CDD-91E61C83D7F2}"/>
                </a:ext>
              </a:extLst>
            </p:cNvPr>
            <p:cNvSpPr/>
            <p:nvPr/>
          </p:nvSpPr>
          <p:spPr>
            <a:xfrm rot="0">
              <a:off x="6408350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6" name="Google Shape;2883;p79">
              <a:extLst>
                <a:ext uri="{F9588D1F-8DD0-465E-BDE1-D867FC492AB8}">
                  <a16:creationId xmlns:a16="http://schemas.microsoft.com/office/drawing/2010/main" id="{AFA7EBAE-6638-4298-85DD-42698B7CAA1D}"/>
                </a:ext>
              </a:extLst>
            </p:cNvPr>
            <p:cNvSpPr/>
            <p:nvPr/>
          </p:nvSpPr>
          <p:spPr>
            <a:xfrm rot="0">
              <a:off x="6408350" y="17998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7" name="Google Shape;2884;p79">
              <a:extLst>
                <a:ext uri="{AC52C201-19E2-49FE-9BE9-B99983B81413}">
                  <a16:creationId xmlns:a16="http://schemas.microsoft.com/office/drawing/2010/main" id="{DAA9112B-A4EC-4F7C-B142-B8BE69D2902A}"/>
                </a:ext>
              </a:extLst>
            </p:cNvPr>
            <p:cNvSpPr/>
            <p:nvPr/>
          </p:nvSpPr>
          <p:spPr>
            <a:xfrm rot="0">
              <a:off x="6408350" y="164740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8" name="Google Shape;2885;p79">
              <a:extLst>
                <a:ext uri="{65B17D27-387E-437D-9D7F-7F8D2D10A5BC}">
                  <a16:creationId xmlns:a16="http://schemas.microsoft.com/office/drawing/2010/main" id="{E0B92B1E-08EE-409C-9213-B6EDD40E1217}"/>
                </a:ext>
              </a:extLst>
            </p:cNvPr>
            <p:cNvSpPr/>
            <p:nvPr/>
          </p:nvSpPr>
          <p:spPr>
            <a:xfrm rot="0">
              <a:off x="6408350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9" name="Google Shape;2886;p79">
              <a:extLst>
                <a:ext uri="{7DF9FEFA-5B10-4DA1-895F-3E5F8CF52F61}">
                  <a16:creationId xmlns:a16="http://schemas.microsoft.com/office/drawing/2010/main" id="{8143E1AD-142B-4F54-94CA-C03C82169B59}"/>
                </a:ext>
              </a:extLst>
            </p:cNvPr>
            <p:cNvSpPr/>
            <p:nvPr/>
          </p:nvSpPr>
          <p:spPr>
            <a:xfrm rot="0">
              <a:off x="6408350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0" name="Google Shape;2887;p79">
              <a:extLst>
                <a:ext uri="{0A8CFD8A-855F-43F4-94DA-BFF411149154}">
                  <a16:creationId xmlns:a16="http://schemas.microsoft.com/office/drawing/2010/main" id="{13982B6E-DC6A-44D8-9445-40BF1079D4CB}"/>
                </a:ext>
              </a:extLst>
            </p:cNvPr>
            <p:cNvSpPr/>
            <p:nvPr/>
          </p:nvSpPr>
          <p:spPr>
            <a:xfrm rot="0">
              <a:off x="633235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1" name="Google Shape;2888;p79">
              <a:extLst>
                <a:ext uri="{80FB3552-D9B4-4668-B8BB-63E4E37BC877}">
                  <a16:creationId xmlns:a16="http://schemas.microsoft.com/office/drawing/2010/main" id="{66B1C6A5-FD04-43C2-B5EE-87FDB01D8F2D}"/>
                </a:ext>
              </a:extLst>
            </p:cNvPr>
            <p:cNvSpPr/>
            <p:nvPr/>
          </p:nvSpPr>
          <p:spPr>
            <a:xfrm rot="0">
              <a:off x="633235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2" name="Google Shape;2889;p79">
              <a:extLst>
                <a:ext uri="{5C7F3C86-EC98-4577-8CF9-99DA0BA9BE7E}">
                  <a16:creationId xmlns:a16="http://schemas.microsoft.com/office/drawing/2010/main" id="{AD0967A8-A9A9-4C2B-801F-A494477473B9}"/>
                </a:ext>
              </a:extLst>
            </p:cNvPr>
            <p:cNvSpPr/>
            <p:nvPr/>
          </p:nvSpPr>
          <p:spPr>
            <a:xfrm rot="0">
              <a:off x="6332350" y="19520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3" name="Google Shape;2890;p79">
              <a:extLst>
                <a:ext uri="{8D4F9A18-06D1-4704-B020-7E34F0C201F1}">
                  <a16:creationId xmlns:a16="http://schemas.microsoft.com/office/drawing/2010/main" id="{0B9895A2-F4B9-43CE-AC65-E0D6B9576E5B}"/>
                </a:ext>
              </a:extLst>
            </p:cNvPr>
            <p:cNvSpPr/>
            <p:nvPr/>
          </p:nvSpPr>
          <p:spPr>
            <a:xfrm rot="0">
              <a:off x="6332350" y="1876050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4" name="Google Shape;2891;p79">
              <a:extLst>
                <a:ext uri="{F3DD5B75-518F-43C1-9CD7-DFF70448BE21}">
                  <a16:creationId xmlns:a16="http://schemas.microsoft.com/office/drawing/2010/main" id="{88F55EB6-88C3-4A41-9AF4-EBCAD6F18552}"/>
                </a:ext>
              </a:extLst>
            </p:cNvPr>
            <p:cNvSpPr/>
            <p:nvPr/>
          </p:nvSpPr>
          <p:spPr>
            <a:xfrm rot="0">
              <a:off x="6332350" y="172362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5" name="Google Shape;2892;p79">
              <a:extLst>
                <a:ext uri="{7941F8EF-C7D1-419D-9F34-3D93C213AA05}">
                  <a16:creationId xmlns:a16="http://schemas.microsoft.com/office/drawing/2010/main" id="{5142CBBF-888F-4BC2-BE36-277CAE2DDF41}"/>
                </a:ext>
              </a:extLst>
            </p:cNvPr>
            <p:cNvSpPr/>
            <p:nvPr/>
          </p:nvSpPr>
          <p:spPr>
            <a:xfrm rot="0">
              <a:off x="6332350" y="164740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6" name="Google Shape;2893;p79">
              <a:extLst>
                <a:ext uri="{4953E9F0-28E0-455E-B035-6122598BE02B}">
                  <a16:creationId xmlns:a16="http://schemas.microsoft.com/office/drawing/2010/main" id="{166D2B0D-732A-45B5-BD11-E6648AB6CD92}"/>
                </a:ext>
              </a:extLst>
            </p:cNvPr>
            <p:cNvSpPr/>
            <p:nvPr/>
          </p:nvSpPr>
          <p:spPr>
            <a:xfrm rot="0">
              <a:off x="63323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7" name="Google Shape;2894;p79">
              <a:extLst>
                <a:ext uri="{FEB7BA85-CC34-4C46-8622-B58742CC9922}">
                  <a16:creationId xmlns:a16="http://schemas.microsoft.com/office/drawing/2010/main" id="{E4FDAE6B-84AC-4C71-8C6F-A4A8CA95CC12}"/>
                </a:ext>
              </a:extLst>
            </p:cNvPr>
            <p:cNvSpPr/>
            <p:nvPr/>
          </p:nvSpPr>
          <p:spPr>
            <a:xfrm rot="0">
              <a:off x="6256150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8" name="Google Shape;2895;p79">
              <a:extLst>
                <a:ext uri="{911D2737-6AE6-4650-92F8-7275783FF651}">
                  <a16:creationId xmlns:a16="http://schemas.microsoft.com/office/drawing/2010/main" id="{F9A1F662-E72C-425A-B81A-25B11A6596E0}"/>
                </a:ext>
              </a:extLst>
            </p:cNvPr>
            <p:cNvSpPr/>
            <p:nvPr/>
          </p:nvSpPr>
          <p:spPr>
            <a:xfrm rot="0">
              <a:off x="6256150" y="24093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9" name="Google Shape;2896;p79">
              <a:extLst>
                <a:ext uri="{DFE5BFE9-D540-4BA6-A16E-A8A2DAE072A2}">
                  <a16:creationId xmlns:a16="http://schemas.microsoft.com/office/drawing/2010/main" id="{1E89370B-3C11-4C9B-A839-09CF7956C227}"/>
                </a:ext>
              </a:extLst>
            </p:cNvPr>
            <p:cNvSpPr/>
            <p:nvPr/>
          </p:nvSpPr>
          <p:spPr>
            <a:xfrm rot="0">
              <a:off x="6256150" y="20282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0" name="Google Shape;2897;p79">
              <a:extLst>
                <a:ext uri="{F71638C7-743E-40AC-8183-A57FA423DEB9}">
                  <a16:creationId xmlns:a16="http://schemas.microsoft.com/office/drawing/2010/main" id="{BCFFDE1F-B63F-4097-93EB-0188AA409591}"/>
                </a:ext>
              </a:extLst>
            </p:cNvPr>
            <p:cNvSpPr/>
            <p:nvPr/>
          </p:nvSpPr>
          <p:spPr>
            <a:xfrm rot="0">
              <a:off x="6256150" y="19520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1" name="Google Shape;2898;p79">
              <a:extLst>
                <a:ext uri="{FF980ECC-89B2-4634-A6D2-DD8CB12FC9BC}">
                  <a16:creationId xmlns:a16="http://schemas.microsoft.com/office/drawing/2010/main" id="{CDE24591-381A-4334-A72E-BFA800F11251}"/>
                </a:ext>
              </a:extLst>
            </p:cNvPr>
            <p:cNvSpPr/>
            <p:nvPr/>
          </p:nvSpPr>
          <p:spPr>
            <a:xfrm rot="0">
              <a:off x="6256150" y="187605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2" name="Google Shape;2899;p79">
              <a:extLst>
                <a:ext uri="{6EF15200-0FF7-4CFD-9A4F-18D57CA3C8F1}">
                  <a16:creationId xmlns:a16="http://schemas.microsoft.com/office/drawing/2010/main" id="{722C2F7C-3A93-484C-BA41-157067584094}"/>
                </a:ext>
              </a:extLst>
            </p:cNvPr>
            <p:cNvSpPr/>
            <p:nvPr/>
          </p:nvSpPr>
          <p:spPr>
            <a:xfrm rot="0">
              <a:off x="6256150" y="179985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3" name="Google Shape;2900;p79">
              <a:extLst>
                <a:ext uri="{B827DF1C-F4E4-4457-88A2-1045182593DE}">
                  <a16:creationId xmlns:a16="http://schemas.microsoft.com/office/drawing/2010/main" id="{76E6786A-475D-4D98-8F2E-07C2A4D9A405}"/>
                </a:ext>
              </a:extLst>
            </p:cNvPr>
            <p:cNvSpPr/>
            <p:nvPr/>
          </p:nvSpPr>
          <p:spPr>
            <a:xfrm rot="0">
              <a:off x="6256150" y="17236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4" name="Google Shape;2901;p79">
              <a:extLst>
                <a:ext uri="{634A813F-D475-452D-925D-166C14597A71}">
                  <a16:creationId xmlns:a16="http://schemas.microsoft.com/office/drawing/2010/main" id="{CF488A48-06DF-4AEA-AE4F-1F1A8DEBF582}"/>
                </a:ext>
              </a:extLst>
            </p:cNvPr>
            <p:cNvSpPr/>
            <p:nvPr/>
          </p:nvSpPr>
          <p:spPr>
            <a:xfrm rot="0">
              <a:off x="6256150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5" name="Google Shape;2902;p79">
              <a:extLst>
                <a:ext uri="{2917E5AD-963C-42F7-85F4-6678D06C46DB}">
                  <a16:creationId xmlns:a16="http://schemas.microsoft.com/office/drawing/2010/main" id="{A6AAB22E-954E-437C-A507-18606BDB7BC2}"/>
                </a:ext>
              </a:extLst>
            </p:cNvPr>
            <p:cNvSpPr/>
            <p:nvPr/>
          </p:nvSpPr>
          <p:spPr>
            <a:xfrm rot="0">
              <a:off x="617992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6" name="Google Shape;2903;p79">
              <a:extLst>
                <a:ext uri="{DE84068D-D108-494D-AC84-5328184B1FF9}">
                  <a16:creationId xmlns:a16="http://schemas.microsoft.com/office/drawing/2010/main" id="{332520B3-8B16-48A7-A8AF-C50241E7B8E0}"/>
                </a:ext>
              </a:extLst>
            </p:cNvPr>
            <p:cNvSpPr/>
            <p:nvPr/>
          </p:nvSpPr>
          <p:spPr>
            <a:xfrm rot="0">
              <a:off x="617992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7" name="Google Shape;2904;p79">
              <a:extLst>
                <a:ext uri="{B63F5206-3295-40A1-925B-7639DB177DD3}">
                  <a16:creationId xmlns:a16="http://schemas.microsoft.com/office/drawing/2010/main" id="{002A2D62-639B-4207-8ADC-86077F0B942B}"/>
                </a:ext>
              </a:extLst>
            </p:cNvPr>
            <p:cNvSpPr/>
            <p:nvPr/>
          </p:nvSpPr>
          <p:spPr>
            <a:xfrm rot="0">
              <a:off x="6179925" y="21045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8" name="Google Shape;2905;p79">
              <a:extLst>
                <a:ext uri="{CA166695-7CC8-4C64-8E56-4A8EAD531076}">
                  <a16:creationId xmlns:a16="http://schemas.microsoft.com/office/drawing/2010/main" id="{225A08E8-3410-4578-9BDF-77F42ECC0D81}"/>
                </a:ext>
              </a:extLst>
            </p:cNvPr>
            <p:cNvSpPr/>
            <p:nvPr/>
          </p:nvSpPr>
          <p:spPr>
            <a:xfrm rot="0">
              <a:off x="617992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9" name="Google Shape;2906;p79">
              <a:extLst>
                <a:ext uri="{FF121B14-EC8D-490A-969A-9C1F4D5E10AB}">
                  <a16:creationId xmlns:a16="http://schemas.microsoft.com/office/drawing/2010/main" id="{FC0EE597-6727-449A-8167-E1300353236D}"/>
                </a:ext>
              </a:extLst>
            </p:cNvPr>
            <p:cNvSpPr/>
            <p:nvPr/>
          </p:nvSpPr>
          <p:spPr>
            <a:xfrm rot="0">
              <a:off x="6103700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0" name="Google Shape;2907;p79">
              <a:extLst>
                <a:ext uri="{9A421782-6F8D-42BE-B5A4-130EF43543D5}">
                  <a16:creationId xmlns:a16="http://schemas.microsoft.com/office/drawing/2010/main" id="{210BA710-6EF7-438A-8B73-DC3E1B6EAC79}"/>
                </a:ext>
              </a:extLst>
            </p:cNvPr>
            <p:cNvSpPr/>
            <p:nvPr/>
          </p:nvSpPr>
          <p:spPr>
            <a:xfrm rot="0">
              <a:off x="6103700" y="2256925"/>
              <a:ext cx="62575" cy="53425"/>
            </a:xfrm>
            <a:custGeom>
              <a:avLst/>
              <a:gdLst/>
              <a:ahLst/>
              <a:cxnLst/>
              <a:rect b="b" l="0" r="r" t="0"/>
              <a:pathLst>
                <a:path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1" name="Google Shape;2908;p79">
              <a:extLst>
                <a:ext uri="{FE474784-C93D-497C-AB32-9402B39C0202}">
                  <a16:creationId xmlns:a16="http://schemas.microsoft.com/office/drawing/2010/main" id="{D6961939-83FC-4E6D-B63F-6D4481446BA2}"/>
                </a:ext>
              </a:extLst>
            </p:cNvPr>
            <p:cNvSpPr/>
            <p:nvPr/>
          </p:nvSpPr>
          <p:spPr>
            <a:xfrm rot="0">
              <a:off x="6103700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2" name="Google Shape;2909;p79">
              <a:extLst>
                <a:ext uri="{6D4893EB-B656-43FC-AB50-2AFDA04D913D}">
                  <a16:creationId xmlns:a16="http://schemas.microsoft.com/office/drawing/2010/main" id="{FC509969-1EFB-4D1C-94F1-5F9C1981F646}"/>
                </a:ext>
              </a:extLst>
            </p:cNvPr>
            <p:cNvSpPr/>
            <p:nvPr/>
          </p:nvSpPr>
          <p:spPr>
            <a:xfrm rot="0">
              <a:off x="6103700" y="210450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3" name="Google Shape;2910;p79">
              <a:extLst>
                <a:ext uri="{575612A0-838F-41FB-8D96-881A2E5A33AE}">
                  <a16:creationId xmlns:a16="http://schemas.microsoft.com/office/drawing/2010/main" id="{673930C6-BACD-4C52-B441-CF8039E8B0B9}"/>
                </a:ext>
              </a:extLst>
            </p:cNvPr>
            <p:cNvSpPr/>
            <p:nvPr/>
          </p:nvSpPr>
          <p:spPr>
            <a:xfrm rot="0">
              <a:off x="6103700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4" name="Google Shape;2911;p79">
              <a:extLst>
                <a:ext uri="{79300BCA-FD9A-4024-9A83-D4BC380EA7D4}">
                  <a16:creationId xmlns:a16="http://schemas.microsoft.com/office/drawing/2010/main" id="{C81337AF-5B2E-4902-9029-83B89F185324}"/>
                </a:ext>
              </a:extLst>
            </p:cNvPr>
            <p:cNvSpPr/>
            <p:nvPr/>
          </p:nvSpPr>
          <p:spPr>
            <a:xfrm rot="0">
              <a:off x="6027499" y="21807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5" name="Google Shape;2912;p79">
              <a:extLst>
                <a:ext uri="{4B049E1B-56AB-4EB0-8F09-5B245689961A}">
                  <a16:creationId xmlns:a16="http://schemas.microsoft.com/office/drawing/2010/main" id="{B268CD9F-4DC7-40F2-B308-D929DF734B39}"/>
                </a:ext>
              </a:extLst>
            </p:cNvPr>
            <p:cNvSpPr/>
            <p:nvPr/>
          </p:nvSpPr>
          <p:spPr>
            <a:xfrm rot="0">
              <a:off x="6027499" y="13427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6" name="Google Shape;2913;p79">
              <a:extLst>
                <a:ext uri="{CE49FA9A-D1A8-4747-8523-FE9EB8E0F07C}">
                  <a16:creationId xmlns:a16="http://schemas.microsoft.com/office/drawing/2010/main" id="{460491D5-FBD0-4AFF-9E45-6D9B08268352}"/>
                </a:ext>
              </a:extLst>
            </p:cNvPr>
            <p:cNvSpPr/>
            <p:nvPr/>
          </p:nvSpPr>
          <p:spPr>
            <a:xfrm rot="0">
              <a:off x="595147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7" name="Google Shape;2914;p79">
              <a:extLst>
                <a:ext uri="{EA4DC723-0766-46E3-B236-BB6712F3ACAD}">
                  <a16:creationId xmlns:a16="http://schemas.microsoft.com/office/drawing/2010/main" id="{1A78BE6A-AF76-4E37-B56C-B49306FA80AD}"/>
                </a:ext>
              </a:extLst>
            </p:cNvPr>
            <p:cNvSpPr/>
            <p:nvPr/>
          </p:nvSpPr>
          <p:spPr>
            <a:xfrm rot="0">
              <a:off x="5951475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8" name="Google Shape;2915;p79">
              <a:extLst>
                <a:ext uri="{888D5859-6E2A-4CD3-B789-00D462A2AF0D}">
                  <a16:creationId xmlns:a16="http://schemas.microsoft.com/office/drawing/2010/main" id="{A41F1A28-231D-45B1-AD38-0F976E2BEE81}"/>
                </a:ext>
              </a:extLst>
            </p:cNvPr>
            <p:cNvSpPr/>
            <p:nvPr/>
          </p:nvSpPr>
          <p:spPr>
            <a:xfrm rot="0">
              <a:off x="595147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9" name="Google Shape;2916;p79">
              <a:extLst>
                <a:ext uri="{FD961743-E3AA-4272-8019-2C80033CADF1}">
                  <a16:creationId xmlns:a16="http://schemas.microsoft.com/office/drawing/2010/main" id="{C9031A67-08FE-48F4-B098-FC6810D6D1F8}"/>
                </a:ext>
              </a:extLst>
            </p:cNvPr>
            <p:cNvSpPr/>
            <p:nvPr/>
          </p:nvSpPr>
          <p:spPr>
            <a:xfrm rot="0">
              <a:off x="5951475" y="21807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0" name="Google Shape;2917;p79">
              <a:extLst>
                <a:ext uri="{9065FC24-3B54-4A8D-B2EA-D3E951422471}">
                  <a16:creationId xmlns:a16="http://schemas.microsoft.com/office/drawing/2010/main" id="{FE5285A3-BDE7-4303-984E-56C4E039AC41}"/>
                </a:ext>
              </a:extLst>
            </p:cNvPr>
            <p:cNvSpPr/>
            <p:nvPr/>
          </p:nvSpPr>
          <p:spPr>
            <a:xfrm rot="0">
              <a:off x="595147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1" name="Google Shape;2918;p79">
              <a:extLst>
                <a:ext uri="{229B91B6-24CF-490B-8A30-329DA362D27D}">
                  <a16:creationId xmlns:a16="http://schemas.microsoft.com/office/drawing/2010/main" id="{3821C929-178C-4B53-834A-9247B40AB48F}"/>
                </a:ext>
              </a:extLst>
            </p:cNvPr>
            <p:cNvSpPr/>
            <p:nvPr/>
          </p:nvSpPr>
          <p:spPr>
            <a:xfrm rot="0">
              <a:off x="587527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2" name="Google Shape;2919;p79">
              <a:extLst>
                <a:ext uri="{914AF464-D890-4687-B23A-252AD3EB99A6}">
                  <a16:creationId xmlns:a16="http://schemas.microsoft.com/office/drawing/2010/main" id="{452F2A07-792A-4A8F-AD90-24D7417F294C}"/>
                </a:ext>
              </a:extLst>
            </p:cNvPr>
            <p:cNvSpPr/>
            <p:nvPr/>
          </p:nvSpPr>
          <p:spPr>
            <a:xfrm rot="0">
              <a:off x="587527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3" name="Google Shape;2920;p79">
              <a:extLst>
                <a:ext uri="{D0A56670-257E-4757-91EB-8BDD44A18808}">
                  <a16:creationId xmlns:a16="http://schemas.microsoft.com/office/drawing/2010/main" id="{664423F7-16DC-4B74-B881-5369A3D94FC6}"/>
                </a:ext>
              </a:extLst>
            </p:cNvPr>
            <p:cNvSpPr/>
            <p:nvPr/>
          </p:nvSpPr>
          <p:spPr>
            <a:xfrm rot="0">
              <a:off x="5875275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4" name="Google Shape;2921;p79">
              <a:extLst>
                <a:ext uri="{7137A21E-598E-4A2C-9A0A-3621FCB176AE}">
                  <a16:creationId xmlns:a16="http://schemas.microsoft.com/office/drawing/2010/main" id="{E9B4F315-EC3F-4B80-A808-931C62071338}"/>
                </a:ext>
              </a:extLst>
            </p:cNvPr>
            <p:cNvSpPr/>
            <p:nvPr/>
          </p:nvSpPr>
          <p:spPr>
            <a:xfrm rot="0">
              <a:off x="5875275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5" name="Google Shape;2922;p79">
              <a:extLst>
                <a:ext uri="{5AAA78FB-09B4-455D-B0AB-30F688D80A0D}">
                  <a16:creationId xmlns:a16="http://schemas.microsoft.com/office/drawing/2010/main" id="{2D1F025D-DFF6-4A63-AFE6-95260B960069}"/>
                </a:ext>
              </a:extLst>
            </p:cNvPr>
            <p:cNvSpPr/>
            <p:nvPr/>
          </p:nvSpPr>
          <p:spPr>
            <a:xfrm rot="0">
              <a:off x="5875275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6" name="Google Shape;2923;p79">
              <a:extLst>
                <a:ext uri="{944DF7A2-8989-4BB5-AAA3-7B37613ADDC6}">
                  <a16:creationId xmlns:a16="http://schemas.microsoft.com/office/drawing/2010/main" id="{B5B41475-248A-4D49-B062-0340C1724ABA}"/>
                </a:ext>
              </a:extLst>
            </p:cNvPr>
            <p:cNvSpPr/>
            <p:nvPr/>
          </p:nvSpPr>
          <p:spPr>
            <a:xfrm rot="0">
              <a:off x="587527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7" name="Google Shape;2924;p79">
              <a:extLst>
                <a:ext uri="{BE804D8B-AA58-42CD-B790-035689AC9BD1}">
                  <a16:creationId xmlns:a16="http://schemas.microsoft.com/office/drawing/2010/main" id="{8CE2DEE5-B0C2-4723-9EDC-FF2B94E37559}"/>
                </a:ext>
              </a:extLst>
            </p:cNvPr>
            <p:cNvSpPr/>
            <p:nvPr/>
          </p:nvSpPr>
          <p:spPr>
            <a:xfrm rot="0">
              <a:off x="587527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8" name="Google Shape;2925;p79">
              <a:extLst>
                <a:ext uri="{D67E15AD-F7C3-4264-8A40-95CF44E3F2AE}">
                  <a16:creationId xmlns:a16="http://schemas.microsoft.com/office/drawing/2010/main" id="{96185C71-ED60-4EF3-81FA-826C4CDF3373}"/>
                </a:ext>
              </a:extLst>
            </p:cNvPr>
            <p:cNvSpPr/>
            <p:nvPr/>
          </p:nvSpPr>
          <p:spPr>
            <a:xfrm rot="0">
              <a:off x="5799275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9" name="Google Shape;2926;p79">
              <a:extLst>
                <a:ext uri="{CCFBEE0C-2545-4FBE-BD5E-FE5E84452133}">
                  <a16:creationId xmlns:a16="http://schemas.microsoft.com/office/drawing/2010/main" id="{686E56F4-0F09-4E44-8B81-7D54BCF2AE31}"/>
                </a:ext>
              </a:extLst>
            </p:cNvPr>
            <p:cNvSpPr/>
            <p:nvPr/>
          </p:nvSpPr>
          <p:spPr>
            <a:xfrm rot="0">
              <a:off x="579927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0" name="Google Shape;2927;p79">
              <a:extLst>
                <a:ext uri="{877C1094-8662-4069-BFDD-F85E059E3EA9}">
                  <a16:creationId xmlns:a16="http://schemas.microsoft.com/office/drawing/2010/main" id="{1416A6DD-CF46-45BD-B8F1-60951AA7500D}"/>
                </a:ext>
              </a:extLst>
            </p:cNvPr>
            <p:cNvSpPr/>
            <p:nvPr/>
          </p:nvSpPr>
          <p:spPr>
            <a:xfrm rot="0">
              <a:off x="5799125" y="119055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1" name="Google Shape;2928;p79">
              <a:extLst>
                <a:ext uri="{F1955F6E-23D5-4CE9-84F9-B91F08EAD28F}">
                  <a16:creationId xmlns:a16="http://schemas.microsoft.com/office/drawing/2010/main" id="{E12C828E-6AD5-463D-8F3B-047FDC79D336}"/>
                </a:ext>
              </a:extLst>
            </p:cNvPr>
            <p:cNvSpPr/>
            <p:nvPr/>
          </p:nvSpPr>
          <p:spPr>
            <a:xfrm rot="0">
              <a:off x="5723049" y="30948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2" name="Google Shape;2929;p79">
              <a:extLst>
                <a:ext uri="{C2DE1E7C-7113-4F41-9B6C-58E1C3B1F0B4}">
                  <a16:creationId xmlns:a16="http://schemas.microsoft.com/office/drawing/2010/main" id="{112BD258-A7FF-4D98-BBB3-87903B6AB358}"/>
                </a:ext>
              </a:extLst>
            </p:cNvPr>
            <p:cNvSpPr/>
            <p:nvPr/>
          </p:nvSpPr>
          <p:spPr>
            <a:xfrm rot="0">
              <a:off x="5723049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3" name="Google Shape;2930;p79">
              <a:extLst>
                <a:ext uri="{1E20FDE9-BFCB-4D9A-8F6F-1A74A002098F}">
                  <a16:creationId xmlns:a16="http://schemas.microsoft.com/office/drawing/2010/main" id="{9B101DA8-68D3-47B7-8177-06ADA3DE0D5E}"/>
                </a:ext>
              </a:extLst>
            </p:cNvPr>
            <p:cNvSpPr/>
            <p:nvPr/>
          </p:nvSpPr>
          <p:spPr>
            <a:xfrm rot="0">
              <a:off x="5723049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4" name="Google Shape;2931;p79">
              <a:extLst>
                <a:ext uri="{00F8A77C-E5E6-46DE-981C-30439659D1FD}">
                  <a16:creationId xmlns:a16="http://schemas.microsoft.com/office/drawing/2010/main" id="{A3D85D26-A194-4AC4-B6F2-7366D0A51A33}"/>
                </a:ext>
              </a:extLst>
            </p:cNvPr>
            <p:cNvSpPr/>
            <p:nvPr/>
          </p:nvSpPr>
          <p:spPr>
            <a:xfrm rot="0">
              <a:off x="5723049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5" name="Google Shape;2932;p79">
              <a:extLst>
                <a:ext uri="{A028ACCE-7531-4872-B525-5A6C111BD517}">
                  <a16:creationId xmlns:a16="http://schemas.microsoft.com/office/drawing/2010/main" id="{54A60A88-3D42-4F7D-9635-9873BBDAD8BD}"/>
                </a:ext>
              </a:extLst>
            </p:cNvPr>
            <p:cNvSpPr/>
            <p:nvPr/>
          </p:nvSpPr>
          <p:spPr>
            <a:xfrm rot="0">
              <a:off x="5723049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6" name="Google Shape;2933;p79">
              <a:extLst>
                <a:ext uri="{FF94C6AA-5F32-42CA-BEF0-2AA35FA2DAE8}">
                  <a16:creationId xmlns:a16="http://schemas.microsoft.com/office/drawing/2010/main" id="{B69F31CD-E229-4AE5-A9AC-822B56711E0C}"/>
                </a:ext>
              </a:extLst>
            </p:cNvPr>
            <p:cNvSpPr/>
            <p:nvPr/>
          </p:nvSpPr>
          <p:spPr>
            <a:xfrm rot="0">
              <a:off x="5722899" y="1190550"/>
              <a:ext cx="62375" cy="53425"/>
            </a:xfrm>
            <a:custGeom>
              <a:avLst/>
              <a:gdLst/>
              <a:ahLst/>
              <a:cxnLst/>
              <a:rect b="b" l="0" r="r" t="0"/>
              <a:pathLst>
                <a:path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7" name="Google Shape;2934;p79">
              <a:extLst>
                <a:ext uri="{093BAA66-5153-47C5-B60A-5287207ED96E}">
                  <a16:creationId xmlns:a16="http://schemas.microsoft.com/office/drawing/2010/main" id="{E9A91EA7-B27E-4D51-933B-98C855E7BD27}"/>
                </a:ext>
              </a:extLst>
            </p:cNvPr>
            <p:cNvSpPr/>
            <p:nvPr/>
          </p:nvSpPr>
          <p:spPr>
            <a:xfrm rot="0">
              <a:off x="564682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8" name="Google Shape;2935;p79">
              <a:extLst>
                <a:ext uri="{858A5030-5A03-4053-B8EF-B96740FF7F0F}">
                  <a16:creationId xmlns:a16="http://schemas.microsoft.com/office/drawing/2010/main" id="{026D61A8-CD32-48D1-A34E-9BF72D78C705}"/>
                </a:ext>
              </a:extLst>
            </p:cNvPr>
            <p:cNvSpPr/>
            <p:nvPr/>
          </p:nvSpPr>
          <p:spPr>
            <a:xfrm rot="0">
              <a:off x="564682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9" name="Google Shape;2936;p79">
              <a:extLst>
                <a:ext uri="{8FDA5F98-FBBF-4045-802D-79E46288C94F}">
                  <a16:creationId xmlns:a16="http://schemas.microsoft.com/office/drawing/2010/main" id="{3317E749-648E-48CA-AE78-664A47FF542D}"/>
                </a:ext>
              </a:extLst>
            </p:cNvPr>
            <p:cNvSpPr/>
            <p:nvPr/>
          </p:nvSpPr>
          <p:spPr>
            <a:xfrm rot="0">
              <a:off x="564682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0" name="Google Shape;2937;p79">
              <a:extLst>
                <a:ext uri="{3CDD9FD8-5BEF-43BA-84F2-5E1003ED6F39}">
                  <a16:creationId xmlns:a16="http://schemas.microsoft.com/office/drawing/2010/main" id="{382E1163-F0DF-4A38-951E-F5766C9D1DB2}"/>
                </a:ext>
              </a:extLst>
            </p:cNvPr>
            <p:cNvSpPr/>
            <p:nvPr/>
          </p:nvSpPr>
          <p:spPr>
            <a:xfrm rot="0">
              <a:off x="5646825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1" name="Google Shape;2938;p79">
              <a:extLst>
                <a:ext uri="{01B52EB5-9565-4346-8E07-7B6CB9E7B7D7}">
                  <a16:creationId xmlns:a16="http://schemas.microsoft.com/office/drawing/2010/main" id="{4949D556-2B11-49B6-A8AC-3857B6359E1E}"/>
                </a:ext>
              </a:extLst>
            </p:cNvPr>
            <p:cNvSpPr/>
            <p:nvPr/>
          </p:nvSpPr>
          <p:spPr>
            <a:xfrm rot="0">
              <a:off x="5646825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2" name="Google Shape;2939;p79">
              <a:extLst>
                <a:ext uri="{E9007506-84CE-447A-8755-DEFDA4591131}">
                  <a16:creationId xmlns:a16="http://schemas.microsoft.com/office/drawing/2010/main" id="{865CD9F0-3E6B-4D30-B15E-FA6DF6A337F0}"/>
                </a:ext>
              </a:extLst>
            </p:cNvPr>
            <p:cNvSpPr/>
            <p:nvPr/>
          </p:nvSpPr>
          <p:spPr>
            <a:xfrm rot="0">
              <a:off x="5646700" y="1190550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3" name="Google Shape;2940;p79">
              <a:extLst>
                <a:ext uri="{4F7B9B8C-9E0A-4324-9FBB-BB2915AFA5F0}">
                  <a16:creationId xmlns:a16="http://schemas.microsoft.com/office/drawing/2010/main" id="{D46F3E8F-D4A6-462C-A6EB-E55BA18327BC}"/>
                </a:ext>
              </a:extLst>
            </p:cNvPr>
            <p:cNvSpPr/>
            <p:nvPr/>
          </p:nvSpPr>
          <p:spPr>
            <a:xfrm rot="0">
              <a:off x="5570625" y="3018650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4" name="Google Shape;2941;p79">
              <a:extLst>
                <a:ext uri="{038476F1-C204-46D9-88E9-A67F1B4E0D52}">
                  <a16:creationId xmlns:a16="http://schemas.microsoft.com/office/drawing/2010/main" id="{BC36B5EE-8D5C-4B5C-8851-4C8FF1EDDEA9}"/>
                </a:ext>
              </a:extLst>
            </p:cNvPr>
            <p:cNvSpPr/>
            <p:nvPr/>
          </p:nvSpPr>
          <p:spPr>
            <a:xfrm rot="0">
              <a:off x="5570625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5" name="Google Shape;2942;p79">
              <a:extLst>
                <a:ext uri="{4A69E1FB-6B8B-4415-BF06-A8B864842D6F}">
                  <a16:creationId xmlns:a16="http://schemas.microsoft.com/office/drawing/2010/main" id="{526C1601-D129-43E0-86E9-C28F7EB1B051}"/>
                </a:ext>
              </a:extLst>
            </p:cNvPr>
            <p:cNvSpPr/>
            <p:nvPr/>
          </p:nvSpPr>
          <p:spPr>
            <a:xfrm rot="0">
              <a:off x="5570475" y="1190550"/>
              <a:ext cx="62350" cy="53324"/>
            </a:xfrm>
            <a:custGeom>
              <a:avLst/>
              <a:gdLst/>
              <a:ahLst/>
              <a:cxnLst/>
              <a:rect b="b" l="0" r="r" t="0"/>
              <a:pathLst>
                <a:path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6" name="Google Shape;2943;p79">
              <a:extLst>
                <a:ext uri="{CD3BBC80-9421-4B27-8AE7-6B6BAC4BB9F6}">
                  <a16:creationId xmlns:a16="http://schemas.microsoft.com/office/drawing/2010/main" id="{CC4F8B81-9D8D-4E07-BDA5-F6ED67679F17}"/>
                </a:ext>
              </a:extLst>
            </p:cNvPr>
            <p:cNvSpPr/>
            <p:nvPr/>
          </p:nvSpPr>
          <p:spPr>
            <a:xfrm rot="0">
              <a:off x="549440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7" name="Google Shape;2944;p79">
              <a:extLst>
                <a:ext uri="{66A9EDF5-B775-4FB0-ABBA-67D0AF407735}">
                  <a16:creationId xmlns:a16="http://schemas.microsoft.com/office/drawing/2010/main" id="{C5DCC4F5-FA9C-4796-B36F-AD700819D955}"/>
                </a:ext>
              </a:extLst>
            </p:cNvPr>
            <p:cNvSpPr/>
            <p:nvPr/>
          </p:nvSpPr>
          <p:spPr>
            <a:xfrm rot="0">
              <a:off x="549440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8" name="Google Shape;2945;p79">
              <a:extLst>
                <a:ext uri="{2DC0EA4D-D445-45D8-A443-0B6581C001BD}">
                  <a16:creationId xmlns:a16="http://schemas.microsoft.com/office/drawing/2010/main" id="{58E9F1D0-8896-4678-98E7-1CD8560B7428}"/>
                </a:ext>
              </a:extLst>
            </p:cNvPr>
            <p:cNvSpPr/>
            <p:nvPr/>
          </p:nvSpPr>
          <p:spPr>
            <a:xfrm rot="0">
              <a:off x="5494275" y="1190550"/>
              <a:ext cx="62350" cy="53324"/>
            </a:xfrm>
            <a:custGeom>
              <a:avLst/>
              <a:gdLst/>
              <a:ahLst/>
              <a:cxnLst/>
              <a:rect b="b" l="0" r="r" t="0"/>
              <a:pathLst>
                <a:path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9" name="Google Shape;2946;p79">
              <a:extLst>
                <a:ext uri="{0F29C64B-513F-48D0-BA9C-4A1D8F010424}">
                  <a16:creationId xmlns:a16="http://schemas.microsoft.com/office/drawing/2010/main" id="{BC4D4E11-D5A5-440E-BB29-AB0F8AC76D1A}"/>
                </a:ext>
              </a:extLst>
            </p:cNvPr>
            <p:cNvSpPr/>
            <p:nvPr/>
          </p:nvSpPr>
          <p:spPr>
            <a:xfrm rot="0">
              <a:off x="5418200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0" name="Google Shape;2947;p79">
              <a:extLst>
                <a:ext uri="{0CB2E8A5-123A-4BBB-8DF4-B6718CF16BD9}">
                  <a16:creationId xmlns:a16="http://schemas.microsoft.com/office/drawing/2010/main" id="{875D638B-1F7C-4300-95B1-FDA71B839E2B}"/>
                </a:ext>
              </a:extLst>
            </p:cNvPr>
            <p:cNvSpPr/>
            <p:nvPr/>
          </p:nvSpPr>
          <p:spPr>
            <a:xfrm rot="0">
              <a:off x="5418200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1" name="Google Shape;2948;p79">
              <a:extLst>
                <a:ext uri="{FF9CBC13-C91F-49A8-9BB1-6D9CEC316AAA}">
                  <a16:creationId xmlns:a16="http://schemas.microsoft.com/office/drawing/2010/main" id="{06B2F777-BB25-4C70-9975-5622C0D28EB1}"/>
                </a:ext>
              </a:extLst>
            </p:cNvPr>
            <p:cNvSpPr/>
            <p:nvPr/>
          </p:nvSpPr>
          <p:spPr>
            <a:xfrm rot="0">
              <a:off x="5418200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2" name="Google Shape;2949;p79">
              <a:extLst>
                <a:ext uri="{6DDA8EA7-8F87-46E5-9047-230317B868A9}">
                  <a16:creationId xmlns:a16="http://schemas.microsoft.com/office/drawing/2010/main" id="{070E2158-F7DE-4F6C-92A7-42BA7DF2FC2B}"/>
                </a:ext>
              </a:extLst>
            </p:cNvPr>
            <p:cNvSpPr/>
            <p:nvPr/>
          </p:nvSpPr>
          <p:spPr>
            <a:xfrm rot="0">
              <a:off x="5418200" y="11905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3" name="Google Shape;2950;p79">
              <a:extLst>
                <a:ext uri="{6473AEE6-3E40-4B95-91BC-D48308E37F92}">
                  <a16:creationId xmlns:a16="http://schemas.microsoft.com/office/drawing/2010/main" id="{71BDF407-A2B6-4172-9D99-20FE75D56668}"/>
                </a:ext>
              </a:extLst>
            </p:cNvPr>
            <p:cNvSpPr/>
            <p:nvPr/>
          </p:nvSpPr>
          <p:spPr>
            <a:xfrm rot="0">
              <a:off x="534197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4" name="Google Shape;2951;p79">
              <a:extLst>
                <a:ext uri="{67F76262-75DC-4EC3-B14C-2D47F967F935}">
                  <a16:creationId xmlns:a16="http://schemas.microsoft.com/office/drawing/2010/main" id="{A546D418-F460-4322-AD5B-549F38A623D0}"/>
                </a:ext>
              </a:extLst>
            </p:cNvPr>
            <p:cNvSpPr/>
            <p:nvPr/>
          </p:nvSpPr>
          <p:spPr>
            <a:xfrm rot="0">
              <a:off x="5341975" y="1266550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5" name="Google Shape;2952;p79">
              <a:extLst>
                <a:ext uri="{06C2A4CA-A041-4723-B390-A4D82DC48C45}">
                  <a16:creationId xmlns:a16="http://schemas.microsoft.com/office/drawing/2010/main" id="{F12ACA48-542C-4B8C-A804-346EB649F2E9}"/>
                </a:ext>
              </a:extLst>
            </p:cNvPr>
            <p:cNvSpPr/>
            <p:nvPr/>
          </p:nvSpPr>
          <p:spPr>
            <a:xfrm rot="0">
              <a:off x="5265775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6" name="Google Shape;2953;p79">
              <a:extLst>
                <a:ext uri="{4BA4F41B-9630-49A4-8A19-B08D5E7CF822}">
                  <a16:creationId xmlns:a16="http://schemas.microsoft.com/office/drawing/2010/main" id="{3FA1B123-6280-4656-900E-6777F1B5520E}"/>
                </a:ext>
              </a:extLst>
            </p:cNvPr>
            <p:cNvSpPr/>
            <p:nvPr/>
          </p:nvSpPr>
          <p:spPr>
            <a:xfrm rot="0">
              <a:off x="5265775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7" name="Google Shape;2954;p79">
              <a:extLst>
                <a:ext uri="{152EA778-A639-4692-BC1A-5484A1367668}">
                  <a16:creationId xmlns:a16="http://schemas.microsoft.com/office/drawing/2010/main" id="{BD07822D-0F66-4CA6-B23A-A782D6FBB80A}"/>
                </a:ext>
              </a:extLst>
            </p:cNvPr>
            <p:cNvSpPr/>
            <p:nvPr/>
          </p:nvSpPr>
          <p:spPr>
            <a:xfrm rot="0">
              <a:off x="526577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8" name="Google Shape;2955;p79">
              <a:extLst>
                <a:ext uri="{5E7ED3DA-E354-43AB-B38C-B42069341F5F}">
                  <a16:creationId xmlns:a16="http://schemas.microsoft.com/office/drawing/2010/main" id="{FFA9E86A-9B93-4B09-A858-2B8EF0FD2D85}"/>
                </a:ext>
              </a:extLst>
            </p:cNvPr>
            <p:cNvSpPr/>
            <p:nvPr/>
          </p:nvSpPr>
          <p:spPr>
            <a:xfrm rot="0">
              <a:off x="5189549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9" name="Google Shape;2956;p79">
              <a:extLst>
                <a:ext uri="{5D10EE8D-2CF3-438D-A932-4E691E4B763A}">
                  <a16:creationId xmlns:a16="http://schemas.microsoft.com/office/drawing/2010/main" id="{EDF41821-A063-4078-AA0F-80810242A594}"/>
                </a:ext>
              </a:extLst>
            </p:cNvPr>
            <p:cNvSpPr/>
            <p:nvPr/>
          </p:nvSpPr>
          <p:spPr>
            <a:xfrm rot="0">
              <a:off x="5189549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0" name="Google Shape;2957;p79">
              <a:extLst>
                <a:ext uri="{CBA5E0D4-A2E5-41BC-84F4-AF1125DC14C3}">
                  <a16:creationId xmlns:a16="http://schemas.microsoft.com/office/drawing/2010/main" id="{407D60D0-EF28-4C86-882A-DF08E00345DB}"/>
                </a:ext>
              </a:extLst>
            </p:cNvPr>
            <p:cNvSpPr/>
            <p:nvPr/>
          </p:nvSpPr>
          <p:spPr>
            <a:xfrm rot="0">
              <a:off x="5189549" y="13427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1" name="Google Shape;2958;p79">
              <a:extLst>
                <a:ext uri="{97EA4668-2139-46DC-BAC5-F5F1A2947123}">
                  <a16:creationId xmlns:a16="http://schemas.microsoft.com/office/drawing/2010/main" id="{98884E13-C706-41C4-B19C-714AA70DBD34}"/>
                </a:ext>
              </a:extLst>
            </p:cNvPr>
            <p:cNvSpPr/>
            <p:nvPr/>
          </p:nvSpPr>
          <p:spPr>
            <a:xfrm rot="0">
              <a:off x="5113350" y="309485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2" name="Google Shape;2959;p79">
              <a:extLst>
                <a:ext uri="{F619A455-EEAC-4C6B-941A-57112DD879D1}">
                  <a16:creationId xmlns:a16="http://schemas.microsoft.com/office/drawing/2010/main" id="{7EA81489-DB27-4540-AAB4-930ADB4D6B6E}"/>
                </a:ext>
              </a:extLst>
            </p:cNvPr>
            <p:cNvSpPr/>
            <p:nvPr/>
          </p:nvSpPr>
          <p:spPr>
            <a:xfrm rot="0">
              <a:off x="5113350" y="3018650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3" name="Google Shape;2960;p79">
              <a:extLst>
                <a:ext uri="{0882C6E3-BD4A-42BB-AD63-E3E6F126D3D3}">
                  <a16:creationId xmlns:a16="http://schemas.microsoft.com/office/drawing/2010/main" id="{DD51A228-78DC-4E91-97EC-F038A4B24FE0}"/>
                </a:ext>
              </a:extLst>
            </p:cNvPr>
            <p:cNvSpPr/>
            <p:nvPr/>
          </p:nvSpPr>
          <p:spPr>
            <a:xfrm rot="0">
              <a:off x="5113350" y="294242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4" name="Google Shape;2961;p79">
              <a:extLst>
                <a:ext uri="{269FC666-805F-43B9-926A-B0EDFA9218DB}">
                  <a16:creationId xmlns:a16="http://schemas.microsoft.com/office/drawing/2010/main" id="{DA5325BC-BACF-42C5-9230-36CAAE289BC9}"/>
                </a:ext>
              </a:extLst>
            </p:cNvPr>
            <p:cNvSpPr/>
            <p:nvPr/>
          </p:nvSpPr>
          <p:spPr>
            <a:xfrm rot="0">
              <a:off x="5113350" y="2866425"/>
              <a:ext cx="62400" cy="53275"/>
            </a:xfrm>
            <a:custGeom>
              <a:avLst/>
              <a:gdLst/>
              <a:ahLst/>
              <a:cxnLst/>
              <a:rect b="b" l="0" r="r" t="0"/>
              <a:pathLst>
                <a:path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5" name="Google Shape;2962;p79">
              <a:extLst>
                <a:ext uri="{AAC66CD9-4B15-48D8-8D83-9EE83C697933}">
                  <a16:creationId xmlns:a16="http://schemas.microsoft.com/office/drawing/2010/main" id="{FE31185B-3D8B-4B80-BE2F-898542A20D8A}"/>
                </a:ext>
              </a:extLst>
            </p:cNvPr>
            <p:cNvSpPr/>
            <p:nvPr/>
          </p:nvSpPr>
          <p:spPr>
            <a:xfrm rot="0">
              <a:off x="5113350" y="27902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6" name="Google Shape;2963;p79">
              <a:extLst>
                <a:ext uri="{C7FE4717-8F6B-40C6-B0A3-A7DEF32F1472}">
                  <a16:creationId xmlns:a16="http://schemas.microsoft.com/office/drawing/2010/main" id="{0D43C4D4-8269-434E-92D4-6AC37B3E80BF}"/>
                </a:ext>
              </a:extLst>
            </p:cNvPr>
            <p:cNvSpPr/>
            <p:nvPr/>
          </p:nvSpPr>
          <p:spPr>
            <a:xfrm rot="0">
              <a:off x="5113350" y="2714000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7" name="Google Shape;2964;p79">
              <a:extLst>
                <a:ext uri="{9DA9C7EE-0943-421B-8401-DFAD338088EC}">
                  <a16:creationId xmlns:a16="http://schemas.microsoft.com/office/drawing/2010/main" id="{EE7C82D4-F63D-4F92-AD13-CA870D25F437}"/>
                </a:ext>
              </a:extLst>
            </p:cNvPr>
            <p:cNvSpPr/>
            <p:nvPr/>
          </p:nvSpPr>
          <p:spPr>
            <a:xfrm rot="0">
              <a:off x="5113350" y="141897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8" name="Google Shape;2965;p79">
              <a:extLst>
                <a:ext uri="{36208561-0442-436D-A319-420E65A6A780}">
                  <a16:creationId xmlns:a16="http://schemas.microsoft.com/office/drawing/2010/main" id="{5391F310-F36D-4364-967B-A826C5BBC0BB}"/>
                </a:ext>
              </a:extLst>
            </p:cNvPr>
            <p:cNvSpPr/>
            <p:nvPr/>
          </p:nvSpPr>
          <p:spPr>
            <a:xfrm rot="0">
              <a:off x="5113350" y="13427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9" name="Google Shape;2966;p79">
              <a:extLst>
                <a:ext uri="{47519C18-CFA1-4B53-BD6C-7AFED5EDC0A7}">
                  <a16:creationId xmlns:a16="http://schemas.microsoft.com/office/drawing/2010/main" id="{675645DD-AAB8-4855-A74C-D52311FC19F6}"/>
                </a:ext>
              </a:extLst>
            </p:cNvPr>
            <p:cNvSpPr/>
            <p:nvPr/>
          </p:nvSpPr>
          <p:spPr>
            <a:xfrm rot="0">
              <a:off x="5037325" y="3018650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0" name="Google Shape;2967;p79">
              <a:extLst>
                <a:ext uri="{4D43556A-61C8-4EBA-BC13-5CC0782A3CAA}">
                  <a16:creationId xmlns:a16="http://schemas.microsoft.com/office/drawing/2010/main" id="{4738A95B-8B3B-487F-AFFC-492BCFE0CEBF}"/>
                </a:ext>
              </a:extLst>
            </p:cNvPr>
            <p:cNvSpPr/>
            <p:nvPr/>
          </p:nvSpPr>
          <p:spPr>
            <a:xfrm rot="0">
              <a:off x="5037325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1" name="Google Shape;2968;p79">
              <a:extLst>
                <a:ext uri="{6E5599A9-12AB-4454-8852-A92C4869EA4E}">
                  <a16:creationId xmlns:a16="http://schemas.microsoft.com/office/drawing/2010/main" id="{D2FF2F40-B5D9-49E9-A768-DDA372D0B0F4}"/>
                </a:ext>
              </a:extLst>
            </p:cNvPr>
            <p:cNvSpPr/>
            <p:nvPr/>
          </p:nvSpPr>
          <p:spPr>
            <a:xfrm rot="0">
              <a:off x="5037325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2" name="Google Shape;2969;p79">
              <a:extLst>
                <a:ext uri="{874F104C-26AE-4559-BDE8-D7D606BB7DBC}">
                  <a16:creationId xmlns:a16="http://schemas.microsoft.com/office/drawing/2010/main" id="{96BCA1F5-A5D9-4667-B3A8-BB7E5878D478}"/>
                </a:ext>
              </a:extLst>
            </p:cNvPr>
            <p:cNvSpPr/>
            <p:nvPr/>
          </p:nvSpPr>
          <p:spPr>
            <a:xfrm rot="0">
              <a:off x="5037325" y="27902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3" name="Google Shape;2970;p79">
              <a:extLst>
                <a:ext uri="{02844CEC-09C1-4F5F-8E27-B4958AC40BF6}">
                  <a16:creationId xmlns:a16="http://schemas.microsoft.com/office/drawing/2010/main" id="{B5103EAE-479C-4749-868B-933A702A2DAD}"/>
                </a:ext>
              </a:extLst>
            </p:cNvPr>
            <p:cNvSpPr/>
            <p:nvPr/>
          </p:nvSpPr>
          <p:spPr>
            <a:xfrm rot="0">
              <a:off x="5037325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4" name="Google Shape;2971;p79">
              <a:extLst>
                <a:ext uri="{2D583BAC-6FFE-4721-896D-4C4C2BA91281}">
                  <a16:creationId xmlns:a16="http://schemas.microsoft.com/office/drawing/2010/main" id="{3D254A2D-AF32-422D-AA58-716D1BC4DB73}"/>
                </a:ext>
              </a:extLst>
            </p:cNvPr>
            <p:cNvSpPr/>
            <p:nvPr/>
          </p:nvSpPr>
          <p:spPr>
            <a:xfrm rot="0">
              <a:off x="5037325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5" name="Google Shape;2972;p79">
              <a:extLst>
                <a:ext uri="{02B553FA-46F0-4925-AE93-BF2BDB1DDA53}">
                  <a16:creationId xmlns:a16="http://schemas.microsoft.com/office/drawing/2010/main" id="{AED5EA26-023B-4DB3-8C4C-25A81F2C92AF}"/>
                </a:ext>
              </a:extLst>
            </p:cNvPr>
            <p:cNvSpPr/>
            <p:nvPr/>
          </p:nvSpPr>
          <p:spPr>
            <a:xfrm rot="0">
              <a:off x="5037325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6" name="Google Shape;2973;p79">
              <a:extLst>
                <a:ext uri="{D38336B0-06F8-47A0-9B8B-F4CE0D6CF5A8}">
                  <a16:creationId xmlns:a16="http://schemas.microsoft.com/office/drawing/2010/main" id="{DDB85738-1748-40F8-9991-AC72D2467557}"/>
                </a:ext>
              </a:extLst>
            </p:cNvPr>
            <p:cNvSpPr/>
            <p:nvPr/>
          </p:nvSpPr>
          <p:spPr>
            <a:xfrm rot="0">
              <a:off x="4961125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7" name="Google Shape;2974;p79">
              <a:extLst>
                <a:ext uri="{017BF6CC-7A31-41B0-B86C-A7DB75F83689}">
                  <a16:creationId xmlns:a16="http://schemas.microsoft.com/office/drawing/2010/main" id="{F8C68044-B45F-4AF9-A928-AF7C287A3E4D}"/>
                </a:ext>
              </a:extLst>
            </p:cNvPr>
            <p:cNvSpPr/>
            <p:nvPr/>
          </p:nvSpPr>
          <p:spPr>
            <a:xfrm rot="0">
              <a:off x="4961125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8" name="Google Shape;2975;p79">
              <a:extLst>
                <a:ext uri="{8B56C27D-624A-4256-B224-13BA9DF1E871}">
                  <a16:creationId xmlns:a16="http://schemas.microsoft.com/office/drawing/2010/main" id="{3FA1415B-5FA4-46D8-92E8-305E7246193B}"/>
                </a:ext>
              </a:extLst>
            </p:cNvPr>
            <p:cNvSpPr/>
            <p:nvPr/>
          </p:nvSpPr>
          <p:spPr>
            <a:xfrm rot="0">
              <a:off x="496112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9" name="Google Shape;2976;p79">
              <a:extLst>
                <a:ext uri="{8178B5AF-0CC0-49CF-BA1D-7609466925F6}">
                  <a16:creationId xmlns:a16="http://schemas.microsoft.com/office/drawing/2010/main" id="{A1C36B95-1A20-44AD-B622-FA2A58534130}"/>
                </a:ext>
              </a:extLst>
            </p:cNvPr>
            <p:cNvSpPr/>
            <p:nvPr/>
          </p:nvSpPr>
          <p:spPr>
            <a:xfrm rot="0">
              <a:off x="496112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0" name="Google Shape;2977;p79">
              <a:extLst>
                <a:ext uri="{E34F5171-623D-4A93-8900-719959024CFE}">
                  <a16:creationId xmlns:a16="http://schemas.microsoft.com/office/drawing/2010/main" id="{1B9E7FD4-1361-4133-A0D1-979E6B406674}"/>
                </a:ext>
              </a:extLst>
            </p:cNvPr>
            <p:cNvSpPr/>
            <p:nvPr/>
          </p:nvSpPr>
          <p:spPr>
            <a:xfrm rot="0">
              <a:off x="4961125" y="13427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1" name="Google Shape;2978;p79">
              <a:extLst>
                <a:ext uri="{26CCE4BB-D5DA-4392-B34C-270EB543BD4E}">
                  <a16:creationId xmlns:a16="http://schemas.microsoft.com/office/drawing/2010/main" id="{CED60A28-4A65-4B61-93C7-06A6B6A98505}"/>
                </a:ext>
              </a:extLst>
            </p:cNvPr>
            <p:cNvSpPr/>
            <p:nvPr/>
          </p:nvSpPr>
          <p:spPr>
            <a:xfrm rot="0">
              <a:off x="496112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2" name="Google Shape;2979;p79">
              <a:extLst>
                <a:ext uri="{3000A4FF-C8B9-47F5-9BE6-346BF44235D6}">
                  <a16:creationId xmlns:a16="http://schemas.microsoft.com/office/drawing/2010/main" id="{E1D7BEB8-10F5-4243-833B-5A81EBB94516}"/>
                </a:ext>
              </a:extLst>
            </p:cNvPr>
            <p:cNvSpPr/>
            <p:nvPr/>
          </p:nvSpPr>
          <p:spPr>
            <a:xfrm rot="0">
              <a:off x="488490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3" name="Google Shape;2980;p79">
              <a:extLst>
                <a:ext uri="{C56CF560-DE02-43C8-99BD-DF4A0AE56753}">
                  <a16:creationId xmlns:a16="http://schemas.microsoft.com/office/drawing/2010/main" id="{3D98FAC9-8C9A-4A85-92DE-ED3688E467A7}"/>
                </a:ext>
              </a:extLst>
            </p:cNvPr>
            <p:cNvSpPr/>
            <p:nvPr/>
          </p:nvSpPr>
          <p:spPr>
            <a:xfrm rot="0">
              <a:off x="4884900" y="1418975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4" name="Google Shape;2981;p79">
              <a:extLst>
                <a:ext uri="{AF976C3F-EB7D-4FE9-A3CC-08F916C44356}">
                  <a16:creationId xmlns:a16="http://schemas.microsoft.com/office/drawing/2010/main" id="{7E3094D7-8EE7-410A-9DEB-F58417429630}"/>
                </a:ext>
              </a:extLst>
            </p:cNvPr>
            <p:cNvSpPr/>
            <p:nvPr/>
          </p:nvSpPr>
          <p:spPr>
            <a:xfrm rot="0">
              <a:off x="488490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5" name="Google Shape;2982;p79">
              <a:extLst>
                <a:ext uri="{6CA679C2-E017-49D6-A1F0-9F713B3D0F1D}">
                  <a16:creationId xmlns:a16="http://schemas.microsoft.com/office/drawing/2010/main" id="{B97DE1C9-BF22-4DA3-8F1D-2661313B6B8F}"/>
                </a:ext>
              </a:extLst>
            </p:cNvPr>
            <p:cNvSpPr/>
            <p:nvPr/>
          </p:nvSpPr>
          <p:spPr>
            <a:xfrm rot="0">
              <a:off x="4884900" y="119055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6" name="Google Shape;2983;p79">
              <a:extLst>
                <a:ext uri="{DEABA5FC-16BD-4AA5-B9DB-90090D0D1755}">
                  <a16:creationId xmlns:a16="http://schemas.microsoft.com/office/drawing/2010/main" id="{1396D280-9B9A-47DB-B5F7-8A5181CF4C52}"/>
                </a:ext>
              </a:extLst>
            </p:cNvPr>
            <p:cNvSpPr/>
            <p:nvPr/>
          </p:nvSpPr>
          <p:spPr>
            <a:xfrm rot="0">
              <a:off x="4808700" y="2637775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7" name="Google Shape;2984;p79">
              <a:extLst>
                <a:ext uri="{BB3DE607-2D7C-435A-A7E9-069D0ED2DB56}">
                  <a16:creationId xmlns:a16="http://schemas.microsoft.com/office/drawing/2010/main" id="{73967048-5FE7-4B25-B265-326C41E451D0}"/>
                </a:ext>
              </a:extLst>
            </p:cNvPr>
            <p:cNvSpPr/>
            <p:nvPr/>
          </p:nvSpPr>
          <p:spPr>
            <a:xfrm rot="0">
              <a:off x="4808700" y="2561575"/>
              <a:ext cx="62400" cy="53425"/>
            </a:xfrm>
            <a:custGeom>
              <a:avLst/>
              <a:gdLst/>
              <a:ahLst/>
              <a:cxnLst/>
              <a:rect b="b" l="0" r="r" t="0"/>
              <a:pathLst>
                <a:path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8" name="Google Shape;2985;p79">
              <a:extLst>
                <a:ext uri="{D2484FFC-A353-4364-9B84-FC8C589E356E}">
                  <a16:creationId xmlns:a16="http://schemas.microsoft.com/office/drawing/2010/main" id="{99BD0F21-3D09-4870-BF1C-948353DC85B6}"/>
                </a:ext>
              </a:extLst>
            </p:cNvPr>
            <p:cNvSpPr/>
            <p:nvPr/>
          </p:nvSpPr>
          <p:spPr>
            <a:xfrm rot="0">
              <a:off x="4808700" y="1418975"/>
              <a:ext cx="62400" cy="53350"/>
            </a:xfrm>
            <a:custGeom>
              <a:avLst/>
              <a:gdLst/>
              <a:ahLst/>
              <a:cxnLst/>
              <a:rect b="b" l="0" r="r" t="0"/>
              <a:pathLst>
                <a:path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9" name="Google Shape;2986;p79">
              <a:extLst>
                <a:ext uri="{F911C79D-BECC-4A29-903A-27471B71F2A9}">
                  <a16:creationId xmlns:a16="http://schemas.microsoft.com/office/drawing/2010/main" id="{2D918123-97A1-4222-B0F5-79E531549F17}"/>
                </a:ext>
              </a:extLst>
            </p:cNvPr>
            <p:cNvSpPr/>
            <p:nvPr/>
          </p:nvSpPr>
          <p:spPr>
            <a:xfrm rot="0">
              <a:off x="4808700" y="1342750"/>
              <a:ext cx="62400" cy="53450"/>
            </a:xfrm>
            <a:custGeom>
              <a:avLst/>
              <a:gdLst/>
              <a:ahLst/>
              <a:cxnLst/>
              <a:rect b="b" l="0" r="r" t="0"/>
              <a:pathLst>
                <a:path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0" name="Google Shape;2987;p79">
              <a:extLst>
                <a:ext uri="{71CF50B2-5A3A-4757-BAB3-860953111255}">
                  <a16:creationId xmlns:a16="http://schemas.microsoft.com/office/drawing/2010/main" id="{3A23E3D0-C47C-4E95-9159-4121A6B70324}"/>
                </a:ext>
              </a:extLst>
            </p:cNvPr>
            <p:cNvSpPr/>
            <p:nvPr/>
          </p:nvSpPr>
          <p:spPr>
            <a:xfrm rot="0">
              <a:off x="4808700" y="1190550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1" name="Google Shape;2988;p79">
              <a:extLst>
                <a:ext uri="{C3A29592-3517-4FDC-9632-B878F9097401}">
                  <a16:creationId xmlns:a16="http://schemas.microsoft.com/office/drawing/2010/main" id="{1B2C0E7F-5BFB-48CD-B2F1-1038141DE1B3}"/>
                </a:ext>
              </a:extLst>
            </p:cNvPr>
            <p:cNvSpPr/>
            <p:nvPr/>
          </p:nvSpPr>
          <p:spPr>
            <a:xfrm rot="0">
              <a:off x="4808700" y="1038125"/>
              <a:ext cx="62400" cy="53324"/>
            </a:xfrm>
            <a:custGeom>
              <a:avLst/>
              <a:gdLst/>
              <a:ahLst/>
              <a:cxnLst/>
              <a:rect b="b" l="0" r="r" t="0"/>
              <a:pathLst>
                <a:path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2" name="Google Shape;2989;p79">
              <a:extLst>
                <a:ext uri="{1F00A99B-8989-4D29-BF9F-40B3EA24123E}">
                  <a16:creationId xmlns:a16="http://schemas.microsoft.com/office/drawing/2010/main" id="{1905C8D3-ACC2-4E7E-B12D-1F219F7FD4DF}"/>
                </a:ext>
              </a:extLst>
            </p:cNvPr>
            <p:cNvSpPr/>
            <p:nvPr/>
          </p:nvSpPr>
          <p:spPr>
            <a:xfrm rot="0">
              <a:off x="4732475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3" name="Google Shape;2990;p79">
              <a:extLst>
                <a:ext uri="{88943636-A49A-4759-A902-33D1686F9FF7}">
                  <a16:creationId xmlns:a16="http://schemas.microsoft.com/office/drawing/2010/main" id="{C155BF20-896E-41BF-86D8-6427D34A52BF}"/>
                </a:ext>
              </a:extLst>
            </p:cNvPr>
            <p:cNvSpPr/>
            <p:nvPr/>
          </p:nvSpPr>
          <p:spPr>
            <a:xfrm rot="0">
              <a:off x="4732475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4" name="Google Shape;2991;p79">
              <a:extLst>
                <a:ext uri="{DE54F187-4566-4E7B-A509-0660B3E40C09}">
                  <a16:creationId xmlns:a16="http://schemas.microsoft.com/office/drawing/2010/main" id="{C4BAB969-8201-4E6B-B2A8-A4A12BDFE2B2}"/>
                </a:ext>
              </a:extLst>
            </p:cNvPr>
            <p:cNvSpPr/>
            <p:nvPr/>
          </p:nvSpPr>
          <p:spPr>
            <a:xfrm rot="0">
              <a:off x="4732475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5" name="Google Shape;2992;p79">
              <a:extLst>
                <a:ext uri="{363F4116-79D7-42C9-ABAC-7E6C773FF231}">
                  <a16:creationId xmlns:a16="http://schemas.microsoft.com/office/drawing/2010/main" id="{DC3DC0D0-F05E-4E38-AB94-426CCDF18FA8}"/>
                </a:ext>
              </a:extLst>
            </p:cNvPr>
            <p:cNvSpPr/>
            <p:nvPr/>
          </p:nvSpPr>
          <p:spPr>
            <a:xfrm rot="0">
              <a:off x="4732475" y="1418975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6" name="Google Shape;2993;p79">
              <a:extLst>
                <a:ext uri="{B79216E5-8921-4DF7-BB5E-BEA1628EAE6C}">
                  <a16:creationId xmlns:a16="http://schemas.microsoft.com/office/drawing/2010/main" id="{142606BF-187A-4DFA-8C01-6B08EC140ABC}"/>
                </a:ext>
              </a:extLst>
            </p:cNvPr>
            <p:cNvSpPr/>
            <p:nvPr/>
          </p:nvSpPr>
          <p:spPr>
            <a:xfrm rot="0">
              <a:off x="4732475" y="1190550"/>
              <a:ext cx="62425" cy="53324"/>
            </a:xfrm>
            <a:custGeom>
              <a:avLst/>
              <a:gdLst/>
              <a:ahLst/>
              <a:cxnLst/>
              <a:rect b="b" l="0" r="r" t="0"/>
              <a:pathLst>
                <a:path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7" name="Google Shape;2994;p79">
              <a:extLst>
                <a:ext uri="{48AEDA82-53B0-4703-AA28-5CA760BAD327}">
                  <a16:creationId xmlns:a16="http://schemas.microsoft.com/office/drawing/2010/main" id="{52E7CC62-376F-4145-99A1-1FCE99E76553}"/>
                </a:ext>
              </a:extLst>
            </p:cNvPr>
            <p:cNvSpPr/>
            <p:nvPr/>
          </p:nvSpPr>
          <p:spPr>
            <a:xfrm rot="0">
              <a:off x="4656475" y="2866425"/>
              <a:ext cx="62200" cy="53275"/>
            </a:xfrm>
            <a:custGeom>
              <a:avLst/>
              <a:gdLst/>
              <a:ahLst/>
              <a:cxnLst/>
              <a:rect b="b" l="0" r="r" t="0"/>
              <a:pathLst>
                <a:path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8" name="Google Shape;2995;p79">
              <a:extLst>
                <a:ext uri="{F03C6A6F-FB85-486C-A74F-32A33FB7667D}">
                  <a16:creationId xmlns:a16="http://schemas.microsoft.com/office/drawing/2010/main" id="{ED752036-5C07-4227-A516-8C820F4D0875}"/>
                </a:ext>
              </a:extLst>
            </p:cNvPr>
            <p:cNvSpPr/>
            <p:nvPr/>
          </p:nvSpPr>
          <p:spPr>
            <a:xfrm rot="0">
              <a:off x="4656475" y="27902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9" name="Google Shape;2996;p79">
              <a:extLst>
                <a:ext uri="{30C00274-BC72-4B48-A4F4-1A0A2921E567}">
                  <a16:creationId xmlns:a16="http://schemas.microsoft.com/office/drawing/2010/main" id="{55DF0E1E-DBDA-404B-9B64-D90FB6B5124C}"/>
                </a:ext>
              </a:extLst>
            </p:cNvPr>
            <p:cNvSpPr/>
            <p:nvPr/>
          </p:nvSpPr>
          <p:spPr>
            <a:xfrm rot="0">
              <a:off x="4656475" y="2714000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0" name="Google Shape;2997;p79">
              <a:extLst>
                <a:ext uri="{4171B27C-414A-4DD1-8397-15A66E44FC32}">
                  <a16:creationId xmlns:a16="http://schemas.microsoft.com/office/drawing/2010/main" id="{A9121BF4-45A7-481E-BCCC-3CDEFA5FEBB9}"/>
                </a:ext>
              </a:extLst>
            </p:cNvPr>
            <p:cNvSpPr/>
            <p:nvPr/>
          </p:nvSpPr>
          <p:spPr>
            <a:xfrm rot="0">
              <a:off x="4656475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1" name="Google Shape;2998;p79">
              <a:extLst>
                <a:ext uri="{023C4F54-FAB4-42A0-A708-716082AF8912}">
                  <a16:creationId xmlns:a16="http://schemas.microsoft.com/office/drawing/2010/main" id="{F0B2E29F-9657-42FE-9916-9A45BD3B9F30}"/>
                </a:ext>
              </a:extLst>
            </p:cNvPr>
            <p:cNvSpPr/>
            <p:nvPr/>
          </p:nvSpPr>
          <p:spPr>
            <a:xfrm rot="0">
              <a:off x="4656475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2" name="Google Shape;2999;p79">
              <a:extLst>
                <a:ext uri="{C92D8EAA-305F-4DAC-82A8-0D596613A831}">
                  <a16:creationId xmlns:a16="http://schemas.microsoft.com/office/drawing/2010/main" id="{298D7F52-77D6-42C7-BC79-47E3707C56A0}"/>
                </a:ext>
              </a:extLst>
            </p:cNvPr>
            <p:cNvSpPr/>
            <p:nvPr/>
          </p:nvSpPr>
          <p:spPr>
            <a:xfrm rot="0">
              <a:off x="4656475" y="141897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3" name="Google Shape;3000;p79">
              <a:extLst>
                <a:ext uri="{5032DA7D-8329-442C-8F0A-FDDF59B4826B}">
                  <a16:creationId xmlns:a16="http://schemas.microsoft.com/office/drawing/2010/main" id="{23A2371A-1432-4CE6-A3EF-8A62673DA0C4}"/>
                </a:ext>
              </a:extLst>
            </p:cNvPr>
            <p:cNvSpPr/>
            <p:nvPr/>
          </p:nvSpPr>
          <p:spPr>
            <a:xfrm rot="0">
              <a:off x="4656475" y="1266550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4" name="Google Shape;3001;p79">
              <a:extLst>
                <a:ext uri="{33E272F9-BB93-4F3D-9C5A-7D78DE343FFD}">
                  <a16:creationId xmlns:a16="http://schemas.microsoft.com/office/drawing/2010/main" id="{1A23E0EF-BB3A-44A8-BC3E-2ABAAA2F5FC0}"/>
                </a:ext>
              </a:extLst>
            </p:cNvPr>
            <p:cNvSpPr/>
            <p:nvPr/>
          </p:nvSpPr>
          <p:spPr>
            <a:xfrm rot="0">
              <a:off x="4656475" y="1038125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5" name="Google Shape;3002;p79">
              <a:extLst>
                <a:ext uri="{7B8A5E95-1F91-4266-97AA-6BDF0213D7B8}">
                  <a16:creationId xmlns:a16="http://schemas.microsoft.com/office/drawing/2010/main" id="{E84EBEC8-DFB3-4BEC-8D9F-280FE601DEA9}"/>
                </a:ext>
              </a:extLst>
            </p:cNvPr>
            <p:cNvSpPr/>
            <p:nvPr/>
          </p:nvSpPr>
          <p:spPr>
            <a:xfrm rot="0">
              <a:off x="4580250" y="29424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6" name="Google Shape;3003;p79">
              <a:extLst>
                <a:ext uri="{3E22D0BC-E40B-4FAE-BDE7-6DE79984EB13}">
                  <a16:creationId xmlns:a16="http://schemas.microsoft.com/office/drawing/2010/main" id="{B7DB77C3-1320-4B29-8B68-E4301EB35761}"/>
                </a:ext>
              </a:extLst>
            </p:cNvPr>
            <p:cNvSpPr/>
            <p:nvPr/>
          </p:nvSpPr>
          <p:spPr>
            <a:xfrm rot="0">
              <a:off x="4580250" y="2866425"/>
              <a:ext cx="62225" cy="53275"/>
            </a:xfrm>
            <a:custGeom>
              <a:avLst/>
              <a:gdLst/>
              <a:ahLst/>
              <a:cxnLst/>
              <a:rect b="b" l="0" r="r" t="0"/>
              <a:pathLst>
                <a:path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7" name="Google Shape;3004;p79">
              <a:extLst>
                <a:ext uri="{FA47CAF9-861B-4E43-A409-2FEB0FD8CE78}">
                  <a16:creationId xmlns:a16="http://schemas.microsoft.com/office/drawing/2010/main" id="{ECD0C052-DD7D-4421-80A5-D6CF872C59F2}"/>
                </a:ext>
              </a:extLst>
            </p:cNvPr>
            <p:cNvSpPr/>
            <p:nvPr/>
          </p:nvSpPr>
          <p:spPr>
            <a:xfrm rot="0">
              <a:off x="4580250" y="271400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8" name="Google Shape;3005;p79">
              <a:extLst>
                <a:ext uri="{CAA44239-CFEB-4F48-B25F-A81C4903388E}">
                  <a16:creationId xmlns:a16="http://schemas.microsoft.com/office/drawing/2010/main" id="{F7B5B29E-EF01-4D13-B77E-E788EB5C4B02}"/>
                </a:ext>
              </a:extLst>
            </p:cNvPr>
            <p:cNvSpPr/>
            <p:nvPr/>
          </p:nvSpPr>
          <p:spPr>
            <a:xfrm rot="0">
              <a:off x="458025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9" name="Google Shape;3006;p79">
              <a:extLst>
                <a:ext uri="{7EFCE781-BC19-455D-A009-A75D8573CBD2}">
                  <a16:creationId xmlns:a16="http://schemas.microsoft.com/office/drawing/2010/main" id="{CD24F665-E089-438C-B25C-62BF17003DC5}"/>
                </a:ext>
              </a:extLst>
            </p:cNvPr>
            <p:cNvSpPr/>
            <p:nvPr/>
          </p:nvSpPr>
          <p:spPr>
            <a:xfrm rot="0">
              <a:off x="458025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0" name="Google Shape;3007;p79">
              <a:extLst>
                <a:ext uri="{AE21FF80-B509-4FDF-8A22-5DF974D2D15E}">
                  <a16:creationId xmlns:a16="http://schemas.microsoft.com/office/drawing/2010/main" id="{53994A14-27A8-4E72-AF46-CADBB0AD37FB}"/>
                </a:ext>
              </a:extLst>
            </p:cNvPr>
            <p:cNvSpPr/>
            <p:nvPr/>
          </p:nvSpPr>
          <p:spPr>
            <a:xfrm rot="0">
              <a:off x="4580250" y="1495200"/>
              <a:ext cx="62225" cy="53324"/>
            </a:xfrm>
            <a:custGeom>
              <a:avLst/>
              <a:gdLst/>
              <a:ahLst/>
              <a:cxnLst/>
              <a:rect b="b" l="0" r="r" t="0"/>
              <a:pathLst>
                <a:path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1" name="Google Shape;3008;p79">
              <a:extLst>
                <a:ext uri="{63B7B607-87C7-47BE-A207-F290D125DF1F}">
                  <a16:creationId xmlns:a16="http://schemas.microsoft.com/office/drawing/2010/main" id="{9EA63C18-072A-4B57-9BA7-4968F4C99A2F}"/>
                </a:ext>
              </a:extLst>
            </p:cNvPr>
            <p:cNvSpPr/>
            <p:nvPr/>
          </p:nvSpPr>
          <p:spPr>
            <a:xfrm rot="0">
              <a:off x="4580250" y="13427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2" name="Google Shape;3009;p79">
              <a:extLst>
                <a:ext uri="{9A13025B-C1E0-464B-9907-A4D75F37CDD9}">
                  <a16:creationId xmlns:a16="http://schemas.microsoft.com/office/drawing/2010/main" id="{3AE17C0B-1BCC-4ABC-8DE5-B67EEDF4921C}"/>
                </a:ext>
              </a:extLst>
            </p:cNvPr>
            <p:cNvSpPr/>
            <p:nvPr/>
          </p:nvSpPr>
          <p:spPr>
            <a:xfrm rot="0">
              <a:off x="4580250" y="1266550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3" name="Google Shape;3010;p79">
              <a:extLst>
                <a:ext uri="{8797CAD8-7403-4937-9834-7F5742AC74E4}">
                  <a16:creationId xmlns:a16="http://schemas.microsoft.com/office/drawing/2010/main" id="{B71411DD-474B-404F-A31D-23815947C18E}"/>
                </a:ext>
              </a:extLst>
            </p:cNvPr>
            <p:cNvSpPr/>
            <p:nvPr/>
          </p:nvSpPr>
          <p:spPr>
            <a:xfrm rot="0">
              <a:off x="4504049" y="29424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4" name="Google Shape;3011;p79">
              <a:extLst>
                <a:ext uri="{6DD6CD91-C93D-4A20-A7D4-79D4BE9739AC}">
                  <a16:creationId xmlns:a16="http://schemas.microsoft.com/office/drawing/2010/main" id="{E608ED86-BA56-4D21-8596-A652CF427A61}"/>
                </a:ext>
              </a:extLst>
            </p:cNvPr>
            <p:cNvSpPr/>
            <p:nvPr/>
          </p:nvSpPr>
          <p:spPr>
            <a:xfrm rot="0">
              <a:off x="4504049" y="263777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5" name="Google Shape;3012;p79">
              <a:extLst>
                <a:ext uri="{59550875-8B5D-4539-AEC8-8E2D1674CAEA}">
                  <a16:creationId xmlns:a16="http://schemas.microsoft.com/office/drawing/2010/main" id="{BBE1758C-A277-4CD2-95C5-EA52CD366FE4}"/>
                </a:ext>
              </a:extLst>
            </p:cNvPr>
            <p:cNvSpPr/>
            <p:nvPr/>
          </p:nvSpPr>
          <p:spPr>
            <a:xfrm rot="0">
              <a:off x="4504049" y="2561575"/>
              <a:ext cx="62200" cy="53425"/>
            </a:xfrm>
            <a:custGeom>
              <a:avLst/>
              <a:gdLst/>
              <a:ahLst/>
              <a:cxnLst/>
              <a:rect b="b" l="0" r="r" t="0"/>
              <a:pathLst>
                <a:path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6" name="Google Shape;3013;p79">
              <a:extLst>
                <a:ext uri="{F24428F9-0CAD-4453-91BE-497A6FB5B827}">
                  <a16:creationId xmlns:a16="http://schemas.microsoft.com/office/drawing/2010/main" id="{0998DFA6-AE1F-45B5-A11D-F3E2F5FEACA1}"/>
                </a:ext>
              </a:extLst>
            </p:cNvPr>
            <p:cNvSpPr/>
            <p:nvPr/>
          </p:nvSpPr>
          <p:spPr>
            <a:xfrm rot="0">
              <a:off x="4504049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7" name="Google Shape;3014;p79">
              <a:extLst>
                <a:ext uri="{ED4B24E1-51FB-42F9-B59A-A1CD3F6DC3FE}">
                  <a16:creationId xmlns:a16="http://schemas.microsoft.com/office/drawing/2010/main" id="{ED9FDA7D-EE16-41DB-9F64-5CEC9A50ED21}"/>
                </a:ext>
              </a:extLst>
            </p:cNvPr>
            <p:cNvSpPr/>
            <p:nvPr/>
          </p:nvSpPr>
          <p:spPr>
            <a:xfrm rot="0">
              <a:off x="4504049" y="1495200"/>
              <a:ext cx="62200" cy="53324"/>
            </a:xfrm>
            <a:custGeom>
              <a:avLst/>
              <a:gdLst/>
              <a:ahLst/>
              <a:cxnLst/>
              <a:rect b="b" l="0" r="r" t="0"/>
              <a:pathLst>
                <a:path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8" name="Google Shape;3015;p79">
              <a:extLst>
                <a:ext uri="{E88692E9-1F0F-42D8-957A-E084DA1464C6}">
                  <a16:creationId xmlns:a16="http://schemas.microsoft.com/office/drawing/2010/main" id="{8E0B64BF-A7C8-47F2-B849-1BBF66CAACA3}"/>
                </a:ext>
              </a:extLst>
            </p:cNvPr>
            <p:cNvSpPr/>
            <p:nvPr/>
          </p:nvSpPr>
          <p:spPr>
            <a:xfrm rot="0">
              <a:off x="4504049" y="1114325"/>
              <a:ext cx="62200" cy="53350"/>
            </a:xfrm>
            <a:custGeom>
              <a:avLst/>
              <a:gdLst/>
              <a:ahLst/>
              <a:cxnLst/>
              <a:rect b="b" l="0" r="r" t="0"/>
              <a:pathLst>
                <a:path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9" name="Google Shape;3016;p79">
              <a:extLst>
                <a:ext uri="{17F40D11-5671-44DE-A954-514FE49DE30C}">
                  <a16:creationId xmlns:a16="http://schemas.microsoft.com/office/drawing/2010/main" id="{51846F82-F836-491D-B76E-318875FEF465}"/>
                </a:ext>
              </a:extLst>
            </p:cNvPr>
            <p:cNvSpPr/>
            <p:nvPr/>
          </p:nvSpPr>
          <p:spPr>
            <a:xfrm rot="0">
              <a:off x="4427824" y="29424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0" name="Google Shape;3017;p79">
              <a:extLst>
                <a:ext uri="{F32ED382-6036-403E-8DB6-45A5F68B4168}">
                  <a16:creationId xmlns:a16="http://schemas.microsoft.com/office/drawing/2010/main" id="{1E64BA47-DB96-46B8-8386-EC368EDD6856}"/>
                </a:ext>
              </a:extLst>
            </p:cNvPr>
            <p:cNvSpPr/>
            <p:nvPr/>
          </p:nvSpPr>
          <p:spPr>
            <a:xfrm rot="0">
              <a:off x="4427824" y="2866425"/>
              <a:ext cx="62425" cy="53275"/>
            </a:xfrm>
            <a:custGeom>
              <a:avLst/>
              <a:gdLst/>
              <a:ahLst/>
              <a:cxnLst/>
              <a:rect b="b" l="0" r="r" t="0"/>
              <a:pathLst>
                <a:path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1" name="Google Shape;3018;p79">
              <a:extLst>
                <a:ext uri="{D2995C7C-8165-40E9-9971-1557C2F352CE}">
                  <a16:creationId xmlns:a16="http://schemas.microsoft.com/office/drawing/2010/main" id="{DC3E6BED-3796-4FA0-A255-6929161229FC}"/>
                </a:ext>
              </a:extLst>
            </p:cNvPr>
            <p:cNvSpPr/>
            <p:nvPr/>
          </p:nvSpPr>
          <p:spPr>
            <a:xfrm rot="0">
              <a:off x="4427824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2" name="Google Shape;3019;p79">
              <a:extLst>
                <a:ext uri="{7A7C7AC0-8B03-4AAF-A1AD-753008D45410}">
                  <a16:creationId xmlns:a16="http://schemas.microsoft.com/office/drawing/2010/main" id="{FFCBE31B-5008-4311-A92A-4839A1E8F88D}"/>
                </a:ext>
              </a:extLst>
            </p:cNvPr>
            <p:cNvSpPr/>
            <p:nvPr/>
          </p:nvSpPr>
          <p:spPr>
            <a:xfrm rot="0">
              <a:off x="4427824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3" name="Google Shape;3020;p79">
              <a:extLst>
                <a:ext uri="{078D2526-8BFE-4D54-93D8-B2F6635CA39F}">
                  <a16:creationId xmlns:a16="http://schemas.microsoft.com/office/drawing/2010/main" id="{0A58AE19-5B9E-4656-8C29-372236E1338D}"/>
                </a:ext>
              </a:extLst>
            </p:cNvPr>
            <p:cNvSpPr/>
            <p:nvPr/>
          </p:nvSpPr>
          <p:spPr>
            <a:xfrm rot="0">
              <a:off x="4427824" y="2485550"/>
              <a:ext cx="62425" cy="53300"/>
            </a:xfrm>
            <a:custGeom>
              <a:avLst/>
              <a:gdLst/>
              <a:ahLst/>
              <a:cxnLst/>
              <a:rect b="b" l="0" r="r" t="0"/>
              <a:pathLst>
                <a:path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4" name="Google Shape;3021;p79">
              <a:extLst>
                <a:ext uri="{0699FFA6-85E3-49C9-97AD-4BA187F899DB}">
                  <a16:creationId xmlns:a16="http://schemas.microsoft.com/office/drawing/2010/main" id="{670A99F2-4E6E-44AA-A24C-5BDAF1F0FBF9}"/>
                </a:ext>
              </a:extLst>
            </p:cNvPr>
            <p:cNvSpPr/>
            <p:nvPr/>
          </p:nvSpPr>
          <p:spPr>
            <a:xfrm rot="0">
              <a:off x="4427824" y="240935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5" name="Google Shape;3022;p79">
              <a:extLst>
                <a:ext uri="{AC4E7132-A705-4E37-B6F4-CE56BD9471B9}">
                  <a16:creationId xmlns:a16="http://schemas.microsoft.com/office/drawing/2010/main" id="{D2C17BEC-C1C0-4D58-A268-994EB1F474F5}"/>
                </a:ext>
              </a:extLst>
            </p:cNvPr>
            <p:cNvSpPr/>
            <p:nvPr/>
          </p:nvSpPr>
          <p:spPr>
            <a:xfrm rot="0">
              <a:off x="4351599" y="27902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6" name="Google Shape;3023;p79">
              <a:extLst>
                <a:ext uri="{4545F3B7-BFF4-4E47-91BE-68DA57AF7A9B}">
                  <a16:creationId xmlns:a16="http://schemas.microsoft.com/office/drawing/2010/main" id="{AFA84C1B-D4E9-4C7B-B3A4-4A3168051F1A}"/>
                </a:ext>
              </a:extLst>
            </p:cNvPr>
            <p:cNvSpPr/>
            <p:nvPr/>
          </p:nvSpPr>
          <p:spPr>
            <a:xfrm rot="0">
              <a:off x="4351599" y="2714000"/>
              <a:ext cx="62425" cy="53350"/>
            </a:xfrm>
            <a:custGeom>
              <a:avLst/>
              <a:gdLst/>
              <a:ahLst/>
              <a:cxnLst/>
              <a:rect b="b" l="0" r="r" t="0"/>
              <a:pathLst>
                <a:path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7" name="Google Shape;3024;p79">
              <a:extLst>
                <a:ext uri="{76E328F7-1B34-4A22-94DE-13E34A127B84}">
                  <a16:creationId xmlns:a16="http://schemas.microsoft.com/office/drawing/2010/main" id="{C6ABA9AD-BDFB-411F-BF8C-E5401387E6A8}"/>
                </a:ext>
              </a:extLst>
            </p:cNvPr>
            <p:cNvSpPr/>
            <p:nvPr/>
          </p:nvSpPr>
          <p:spPr>
            <a:xfrm rot="0">
              <a:off x="4351599" y="263777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8" name="Google Shape;3025;p79">
              <a:extLst>
                <a:ext uri="{EEF475A8-9819-45C2-A3A6-1E0653A88ECA}">
                  <a16:creationId xmlns:a16="http://schemas.microsoft.com/office/drawing/2010/main" id="{88FC2E7A-24C3-44AE-8088-87A405EE45C8}"/>
                </a:ext>
              </a:extLst>
            </p:cNvPr>
            <p:cNvSpPr/>
            <p:nvPr/>
          </p:nvSpPr>
          <p:spPr>
            <a:xfrm rot="0">
              <a:off x="4351599" y="2561575"/>
              <a:ext cx="62425" cy="53425"/>
            </a:xfrm>
            <a:custGeom>
              <a:avLst/>
              <a:gdLst/>
              <a:ahLst/>
              <a:cxnLst/>
              <a:rect b="b" l="0" r="r" t="0"/>
              <a:pathLst>
                <a:path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9" name="Google Shape;3026;p79">
              <a:extLst>
                <a:ext uri="{24F00F4F-90AC-41D6-B62A-47EB6EC457EA}">
                  <a16:creationId xmlns:a16="http://schemas.microsoft.com/office/drawing/2010/main" id="{A0469039-87A4-4BE2-8455-E50F032B5CD6}"/>
                </a:ext>
              </a:extLst>
            </p:cNvPr>
            <p:cNvSpPr/>
            <p:nvPr/>
          </p:nvSpPr>
          <p:spPr>
            <a:xfrm rot="0">
              <a:off x="4275600" y="263777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0" name="Google Shape;3027;p79">
              <a:extLst>
                <a:ext uri="{BEB5FDD8-2D60-4001-AAE9-43CE0D166EDF}">
                  <a16:creationId xmlns:a16="http://schemas.microsoft.com/office/drawing/2010/main" id="{AB631513-8B2B-43E1-AF68-408C95ECCBD5}"/>
                </a:ext>
              </a:extLst>
            </p:cNvPr>
            <p:cNvSpPr/>
            <p:nvPr/>
          </p:nvSpPr>
          <p:spPr>
            <a:xfrm rot="0">
              <a:off x="4275600" y="2561575"/>
              <a:ext cx="62225" cy="53425"/>
            </a:xfrm>
            <a:custGeom>
              <a:avLst/>
              <a:gdLst/>
              <a:ahLst/>
              <a:cxnLst/>
              <a:rect b="b" l="0" r="r" t="0"/>
              <a:pathLst>
                <a:path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1" name="Google Shape;3028;p79">
              <a:extLst>
                <a:ext uri="{DBDB05D7-53D4-4F86-A157-3FC2263D7C1A}">
                  <a16:creationId xmlns:a16="http://schemas.microsoft.com/office/drawing/2010/main" id="{BC381D6E-3EAF-4137-ACE8-AFE8BEF7895B}"/>
                </a:ext>
              </a:extLst>
            </p:cNvPr>
            <p:cNvSpPr/>
            <p:nvPr/>
          </p:nvSpPr>
          <p:spPr>
            <a:xfrm rot="0">
              <a:off x="4275600" y="2485550"/>
              <a:ext cx="62225" cy="53300"/>
            </a:xfrm>
            <a:custGeom>
              <a:avLst/>
              <a:gdLst/>
              <a:ahLst/>
              <a:cxnLst/>
              <a:rect b="b" l="0" r="r" t="0"/>
              <a:pathLst>
                <a:path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2" name="Google Shape;3029;p79">
              <a:extLst>
                <a:ext uri="{B217A32C-6268-4BBD-BFDE-9C5CE705998C}">
                  <a16:creationId xmlns:a16="http://schemas.microsoft.com/office/drawing/2010/main" id="{C930B8D2-1463-427F-8B62-5E950C4CB0E4}"/>
                </a:ext>
              </a:extLst>
            </p:cNvPr>
            <p:cNvSpPr/>
            <p:nvPr/>
          </p:nvSpPr>
          <p:spPr>
            <a:xfrm rot="0">
              <a:off x="4275600" y="2409350"/>
              <a:ext cx="62225" cy="53350"/>
            </a:xfrm>
            <a:custGeom>
              <a:avLst/>
              <a:gdLst/>
              <a:ahLst/>
              <a:cxnLst/>
              <a:rect b="b" l="0" r="r" t="0"/>
              <a:pathLst>
                <a:path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3" name="Google Shape;3030;p79">
              <a:extLst>
                <a:ext uri="{F656D282-FEA9-46C6-87BD-D03D3DC41E44}">
                  <a16:creationId xmlns:a16="http://schemas.microsoft.com/office/drawing/2010/main" id="{3835DCD5-6131-46E8-90FD-FEDFA9A0E42F}"/>
                </a:ext>
              </a:extLst>
            </p:cNvPr>
            <p:cNvSpPr/>
            <p:nvPr/>
          </p:nvSpPr>
          <p:spPr>
            <a:xfrm rot="0">
              <a:off x="4275600" y="2333125"/>
              <a:ext cx="62225" cy="53450"/>
            </a:xfrm>
            <a:custGeom>
              <a:avLst/>
              <a:gdLst/>
              <a:ahLst/>
              <a:cxnLst/>
              <a:rect b="b" l="0" r="r" t="0"/>
              <a:pathLst>
                <a:path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4" name="Google Shape;3031;p79">
              <a:extLst>
                <a:ext uri="{9B4BABEB-5C7F-4A26-A26C-80682B193E18}">
                  <a16:creationId xmlns:a16="http://schemas.microsoft.com/office/drawing/2010/main" id="{27813790-E911-4CC2-9757-409483CE360D}"/>
                </a:ext>
              </a:extLst>
            </p:cNvPr>
            <p:cNvSpPr/>
            <p:nvPr/>
          </p:nvSpPr>
          <p:spPr>
            <a:xfrm rot="0">
              <a:off x="427560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5" name="Google Shape;3032;p79">
              <a:extLst>
                <a:ext uri="{6F0F4775-9E69-485F-8F41-B98C4862C52D}">
                  <a16:creationId xmlns:a16="http://schemas.microsoft.com/office/drawing/2010/main" id="{562CC0FE-D191-4513-AC4C-614B29BEF1A5}"/>
                </a:ext>
              </a:extLst>
            </p:cNvPr>
            <p:cNvSpPr/>
            <p:nvPr/>
          </p:nvSpPr>
          <p:spPr>
            <a:xfrm rot="0">
              <a:off x="4199400" y="2485550"/>
              <a:ext cx="62200" cy="53300"/>
            </a:xfrm>
            <a:custGeom>
              <a:avLst/>
              <a:gdLst/>
              <a:ahLst/>
              <a:cxnLst/>
              <a:rect b="b" l="0" r="r" t="0"/>
              <a:pathLst>
                <a:path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6" name="Google Shape;3033;p79">
              <a:extLst>
                <a:ext uri="{E97E63A5-FEBE-4C82-B789-C0FD2A993D37}">
                  <a16:creationId xmlns:a16="http://schemas.microsoft.com/office/drawing/2010/main" id="{D68B2E34-4597-4FB1-A626-D5E96CBD4AD3}"/>
                </a:ext>
              </a:extLst>
            </p:cNvPr>
            <p:cNvSpPr/>
            <p:nvPr/>
          </p:nvSpPr>
          <p:spPr>
            <a:xfrm rot="0">
              <a:off x="4199400" y="2333125"/>
              <a:ext cx="62200" cy="53450"/>
            </a:xfrm>
            <a:custGeom>
              <a:avLst/>
              <a:gdLst/>
              <a:ahLst/>
              <a:cxnLst/>
              <a:rect b="b" l="0" r="r" t="0"/>
              <a:pathLst>
                <a:path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7" name="Google Shape;3034;p79">
              <a:extLst>
                <a:ext uri="{AE8E6FDF-81D1-48C0-ADEE-B4A4B1FB4472}">
                  <a16:creationId xmlns:a16="http://schemas.microsoft.com/office/drawing/2010/main" id="{BC154F94-35A6-4661-9987-C32C1C24B28D}"/>
                </a:ext>
              </a:extLst>
            </p:cNvPr>
            <p:cNvSpPr/>
            <p:nvPr/>
          </p:nvSpPr>
          <p:spPr>
            <a:xfrm rot="0">
              <a:off x="4199400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8" name="Google Shape;3035;p79">
              <a:extLst>
                <a:ext uri="{9B8616CE-748C-4581-8689-00989D0BC22A}">
                  <a16:creationId xmlns:a16="http://schemas.microsoft.com/office/drawing/2010/main" id="{681C3E1B-7C8F-47D2-BC76-54B76F3EEB35}"/>
                </a:ext>
              </a:extLst>
            </p:cNvPr>
            <p:cNvSpPr/>
            <p:nvPr/>
          </p:nvSpPr>
          <p:spPr>
            <a:xfrm rot="0">
              <a:off x="4123175" y="2333125"/>
              <a:ext cx="62425" cy="53450"/>
            </a:xfrm>
            <a:custGeom>
              <a:avLst/>
              <a:gdLst/>
              <a:ahLst/>
              <a:cxnLst/>
              <a:rect b="b" l="0" r="r" t="0"/>
              <a:pathLst>
                <a:path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9" name="Google Shape;3036;p79">
              <a:extLst>
                <a:ext uri="{5FB94CC6-7E53-44A5-93DE-F119CCE96C62}">
                  <a16:creationId xmlns:a16="http://schemas.microsoft.com/office/drawing/2010/main" id="{4857B461-5287-4961-8075-5FAFC37FE30B}"/>
                </a:ext>
              </a:extLst>
            </p:cNvPr>
            <p:cNvSpPr/>
            <p:nvPr/>
          </p:nvSpPr>
          <p:spPr>
            <a:xfrm rot="0">
              <a:off x="4123175" y="2256925"/>
              <a:ext cx="62350" cy="53425"/>
            </a:xfrm>
            <a:custGeom>
              <a:avLst/>
              <a:gdLst/>
              <a:ahLst/>
              <a:cxnLst/>
              <a:rect b="b" l="0" r="r" t="0"/>
              <a:pathLst>
                <a:path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40" name="Google Shape;3037;p79">
            <a:extLst>
              <a:ext uri="{7EA32AA5-AD0D-4104-93A8-8CD91A134898}">
                <a16:creationId xmlns:a16="http://schemas.microsoft.com/office/drawing/2010/main" id="{FF174239-FD09-4F75-B60C-03822FD30C9A}"/>
              </a:ext>
            </a:extLst>
          </p:cNvPr>
          <p:cNvGrpSpPr/>
          <p:nvPr/>
        </p:nvGrpSpPr>
        <p:grpSpPr>
          <a:xfrm rot="0">
            <a:off x="5857556" y="1206551"/>
            <a:ext cx="2590840" cy="1380235"/>
            <a:chOff x="233350" y="949250"/>
            <a:chExt cx="7137300" cy="3802300"/>
          </a:xfrm>
        </p:grpSpPr>
        <p:sp>
          <p:nvSpPr>
            <p:cNvPr id="1841" name="Google Shape;3038;p79">
              <a:extLst>
                <a:ext uri="{5AFF0D2E-29AE-4284-BF38-290BB241A046}">
                  <a16:creationId xmlns:a16="http://schemas.microsoft.com/office/drawing/2010/main" id="{0A9E2FCD-56E9-43B6-B709-33276D8904DC}"/>
                </a:ext>
              </a:extLst>
            </p:cNvPr>
            <p:cNvSpPr/>
            <p:nvPr/>
          </p:nvSpPr>
          <p:spPr>
            <a:xfrm rot="0">
              <a:off x="4428450" y="2808675"/>
              <a:ext cx="1478900" cy="330100"/>
            </a:xfrm>
            <a:custGeom>
              <a:avLst/>
              <a:gdLst/>
              <a:ahLst/>
              <a:cxnLst/>
              <a:rect b="b" l="0" r="r" t="0"/>
              <a:pathLst>
                <a:path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2" name="Google Shape;3039;p79">
              <a:extLst>
                <a:ext uri="{C660D1E4-A5C7-470E-8E5D-73DD9D2BCF3A}">
                  <a16:creationId xmlns:a16="http://schemas.microsoft.com/office/drawing/2010/main" id="{778D5CC0-D359-4864-97C1-BF65EC1406B2}"/>
                </a:ext>
              </a:extLst>
            </p:cNvPr>
            <p:cNvSpPr/>
            <p:nvPr/>
          </p:nvSpPr>
          <p:spPr>
            <a:xfrm rot="0">
              <a:off x="2909400" y="1076125"/>
              <a:ext cx="4118650" cy="3109225"/>
            </a:xfrm>
            <a:custGeom>
              <a:avLst/>
              <a:gdLst/>
              <a:ahLst/>
              <a:cxnLst/>
              <a:rect b="b" l="0" r="r" t="0"/>
              <a:pathLst>
                <a:path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3" name="Google Shape;3040;p79">
              <a:extLst>
                <a:ext uri="{5FF8CA7C-BD86-4DEE-9BA3-21BC20BFA42D}">
                  <a16:creationId xmlns:a16="http://schemas.microsoft.com/office/drawing/2010/main" id="{9C4701ED-32F9-47B9-A541-3E9218CDE038}"/>
                </a:ext>
              </a:extLst>
            </p:cNvPr>
            <p:cNvSpPr/>
            <p:nvPr/>
          </p:nvSpPr>
          <p:spPr>
            <a:xfrm rot="0">
              <a:off x="5913799" y="3523050"/>
              <a:ext cx="1109075" cy="813875"/>
            </a:xfrm>
            <a:custGeom>
              <a:avLst/>
              <a:gdLst/>
              <a:ahLst/>
              <a:cxnLst/>
              <a:rect b="b" l="0" r="r" t="0"/>
              <a:pathLst>
                <a:path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4" name="Google Shape;3041;p79">
              <a:extLst>
                <a:ext uri="{32A93F4F-02D4-443A-85BC-46CBED939FE4}">
                  <a16:creationId xmlns:a16="http://schemas.microsoft.com/office/drawing/2010/main" id="{59FE94D3-5536-4D8A-ABE1-5CF5E4568A50}"/>
                </a:ext>
              </a:extLst>
            </p:cNvPr>
            <p:cNvSpPr/>
            <p:nvPr/>
          </p:nvSpPr>
          <p:spPr>
            <a:xfrm rot="0">
              <a:off x="6442174" y="3238700"/>
              <a:ext cx="571625" cy="311800"/>
            </a:xfrm>
            <a:custGeom>
              <a:avLst/>
              <a:gdLst/>
              <a:ahLst/>
              <a:cxnLst/>
              <a:rect b="b" l="0" r="r" t="0"/>
              <a:pathLst>
                <a:path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5" name="Google Shape;3042;p79">
              <a:extLst>
                <a:ext uri="{874CC2C8-268A-48FC-90C1-E2614BDF7B23}">
                  <a16:creationId xmlns:a16="http://schemas.microsoft.com/office/drawing/2010/main" id="{3A9874B3-AFC0-4D5A-97FA-F1731DE57740}"/>
                </a:ext>
              </a:extLst>
            </p:cNvPr>
            <p:cNvSpPr/>
            <p:nvPr/>
          </p:nvSpPr>
          <p:spPr>
            <a:xfrm rot="0">
              <a:off x="5898674" y="3029225"/>
              <a:ext cx="282150" cy="318450"/>
            </a:xfrm>
            <a:custGeom>
              <a:avLst/>
              <a:gdLst/>
              <a:ahLst/>
              <a:cxnLst/>
              <a:rect b="b" l="0" r="r" t="0"/>
              <a:pathLst>
                <a:path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6" name="Google Shape;3043;p79">
              <a:extLst>
                <a:ext uri="{9729109D-7065-48F1-B5C1-83DAF6F5BB3C}">
                  <a16:creationId xmlns:a16="http://schemas.microsoft.com/office/drawing/2010/main" id="{4B72E42F-D294-4705-B439-13A683D9E0D7}"/>
                </a:ext>
              </a:extLst>
            </p:cNvPr>
            <p:cNvSpPr/>
            <p:nvPr/>
          </p:nvSpPr>
          <p:spPr>
            <a:xfrm rot="0">
              <a:off x="5544400" y="3065224"/>
              <a:ext cx="541800" cy="430700"/>
            </a:xfrm>
            <a:custGeom>
              <a:avLst/>
              <a:gdLst/>
              <a:ahLst/>
              <a:cxnLst/>
              <a:rect b="b" l="0" r="r" t="0"/>
              <a:pathLst>
                <a:path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7" name="Google Shape;3044;p79">
              <a:extLst>
                <a:ext uri="{D5CDBEC0-8191-4D76-89AF-059CE9BCAC99}">
                  <a16:creationId xmlns:a16="http://schemas.microsoft.com/office/drawing/2010/main" id="{86D09A7D-001C-4D36-A9FB-767A946DEB70}"/>
                </a:ext>
              </a:extLst>
            </p:cNvPr>
            <p:cNvSpPr/>
            <p:nvPr/>
          </p:nvSpPr>
          <p:spPr>
            <a:xfrm rot="0">
              <a:off x="4388700" y="3530600"/>
              <a:ext cx="227275" cy="395425"/>
            </a:xfrm>
            <a:custGeom>
              <a:avLst/>
              <a:gdLst/>
              <a:ahLst/>
              <a:cxnLst/>
              <a:rect b="b" l="0" r="r" t="0"/>
              <a:pathLst>
                <a:path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8" name="Google Shape;3045;p79">
              <a:extLst>
                <a:ext uri="{8BDD19C6-E293-4976-B1C4-F644060B8ABC}">
                  <a16:creationId xmlns:a16="http://schemas.microsoft.com/office/drawing/2010/main" id="{52151DD6-CFF1-4278-BC9D-7450D0AF27EF}"/>
                </a:ext>
              </a:extLst>
            </p:cNvPr>
            <p:cNvSpPr/>
            <p:nvPr/>
          </p:nvSpPr>
          <p:spPr>
            <a:xfrm rot="0">
              <a:off x="6438300" y="1893850"/>
              <a:ext cx="267450" cy="418275"/>
            </a:xfrm>
            <a:custGeom>
              <a:avLst/>
              <a:gdLst/>
              <a:ahLst/>
              <a:cxnLst/>
              <a:rect b="b" l="0" r="r" t="0"/>
              <a:pathLst>
                <a:path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9" name="Google Shape;3046;p79">
              <a:extLst>
                <a:ext uri="{3D90CE3C-2228-49B1-A041-A5E0285F579A}">
                  <a16:creationId xmlns:a16="http://schemas.microsoft.com/office/drawing/2010/main" id="{6BE103C1-FCE5-4408-A530-E11F04684E61}"/>
                </a:ext>
              </a:extLst>
            </p:cNvPr>
            <p:cNvSpPr/>
            <p:nvPr/>
          </p:nvSpPr>
          <p:spPr>
            <a:xfrm rot="0">
              <a:off x="6901875" y="4220725"/>
              <a:ext cx="468775" cy="354550"/>
            </a:xfrm>
            <a:custGeom>
              <a:avLst/>
              <a:gdLst/>
              <a:ahLst/>
              <a:cxnLst/>
              <a:rect b="b" l="0" r="r" t="0"/>
              <a:pathLst>
                <a:path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0" name="Google Shape;3047;p79">
              <a:extLst>
                <a:ext uri="{9F66F9B7-F707-48FC-8A19-32502E8A9DFD}">
                  <a16:creationId xmlns:a16="http://schemas.microsoft.com/office/drawing/2010/main" id="{F991E89D-227E-4A81-A13B-2487AFF92B2C}"/>
                </a:ext>
              </a:extLst>
            </p:cNvPr>
            <p:cNvSpPr/>
            <p:nvPr/>
          </p:nvSpPr>
          <p:spPr>
            <a:xfrm rot="0">
              <a:off x="6306100" y="2654825"/>
              <a:ext cx="232875" cy="385425"/>
            </a:xfrm>
            <a:custGeom>
              <a:avLst/>
              <a:gdLst/>
              <a:ahLst/>
              <a:cxnLst/>
              <a:rect b="b" l="0" r="r" t="0"/>
              <a:pathLst>
                <a:path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1" name="Google Shape;3048;p79">
              <a:extLst>
                <a:ext uri="{71DC4D9B-3300-4E4B-9DA2-A2529694393E}">
                  <a16:creationId xmlns:a16="http://schemas.microsoft.com/office/drawing/2010/main" id="{594C552F-7194-4FDC-9518-46B72B2F2588}"/>
                </a:ext>
              </a:extLst>
            </p:cNvPr>
            <p:cNvSpPr/>
            <p:nvPr/>
          </p:nvSpPr>
          <p:spPr>
            <a:xfrm rot="0">
              <a:off x="6139750" y="3178550"/>
              <a:ext cx="185375" cy="227425"/>
            </a:xfrm>
            <a:custGeom>
              <a:avLst/>
              <a:gdLst/>
              <a:ahLst/>
              <a:cxnLst/>
              <a:rect b="b" l="0" r="r" t="0"/>
              <a:pathLst>
                <a:path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2" name="Google Shape;3049;p79">
              <a:extLst>
                <a:ext uri="{D9E48CA1-8871-41C2-AB63-324F9FA88828}">
                  <a16:creationId xmlns:a16="http://schemas.microsoft.com/office/drawing/2010/main" id="{5047435F-9B23-44AC-8155-138E2D8F1EB8}"/>
                </a:ext>
              </a:extLst>
            </p:cNvPr>
            <p:cNvSpPr/>
            <p:nvPr/>
          </p:nvSpPr>
          <p:spPr>
            <a:xfrm rot="0">
              <a:off x="4320000" y="1079225"/>
              <a:ext cx="260125" cy="163000"/>
            </a:xfrm>
            <a:custGeom>
              <a:avLst/>
              <a:gdLst/>
              <a:ahLst/>
              <a:cxnLst/>
              <a:rect b="b" l="0" r="r" t="0"/>
              <a:pathLst>
                <a:path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3" name="Google Shape;3050;p79">
              <a:extLst>
                <a:ext uri="{ED7EBAEF-90DC-4BC8-8F85-540D4E6FF258}">
                  <a16:creationId xmlns:a16="http://schemas.microsoft.com/office/drawing/2010/main" id="{04D00163-4D6E-4C94-8975-5DF6083EA2FF}"/>
                </a:ext>
              </a:extLst>
            </p:cNvPr>
            <p:cNvSpPr/>
            <p:nvPr/>
          </p:nvSpPr>
          <p:spPr>
            <a:xfrm rot="0">
              <a:off x="3605850" y="1017225"/>
              <a:ext cx="246275" cy="88775"/>
            </a:xfrm>
            <a:custGeom>
              <a:avLst/>
              <a:gdLst/>
              <a:ahLst/>
              <a:cxnLst/>
              <a:rect b="b" l="0" r="r" t="0"/>
              <a:pathLst>
                <a:path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4" name="Google Shape;3051;p79">
              <a:extLst>
                <a:ext uri="{9BEAA2C2-23BA-4570-B57C-BB922E95E4AD}">
                  <a16:creationId xmlns:a16="http://schemas.microsoft.com/office/drawing/2010/main" id="{34790766-8AE1-449C-B707-C2404A2AC3D5}"/>
                </a:ext>
              </a:extLst>
            </p:cNvPr>
            <p:cNvSpPr/>
            <p:nvPr/>
          </p:nvSpPr>
          <p:spPr>
            <a:xfrm rot="0">
              <a:off x="3161275" y="1612775"/>
              <a:ext cx="115825" cy="115825"/>
            </a:xfrm>
            <a:custGeom>
              <a:avLst/>
              <a:gdLst/>
              <a:ahLst/>
              <a:cxnLst/>
              <a:rect b="b" l="0" r="r" t="0"/>
              <a:pathLst>
                <a:path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5" name="Google Shape;3052;p79">
              <a:extLst>
                <a:ext uri="{C9132459-1588-4759-9948-9DD99881EC15}">
                  <a16:creationId xmlns:a16="http://schemas.microsoft.com/office/drawing/2010/main" id="{60B8800E-B4A3-446E-8F3C-50DA5F1E8C24}"/>
                </a:ext>
              </a:extLst>
            </p:cNvPr>
            <p:cNvSpPr/>
            <p:nvPr/>
          </p:nvSpPr>
          <p:spPr>
            <a:xfrm rot="0">
              <a:off x="6082849" y="3458350"/>
              <a:ext cx="215350" cy="82374"/>
            </a:xfrm>
            <a:custGeom>
              <a:avLst/>
              <a:gdLst/>
              <a:ahLst/>
              <a:cxnLst/>
              <a:rect b="b" l="0" r="r" t="0"/>
              <a:pathLst>
                <a:path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6" name="Google Shape;3053;p79">
              <a:extLst>
                <a:ext uri="{04A48481-03D1-4717-89DE-B86B120CC69B}">
                  <a16:creationId xmlns:a16="http://schemas.microsoft.com/office/drawing/2010/main" id="{CBF36162-72E4-4AFF-B1D4-B491D8B1E7D5}"/>
                </a:ext>
              </a:extLst>
            </p:cNvPr>
            <p:cNvSpPr/>
            <p:nvPr/>
          </p:nvSpPr>
          <p:spPr>
            <a:xfrm rot="0">
              <a:off x="5726824" y="1103850"/>
              <a:ext cx="262175" cy="54824"/>
            </a:xfrm>
            <a:custGeom>
              <a:avLst/>
              <a:gdLst/>
              <a:ahLst/>
              <a:cxnLst/>
              <a:rect b="b" l="0" r="r" t="0"/>
              <a:pathLst>
                <a:path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7" name="Google Shape;3054;p79">
              <a:extLst>
                <a:ext uri="{FDE81884-D7EA-41CD-8CBF-935FB1821950}">
                  <a16:creationId xmlns:a16="http://schemas.microsoft.com/office/drawing/2010/main" id="{3B8B5A05-CFB1-484D-A122-08F7EAF8D82B}"/>
                </a:ext>
              </a:extLst>
            </p:cNvPr>
            <p:cNvSpPr/>
            <p:nvPr/>
          </p:nvSpPr>
          <p:spPr>
            <a:xfrm rot="0">
              <a:off x="6497925" y="4391525"/>
              <a:ext cx="125725" cy="97375"/>
            </a:xfrm>
            <a:custGeom>
              <a:avLst/>
              <a:gdLst/>
              <a:ahLst/>
              <a:cxnLst/>
              <a:rect b="b" l="0" r="r" t="0"/>
              <a:pathLst>
                <a:path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8" name="Google Shape;3055;p79">
              <a:extLst>
                <a:ext uri="{6BC08187-6BD5-4A3C-9B4F-8DAF8D66A242}">
                  <a16:creationId xmlns:a16="http://schemas.microsoft.com/office/drawing/2010/main" id="{1A1C141B-9D0B-4BA8-9FAA-DF3C9AE7AF39}"/>
                </a:ext>
              </a:extLst>
            </p:cNvPr>
            <p:cNvSpPr/>
            <p:nvPr/>
          </p:nvSpPr>
          <p:spPr>
            <a:xfrm rot="0">
              <a:off x="5334875" y="2906300"/>
              <a:ext cx="82100" cy="128050"/>
            </a:xfrm>
            <a:custGeom>
              <a:avLst/>
              <a:gdLst/>
              <a:ahLst/>
              <a:cxnLst/>
              <a:rect b="b" l="0" r="r" t="0"/>
              <a:pathLst>
                <a:path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9" name="Google Shape;3056;p79">
              <a:extLst>
                <a:ext uri="{4355A737-2A7D-4AD5-B65A-6AEBFDAF314A}">
                  <a16:creationId xmlns:a16="http://schemas.microsoft.com/office/drawing/2010/main" id="{F91286AF-7477-4128-B0A5-57B6721FA9E5}"/>
                </a:ext>
              </a:extLst>
            </p:cNvPr>
            <p:cNvSpPr/>
            <p:nvPr/>
          </p:nvSpPr>
          <p:spPr>
            <a:xfrm rot="0">
              <a:off x="4869125" y="997550"/>
              <a:ext cx="160750" cy="66150"/>
            </a:xfrm>
            <a:custGeom>
              <a:avLst/>
              <a:gdLst/>
              <a:ahLst/>
              <a:cxnLst/>
              <a:rect b="b" l="0" r="r" t="0"/>
              <a:pathLst>
                <a:path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0" name="Google Shape;3057;p79">
              <a:extLst>
                <a:ext uri="{D52212A6-8DC8-4C94-AC7F-361776C58122}">
                  <a16:creationId xmlns:a16="http://schemas.microsoft.com/office/drawing/2010/main" id="{0A525B6E-4067-4C45-87C6-BE14E9D3E23C}"/>
                </a:ext>
              </a:extLst>
            </p:cNvPr>
            <p:cNvSpPr/>
            <p:nvPr/>
          </p:nvSpPr>
          <p:spPr>
            <a:xfrm rot="0">
              <a:off x="3763550" y="998474"/>
              <a:ext cx="117974" cy="55724"/>
            </a:xfrm>
            <a:custGeom>
              <a:avLst/>
              <a:gdLst/>
              <a:ahLst/>
              <a:cxnLst/>
              <a:rect b="b" l="0" r="r" t="0"/>
              <a:pathLst>
                <a:path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1" name="Google Shape;3058;p79">
              <a:extLst>
                <a:ext uri="{456D5DB0-2A32-4C5D-A2CE-58C3E18F3B1E}">
                  <a16:creationId xmlns:a16="http://schemas.microsoft.com/office/drawing/2010/main" id="{4206080A-A28D-4595-B04A-10DE9F3C95D4}"/>
                </a:ext>
              </a:extLst>
            </p:cNvPr>
            <p:cNvSpPr/>
            <p:nvPr/>
          </p:nvSpPr>
          <p:spPr>
            <a:xfrm rot="0">
              <a:off x="6244749" y="3463175"/>
              <a:ext cx="127900" cy="76650"/>
            </a:xfrm>
            <a:custGeom>
              <a:avLst/>
              <a:gdLst/>
              <a:ahLst/>
              <a:cxnLst/>
              <a:rect b="b" l="0" r="r" t="0"/>
              <a:pathLst>
                <a:path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2" name="Google Shape;3059;p79">
              <a:extLst>
                <a:ext uri="{86E2B361-009A-4524-97F0-4AE4A8360E5A}">
                  <a16:creationId xmlns:a16="http://schemas.microsoft.com/office/drawing/2010/main" id="{B2B86F9B-763D-4F80-8C20-3B8B4AD9839D}"/>
                </a:ext>
              </a:extLst>
            </p:cNvPr>
            <p:cNvSpPr/>
            <p:nvPr/>
          </p:nvSpPr>
          <p:spPr>
            <a:xfrm rot="0">
              <a:off x="6286724" y="2464324"/>
              <a:ext cx="67775" cy="93849"/>
            </a:xfrm>
            <a:custGeom>
              <a:avLst/>
              <a:gdLst/>
              <a:ahLst/>
              <a:cxnLst/>
              <a:rect b="b" l="0" r="r" t="0"/>
              <a:pathLst>
                <a:path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3" name="Google Shape;3060;p79">
              <a:extLst>
                <a:ext uri="{E6789F3F-413C-4B6C-B3A9-A88EEE448B37}">
                  <a16:creationId xmlns:a16="http://schemas.microsoft.com/office/drawing/2010/main" id="{5646A3A6-E698-4907-A0A9-C2B1C1DF5F3D}"/>
                </a:ext>
              </a:extLst>
            </p:cNvPr>
            <p:cNvSpPr/>
            <p:nvPr/>
          </p:nvSpPr>
          <p:spPr>
            <a:xfrm rot="0">
              <a:off x="6279300" y="2861374"/>
              <a:ext cx="75625" cy="97274"/>
            </a:xfrm>
            <a:custGeom>
              <a:avLst/>
              <a:gdLst/>
              <a:ahLst/>
              <a:cxnLst/>
              <a:rect b="b" l="0" r="r" t="0"/>
              <a:pathLst>
                <a:path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4" name="Google Shape;3061;p79">
              <a:extLst>
                <a:ext uri="{DE9D756C-47C1-4744-8F4A-2740B27EE374}">
                  <a16:creationId xmlns:a16="http://schemas.microsoft.com/office/drawing/2010/main" id="{6731AEB1-8BF9-4F58-A66C-EA68BC498E8B}"/>
                </a:ext>
              </a:extLst>
            </p:cNvPr>
            <p:cNvSpPr/>
            <p:nvPr/>
          </p:nvSpPr>
          <p:spPr>
            <a:xfrm rot="0">
              <a:off x="4145025" y="994974"/>
              <a:ext cx="111500" cy="47325"/>
            </a:xfrm>
            <a:custGeom>
              <a:avLst/>
              <a:gdLst/>
              <a:ahLst/>
              <a:cxnLst/>
              <a:rect b="b" l="0" r="r" t="0"/>
              <a:pathLst>
                <a:path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5" name="Google Shape;3062;p79">
              <a:extLst>
                <a:ext uri="{00AD8C54-D501-458D-84F0-7FD2F409A9A7}">
                  <a16:creationId xmlns:a16="http://schemas.microsoft.com/office/drawing/2010/main" id="{B5C53B4A-9631-4483-A804-693AFC6C8510}"/>
                </a:ext>
              </a:extLst>
            </p:cNvPr>
            <p:cNvSpPr/>
            <p:nvPr/>
          </p:nvSpPr>
          <p:spPr>
            <a:xfrm rot="0">
              <a:off x="7213624" y="3803350"/>
              <a:ext cx="74075" cy="80050"/>
            </a:xfrm>
            <a:custGeom>
              <a:avLst/>
              <a:gdLst/>
              <a:ahLst/>
              <a:cxnLst/>
              <a:rect b="b" l="0" r="r" t="0"/>
              <a:pathLst>
                <a:path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6" name="Google Shape;3063;p79">
              <a:extLst>
                <a:ext uri="{E576BC05-38AD-487E-B280-B8454967AF2A}">
                  <a16:creationId xmlns:a16="http://schemas.microsoft.com/office/drawing/2010/main" id="{61841D8B-040F-43DF-A5EC-F07BBE314E1C}"/>
                </a:ext>
              </a:extLst>
            </p:cNvPr>
            <p:cNvSpPr/>
            <p:nvPr/>
          </p:nvSpPr>
          <p:spPr>
            <a:xfrm rot="0">
              <a:off x="6542025" y="3118350"/>
              <a:ext cx="66075" cy="79800"/>
            </a:xfrm>
            <a:custGeom>
              <a:avLst/>
              <a:gdLst/>
              <a:ahLst/>
              <a:cxnLst/>
              <a:rect b="b" l="0" r="r" t="0"/>
              <a:pathLst>
                <a:path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7" name="Google Shape;3064;p79">
              <a:extLst>
                <a:ext uri="{ABEF022D-215F-4231-BF00-B29820AAB66A}">
                  <a16:creationId xmlns:a16="http://schemas.microsoft.com/office/drawing/2010/main" id="{F0A37237-3E48-48B0-A075-9C989D754FCD}"/>
                </a:ext>
              </a:extLst>
            </p:cNvPr>
            <p:cNvSpPr/>
            <p:nvPr/>
          </p:nvSpPr>
          <p:spPr>
            <a:xfrm rot="0">
              <a:off x="4278100" y="987199"/>
              <a:ext cx="87225" cy="50150"/>
            </a:xfrm>
            <a:custGeom>
              <a:avLst/>
              <a:gdLst/>
              <a:ahLst/>
              <a:cxnLst/>
              <a:rect b="b" l="0" r="r" t="0"/>
              <a:pathLst>
                <a:path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8" name="Google Shape;3065;p79">
              <a:extLst>
                <a:ext uri="{C7E2DE3C-E5AF-48D3-90E4-F557AF763E6E}">
                  <a16:creationId xmlns:a16="http://schemas.microsoft.com/office/drawing/2010/main" id="{D68317B0-5157-4F98-8FA7-E5D64021DAC9}"/>
                </a:ext>
              </a:extLst>
            </p:cNvPr>
            <p:cNvSpPr/>
            <p:nvPr/>
          </p:nvSpPr>
          <p:spPr>
            <a:xfrm rot="0">
              <a:off x="6595650" y="1204100"/>
              <a:ext cx="81074" cy="41800"/>
            </a:xfrm>
            <a:custGeom>
              <a:avLst/>
              <a:gdLst/>
              <a:ahLst/>
              <a:cxnLst/>
              <a:rect b="b" l="0" r="r" t="0"/>
              <a:pathLst>
                <a:path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9" name="Google Shape;3066;p79">
              <a:extLst>
                <a:ext uri="{565864F3-0179-4A4B-92A8-81437DEE3C1D}">
                  <a16:creationId xmlns:a16="http://schemas.microsoft.com/office/drawing/2010/main" id="{7DE28218-8E10-4D31-AF04-95AA7A091369}"/>
                </a:ext>
              </a:extLst>
            </p:cNvPr>
            <p:cNvSpPr/>
            <p:nvPr/>
          </p:nvSpPr>
          <p:spPr>
            <a:xfrm rot="0">
              <a:off x="5040350" y="1034624"/>
              <a:ext cx="81550" cy="46975"/>
            </a:xfrm>
            <a:custGeom>
              <a:avLst/>
              <a:gdLst/>
              <a:ahLst/>
              <a:cxnLst/>
              <a:rect b="b" l="0" r="r" t="0"/>
              <a:pathLst>
                <a:path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0" name="Google Shape;3067;p79">
              <a:extLst>
                <a:ext uri="{E186E440-CF7A-45AA-A3F3-27A24F011F00}">
                  <a16:creationId xmlns:a16="http://schemas.microsoft.com/office/drawing/2010/main" id="{67C3A256-180C-4135-BA51-CE3A2DAEA2A2}"/>
                </a:ext>
              </a:extLst>
            </p:cNvPr>
            <p:cNvSpPr/>
            <p:nvPr/>
          </p:nvSpPr>
          <p:spPr>
            <a:xfrm rot="0">
              <a:off x="6380950" y="3302475"/>
              <a:ext cx="77799" cy="40224"/>
            </a:xfrm>
            <a:custGeom>
              <a:avLst/>
              <a:gdLst/>
              <a:ahLst/>
              <a:cxnLst/>
              <a:rect b="b" l="0" r="r" t="0"/>
              <a:pathLst>
                <a:path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1" name="Google Shape;3068;p79">
              <a:extLst>
                <a:ext uri="{9AE745B9-4AA3-4387-8392-294509A0F39F}">
                  <a16:creationId xmlns:a16="http://schemas.microsoft.com/office/drawing/2010/main" id="{599F342F-7C0D-454B-9283-397EE759D867}"/>
                </a:ext>
              </a:extLst>
            </p:cNvPr>
            <p:cNvSpPr/>
            <p:nvPr/>
          </p:nvSpPr>
          <p:spPr>
            <a:xfrm rot="0">
              <a:off x="4384824" y="996699"/>
              <a:ext cx="62025" cy="39774"/>
            </a:xfrm>
            <a:custGeom>
              <a:avLst/>
              <a:gdLst/>
              <a:ahLst/>
              <a:cxnLst/>
              <a:rect b="b" l="0" r="r" t="0"/>
              <a:pathLst>
                <a:path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2" name="Google Shape;3069;p79">
              <a:extLst>
                <a:ext uri="{35D65866-41BA-4DB4-B456-ACB971D1C1CA}">
                  <a16:creationId xmlns:a16="http://schemas.microsoft.com/office/drawing/2010/main" id="{DD93DAB7-304A-47F9-BDCA-FDB75896E802}"/>
                </a:ext>
              </a:extLst>
            </p:cNvPr>
            <p:cNvSpPr/>
            <p:nvPr/>
          </p:nvSpPr>
          <p:spPr>
            <a:xfrm rot="0">
              <a:off x="2100625" y="1004500"/>
              <a:ext cx="520200" cy="95050"/>
            </a:xfrm>
            <a:custGeom>
              <a:avLst/>
              <a:gdLst/>
              <a:ahLst/>
              <a:cxnLst/>
              <a:rect b="b" l="0" r="r" t="0"/>
              <a:pathLst>
                <a:path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3" name="Google Shape;3070;p79">
              <a:extLst>
                <a:ext uri="{C2E8F3B5-91B9-4B6C-9410-D2103B5C5FEA}">
                  <a16:creationId xmlns:a16="http://schemas.microsoft.com/office/drawing/2010/main" id="{9603FFCA-1629-4C52-ADE1-0A0D4B8D94C8}"/>
                </a:ext>
              </a:extLst>
            </p:cNvPr>
            <p:cNvSpPr/>
            <p:nvPr/>
          </p:nvSpPr>
          <p:spPr>
            <a:xfrm rot="0">
              <a:off x="233350" y="949250"/>
              <a:ext cx="3232549" cy="3802300"/>
            </a:xfrm>
            <a:custGeom>
              <a:avLst/>
              <a:gdLst/>
              <a:ahLst/>
              <a:cxnLst/>
              <a:rect b="b" l="0" r="r" t="0"/>
              <a:pathLst>
                <a:path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4" name="Google Shape;3071;p79">
              <a:extLst>
                <a:ext uri="{78370F3D-7351-4C45-A3A7-568AB392E78E}">
                  <a16:creationId xmlns:a16="http://schemas.microsoft.com/office/drawing/2010/main" id="{48C39CF4-8EC6-41A4-A160-F533E2EE296C}"/>
                </a:ext>
              </a:extLst>
            </p:cNvPr>
            <p:cNvSpPr/>
            <p:nvPr/>
          </p:nvSpPr>
          <p:spPr>
            <a:xfrm rot="0">
              <a:off x="1581325" y="1051125"/>
              <a:ext cx="282999" cy="91675"/>
            </a:xfrm>
            <a:custGeom>
              <a:avLst/>
              <a:gdLst/>
              <a:ahLst/>
              <a:cxnLst/>
              <a:rect b="b" l="0" r="r" t="0"/>
              <a:pathLst>
                <a:path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5" name="Google Shape;3072;p79">
              <a:extLst>
                <a:ext uri="{57E08240-2453-460B-AC70-D1578E81DC07}">
                  <a16:creationId xmlns:a16="http://schemas.microsoft.com/office/drawing/2010/main" id="{67BAE4B3-3529-49CC-9CB7-1ADC7D3EAE25}"/>
                </a:ext>
              </a:extLst>
            </p:cNvPr>
            <p:cNvSpPr/>
            <p:nvPr/>
          </p:nvSpPr>
          <p:spPr>
            <a:xfrm rot="0">
              <a:off x="3144425" y="1319375"/>
              <a:ext cx="213450" cy="95575"/>
            </a:xfrm>
            <a:custGeom>
              <a:avLst/>
              <a:gdLst/>
              <a:ahLst/>
              <a:cxnLst/>
              <a:rect b="b" l="0" r="r" t="0"/>
              <a:pathLst>
                <a:path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6" name="Google Shape;3073;p79">
              <a:extLst>
                <a:ext uri="{B38552B2-9833-427D-9A20-D65B1CFBC07B}">
                  <a16:creationId xmlns:a16="http://schemas.microsoft.com/office/drawing/2010/main" id="{D9CBA258-8F72-4B78-BC9C-35F148E1358B}"/>
                </a:ext>
              </a:extLst>
            </p:cNvPr>
            <p:cNvSpPr/>
            <p:nvPr/>
          </p:nvSpPr>
          <p:spPr>
            <a:xfrm rot="0">
              <a:off x="1453000" y="2509000"/>
              <a:ext cx="263575" cy="113100"/>
            </a:xfrm>
            <a:custGeom>
              <a:avLst/>
              <a:gdLst/>
              <a:ahLst/>
              <a:cxnLst/>
              <a:rect b="b" l="0" r="r" t="0"/>
              <a:pathLst>
                <a:path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7" name="Google Shape;3074;p79">
              <a:extLst>
                <a:ext uri="{45BB62F2-9F04-4FCB-99FA-DC494D6A9F3F}">
                  <a16:creationId xmlns:a16="http://schemas.microsoft.com/office/drawing/2010/main" id="{257087AF-70A3-4C57-AB35-1D81DA169167}"/>
                </a:ext>
              </a:extLst>
            </p:cNvPr>
            <p:cNvSpPr/>
            <p:nvPr/>
          </p:nvSpPr>
          <p:spPr>
            <a:xfrm rot="0">
              <a:off x="1880725" y="1020350"/>
              <a:ext cx="162024" cy="112024"/>
            </a:xfrm>
            <a:custGeom>
              <a:avLst/>
              <a:gdLst/>
              <a:ahLst/>
              <a:cxnLst/>
              <a:rect b="b" l="0" r="r" t="0"/>
              <a:pathLst>
                <a:path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8" name="Google Shape;3075;p79">
              <a:extLst>
                <a:ext uri="{E5A98F4C-0CA1-40FE-AB4E-0C87E93AAC8D}">
                  <a16:creationId xmlns:a16="http://schemas.microsoft.com/office/drawing/2010/main" id="{B7CAB105-9524-427C-8FDD-8D115E26D336}"/>
                </a:ext>
              </a:extLst>
            </p:cNvPr>
            <p:cNvSpPr/>
            <p:nvPr/>
          </p:nvSpPr>
          <p:spPr>
            <a:xfrm rot="0">
              <a:off x="1688900" y="2603449"/>
              <a:ext cx="165050" cy="73950"/>
            </a:xfrm>
            <a:custGeom>
              <a:avLst/>
              <a:gdLst/>
              <a:ahLst/>
              <a:cxnLst/>
              <a:rect b="b" l="0" r="r" t="0"/>
              <a:pathLst>
                <a:path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9" name="Google Shape;3076;p79">
              <a:extLst>
                <a:ext uri="{753D54E4-1C7B-484B-AFBA-B6D259B9731C}">
                  <a16:creationId xmlns:a16="http://schemas.microsoft.com/office/drawing/2010/main" id="{8DA128B4-CF38-4E3B-9541-BDBE656A3FE3}"/>
                </a:ext>
              </a:extLst>
            </p:cNvPr>
            <p:cNvSpPr/>
            <p:nvPr/>
          </p:nvSpPr>
          <p:spPr>
            <a:xfrm rot="0">
              <a:off x="1922200" y="1344924"/>
              <a:ext cx="129624" cy="64524"/>
            </a:xfrm>
            <a:custGeom>
              <a:avLst/>
              <a:gdLst/>
              <a:ahLst/>
              <a:cxnLst/>
              <a:rect b="b" l="0" r="r" t="0"/>
              <a:pathLst>
                <a:path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0" name="Google Shape;3077;p79">
              <a:extLst>
                <a:ext uri="{92DF40AF-EA0D-4F51-8DD9-F3A39580DAC7}">
                  <a16:creationId xmlns:a16="http://schemas.microsoft.com/office/drawing/2010/main" id="{B6DAF89B-0BCF-4BFB-AF93-F78B755E8907}"/>
                </a:ext>
              </a:extLst>
            </p:cNvPr>
            <p:cNvSpPr/>
            <p:nvPr/>
          </p:nvSpPr>
          <p:spPr>
            <a:xfrm rot="0">
              <a:off x="1787825" y="1030550"/>
              <a:ext cx="94250" cy="44825"/>
            </a:xfrm>
            <a:custGeom>
              <a:avLst/>
              <a:gdLst/>
              <a:ahLst/>
              <a:cxnLst/>
              <a:rect b="b" l="0" r="r" t="0"/>
              <a:pathLst>
                <a:path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1" name="Google Shape;3078;p79">
              <a:extLst>
                <a:ext uri="{BF5B7354-9EAD-4026-BCB8-5FB03C2E6EEA}">
                  <a16:creationId xmlns:a16="http://schemas.microsoft.com/office/drawing/2010/main" id="{05ABBD04-8EC3-4B10-BB4D-32F322A57094}"/>
                </a:ext>
              </a:extLst>
            </p:cNvPr>
            <p:cNvSpPr/>
            <p:nvPr/>
          </p:nvSpPr>
          <p:spPr>
            <a:xfrm rot="0">
              <a:off x="1870350" y="2639275"/>
              <a:ext cx="59225" cy="44325"/>
            </a:xfrm>
            <a:custGeom>
              <a:avLst/>
              <a:gdLst/>
              <a:ahLst/>
              <a:cxnLst/>
              <a:rect b="b" l="0" r="r" t="0"/>
              <a:pathLst>
                <a:path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2" name="Google Shape;3079;p79">
              <a:extLst>
                <a:ext uri="{99B1227B-A916-42AC-BDE8-132C2F7EE850}">
                  <a16:creationId xmlns:a16="http://schemas.microsoft.com/office/drawing/2010/main" id="{6A7AEED2-C517-444C-9081-20F8774FA6DA}"/>
                </a:ext>
              </a:extLst>
            </p:cNvPr>
            <p:cNvSpPr/>
            <p:nvPr/>
          </p:nvSpPr>
          <p:spPr>
            <a:xfrm rot="0">
              <a:off x="2264800" y="4630125"/>
              <a:ext cx="62675" cy="39225"/>
            </a:xfrm>
            <a:custGeom>
              <a:avLst/>
              <a:gdLst/>
              <a:ahLst/>
              <a:cxnLst/>
              <a:rect b="b" l="0" r="r" t="0"/>
              <a:pathLst>
                <a:path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3" name="Google Shape;3080;p79">
              <a:extLst>
                <a:ext uri="{E2121BF3-37DF-4B57-B43A-AD1E8D2059C5}">
                  <a16:creationId xmlns:a16="http://schemas.microsoft.com/office/drawing/2010/main" id="{6FAC3D84-9170-4338-ADA8-70B021541A2F}"/>
                </a:ext>
              </a:extLst>
            </p:cNvPr>
            <p:cNvSpPr/>
            <p:nvPr/>
          </p:nvSpPr>
          <p:spPr>
            <a:xfrm rot="0">
              <a:off x="1604225" y="2645349"/>
              <a:ext cx="56175" cy="38274"/>
            </a:xfrm>
            <a:custGeom>
              <a:avLst/>
              <a:gdLst/>
              <a:ahLst/>
              <a:cxnLst/>
              <a:rect b="b" l="0" r="r" t="0"/>
              <a:pathLst>
                <a:path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4" name="Google Shape;3081;p79">
              <a:extLst>
                <a:ext uri="{A126F57B-DBF9-4B9F-B13E-67EC0B9B4069}">
                  <a16:creationId xmlns:a16="http://schemas.microsoft.com/office/drawing/2010/main" id="{BA7E85FA-FB40-4B06-A072-0C644D97622C}"/>
                </a:ext>
              </a:extLst>
            </p:cNvPr>
            <p:cNvSpPr/>
            <p:nvPr/>
          </p:nvSpPr>
          <p:spPr>
            <a:xfrm rot="0">
              <a:off x="7045475" y="3384249"/>
              <a:ext cx="47374" cy="53549"/>
            </a:xfrm>
            <a:custGeom>
              <a:avLst/>
              <a:gdLst/>
              <a:ahLst/>
              <a:cxnLst/>
              <a:rect b="b" l="0" r="r" t="0"/>
              <a:pathLst>
                <a:path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5" name="Google Shape;3082;p79">
              <a:extLst>
                <a:ext uri="{89C1BB23-CA0C-4C91-802E-1A89DBA178BF}">
                  <a16:creationId xmlns:a16="http://schemas.microsoft.com/office/drawing/2010/main" id="{37F151DD-B684-4F88-8C50-E0B61C9C058B}"/>
                </a:ext>
              </a:extLst>
            </p:cNvPr>
            <p:cNvSpPr/>
            <p:nvPr/>
          </p:nvSpPr>
          <p:spPr>
            <a:xfrm rot="0">
              <a:off x="4291500" y="1250400"/>
              <a:ext cx="54900" cy="37900"/>
            </a:xfrm>
            <a:custGeom>
              <a:avLst/>
              <a:gdLst/>
              <a:ahLst/>
              <a:cxnLst/>
              <a:rect b="b" l="0" r="r" t="0"/>
              <a:pathLst>
                <a:path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6" name="Google Shape;3083;p79">
              <a:extLst>
                <a:ext uri="{B26FF513-1BD7-4F54-8D23-2724FE6ACB50}">
                  <a16:creationId xmlns:a16="http://schemas.microsoft.com/office/drawing/2010/main" id="{51902A35-C32F-47D0-A1AA-6F3D0C5C9AE6}"/>
                </a:ext>
              </a:extLst>
            </p:cNvPr>
            <p:cNvSpPr/>
            <p:nvPr/>
          </p:nvSpPr>
          <p:spPr>
            <a:xfrm rot="0">
              <a:off x="6323375" y="3314875"/>
              <a:ext cx="50125" cy="37325"/>
            </a:xfrm>
            <a:custGeom>
              <a:avLst/>
              <a:gdLst/>
              <a:ahLst/>
              <a:cxnLst/>
              <a:rect b="b" l="0" r="r" t="0"/>
              <a:pathLst>
                <a:path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7" name="Google Shape;3084;p79">
              <a:extLst>
                <a:ext uri="{4AF2E7CD-BCB3-478A-AD83-CE0142E93EED}">
                  <a16:creationId xmlns:a16="http://schemas.microsoft.com/office/drawing/2010/main" id="{6F3AA2D1-51AF-440B-B5F2-B75D816DB355}"/>
                </a:ext>
              </a:extLst>
            </p:cNvPr>
            <p:cNvSpPr/>
            <p:nvPr/>
          </p:nvSpPr>
          <p:spPr>
            <a:xfrm rot="0">
              <a:off x="6680224" y="1890750"/>
              <a:ext cx="46075" cy="42200"/>
            </a:xfrm>
            <a:custGeom>
              <a:avLst/>
              <a:gdLst/>
              <a:ahLst/>
              <a:cxnLst/>
              <a:rect b="b" l="0" r="r" t="0"/>
              <a:pathLst>
                <a:path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8" name="Google Shape;3085;p79">
              <a:extLst>
                <a:ext uri="{005C3FFC-D9D1-4360-A4E7-072C822A7FAE}">
                  <a16:creationId xmlns:a16="http://schemas.microsoft.com/office/drawing/2010/main" id="{76DBC6F0-4A77-4E2B-970B-1EE395628A0E}"/>
                </a:ext>
              </a:extLst>
            </p:cNvPr>
            <p:cNvSpPr/>
            <p:nvPr/>
          </p:nvSpPr>
          <p:spPr>
            <a:xfrm rot="0">
              <a:off x="3550975" y="1955399"/>
              <a:ext cx="53600" cy="126175"/>
            </a:xfrm>
            <a:custGeom>
              <a:avLst/>
              <a:gdLst/>
              <a:ahLst/>
              <a:cxnLst/>
              <a:rect b="b" l="0" r="r" t="0"/>
              <a:pathLst>
                <a:path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9" name="Google Shape;3086;p79">
              <a:extLst>
                <a:ext uri="{25F74DE5-FB04-4F5C-9DC0-8ED62E5A273A}">
                  <a16:creationId xmlns:a16="http://schemas.microsoft.com/office/drawing/2010/main" id="{F954830F-C474-4A97-930C-4D9F00EEDF4A}"/>
                </a:ext>
              </a:extLst>
            </p:cNvPr>
            <p:cNvSpPr/>
            <p:nvPr/>
          </p:nvSpPr>
          <p:spPr>
            <a:xfrm rot="0">
              <a:off x="3910000" y="2161474"/>
              <a:ext cx="93775" cy="45400"/>
            </a:xfrm>
            <a:custGeom>
              <a:avLst/>
              <a:gdLst/>
              <a:ahLst/>
              <a:cxnLst/>
              <a:rect b="b" l="0" r="r" t="0"/>
              <a:pathLst>
                <a:path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0" name="Google Shape;3087;p79">
              <a:extLst>
                <a:ext uri="{9AFE7ED4-2A95-42A5-8577-4DD292A6675E}">
                  <a16:creationId xmlns:a16="http://schemas.microsoft.com/office/drawing/2010/main" id="{CDDBA14B-AF4C-4AB6-A18B-6014345BC12C}"/>
                </a:ext>
              </a:extLst>
            </p:cNvPr>
            <p:cNvSpPr/>
            <p:nvPr/>
          </p:nvSpPr>
          <p:spPr>
            <a:xfrm rot="0">
              <a:off x="4125600" y="2173875"/>
              <a:ext cx="50575" cy="37600"/>
            </a:xfrm>
            <a:custGeom>
              <a:avLst/>
              <a:gdLst/>
              <a:ahLst/>
              <a:cxnLst/>
              <a:rect b="b" l="0" r="r" t="0"/>
              <a:pathLst>
                <a:path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1" name="Google Shape;3088;p79">
              <a:extLst>
                <a:ext uri="{4622182A-035A-42A0-AE50-28E9334BEF6F}">
                  <a16:creationId xmlns:a16="http://schemas.microsoft.com/office/drawing/2010/main" id="{300A0579-739B-4ADA-973A-A7DDDB808C47}"/>
                </a:ext>
              </a:extLst>
            </p:cNvPr>
            <p:cNvSpPr/>
            <p:nvPr/>
          </p:nvSpPr>
          <p:spPr>
            <a:xfrm rot="0">
              <a:off x="3415775" y="2038325"/>
              <a:ext cx="44925" cy="38175"/>
            </a:xfrm>
            <a:custGeom>
              <a:avLst/>
              <a:gdLst/>
              <a:ahLst/>
              <a:cxnLst/>
              <a:rect b="b" l="0" r="r" t="0"/>
              <a:pathLst>
                <a:path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92" name="Google Shape;3089;p79">
            <a:extLst>
              <a:ext uri="{4963B298-3E1C-4406-8C4E-3A0384EFB3A7}">
                <a16:creationId xmlns:a16="http://schemas.microsoft.com/office/drawing/2010/main" id="{5A3F3E66-AA46-4FE8-8B38-38F2F5C77880}"/>
              </a:ext>
            </a:extLst>
          </p:cNvPr>
          <p:cNvGrpSpPr/>
          <p:nvPr/>
        </p:nvGrpSpPr>
        <p:grpSpPr>
          <a:xfrm rot="0">
            <a:off x="7671984" y="3251324"/>
            <a:ext cx="104231" cy="320340"/>
            <a:chOff x="7564426" y="3224343"/>
            <a:chExt cx="119985" cy="368801"/>
          </a:xfrm>
        </p:grpSpPr>
        <p:sp>
          <p:nvSpPr>
            <p:cNvPr id="1893" name="Google Shape;3090;p79">
              <a:extLst>
                <a:ext uri="{1CD8C5E3-7AB3-4A3B-BF0C-CB2DC64A959E}">
                  <a16:creationId xmlns:a16="http://schemas.microsoft.com/office/drawing/2010/main" id="{B6B518D4-C885-4E66-8112-A0B95A2BFB4C}"/>
                </a:ext>
              </a:extLst>
            </p:cNvPr>
            <p:cNvSpPr/>
            <p:nvPr/>
          </p:nvSpPr>
          <p:spPr>
            <a:xfrm rot="0">
              <a:off x="7564426" y="3224378"/>
              <a:ext cx="119985" cy="368765"/>
            </a:xfrm>
            <a:custGeom>
              <a:avLst/>
              <a:gdLst/>
              <a:ahLst/>
              <a:cxnLst/>
              <a:rect b="b" l="0" r="r" t="0"/>
              <a:pathLst>
                <a:path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4" name="Google Shape;3091;p79">
              <a:extLst>
                <a:ext uri="{DE9B7070-FD70-40AA-846B-F6C986DFD39A}">
                  <a16:creationId xmlns:a16="http://schemas.microsoft.com/office/drawing/2010/main" id="{DAF8D57C-4BC4-4DE3-BF76-6415D8EA2BA2}"/>
                </a:ext>
              </a:extLst>
            </p:cNvPr>
            <p:cNvSpPr/>
            <p:nvPr/>
          </p:nvSpPr>
          <p:spPr>
            <a:xfrm rot="0">
              <a:off x="7564426" y="3224343"/>
              <a:ext cx="119985" cy="368801"/>
            </a:xfrm>
            <a:custGeom>
              <a:avLst/>
              <a:gdLst/>
              <a:ahLst/>
              <a:cxnLst/>
              <a:rect b="b" l="0" r="r" t="0"/>
              <a:pathLst>
                <a:path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95" name="Google Shape;3092;p79">
            <a:extLst>
              <a:ext uri="{36016414-4D59-4F1C-BE7B-C438CF73375D}">
                <a16:creationId xmlns:a16="http://schemas.microsoft.com/office/drawing/2010/main" id="{F6E9D4CB-1537-403D-BB71-B365F863C691}"/>
              </a:ext>
            </a:extLst>
          </p:cNvPr>
          <p:cNvGrpSpPr/>
          <p:nvPr/>
        </p:nvGrpSpPr>
        <p:grpSpPr>
          <a:xfrm rot="0">
            <a:off x="7371472" y="3245427"/>
            <a:ext cx="189489" cy="332131"/>
            <a:chOff x="8370830" y="3202002"/>
            <a:chExt cx="218129" cy="382376"/>
          </a:xfrm>
        </p:grpSpPr>
        <p:sp>
          <p:nvSpPr>
            <p:cNvPr id="1896" name="Google Shape;3093;p79">
              <a:extLst>
                <a:ext uri="{CDA092D3-26A0-489C-9088-6B5A6A4BEEFE}">
                  <a16:creationId xmlns:a16="http://schemas.microsoft.com/office/drawing/2010/main" id="{EDD44857-807B-4E9D-978D-7ACD0D184C08}"/>
                </a:ext>
              </a:extLst>
            </p:cNvPr>
            <p:cNvSpPr/>
            <p:nvPr/>
          </p:nvSpPr>
          <p:spPr>
            <a:xfrm rot="0">
              <a:off x="8370830" y="3202002"/>
              <a:ext cx="218129" cy="382376"/>
            </a:xfrm>
            <a:custGeom>
              <a:avLst/>
              <a:gdLst/>
              <a:ahLst/>
              <a:cxnLst/>
              <a:rect b="b" l="0" r="r" t="0"/>
              <a:pathLst>
                <a:path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rgbClr val="92a9b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7" name="Google Shape;3094;p79">
              <a:extLst>
                <a:ext uri="{1DDDA033-08AD-4ECD-B782-E757D0B09D8C}">
                  <a16:creationId xmlns:a16="http://schemas.microsoft.com/office/drawing/2010/main" id="{83A4F6C1-C587-4A8A-9B65-30970D83C21D}"/>
                </a:ext>
              </a:extLst>
            </p:cNvPr>
            <p:cNvSpPr/>
            <p:nvPr/>
          </p:nvSpPr>
          <p:spPr>
            <a:xfrm rot="0">
              <a:off x="8397745" y="3226607"/>
              <a:ext cx="164347" cy="152181"/>
            </a:xfrm>
            <a:custGeom>
              <a:avLst/>
              <a:gdLst/>
              <a:ahLst/>
              <a:cxnLst/>
              <a:rect b="b" l="0" r="r" t="0"/>
              <a:pathLst>
                <a:path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98" name="Google Shape;3095;p79">
            <a:extLst>
              <a:ext uri="{74E1AB68-4118-4220-88DC-CA0629C2A51E}">
                <a16:creationId xmlns:a16="http://schemas.microsoft.com/office/drawing/2010/main" id="{25DD6DD0-A25E-41A0-BC5A-0899E1AEDD01}"/>
              </a:ext>
            </a:extLst>
          </p:cNvPr>
          <p:cNvGrpSpPr/>
          <p:nvPr/>
        </p:nvGrpSpPr>
        <p:grpSpPr>
          <a:xfrm rot="0">
            <a:off x="8094862" y="3656559"/>
            <a:ext cx="309429" cy="267000"/>
            <a:chOff x="6742064" y="3750480"/>
            <a:chExt cx="399315" cy="344560"/>
          </a:xfrm>
        </p:grpSpPr>
        <p:sp>
          <p:nvSpPr>
            <p:cNvPr id="1899" name="Google Shape;3096;p79">
              <a:extLst>
                <a:ext uri="{D261FEBC-E72B-4B01-8F17-76CC2F811B7D}">
                  <a16:creationId xmlns:a16="http://schemas.microsoft.com/office/drawing/2010/main" id="{AB5C62A7-CF93-4AE2-B697-F4B49ED8E5C9}"/>
                </a:ext>
              </a:extLst>
            </p:cNvPr>
            <p:cNvSpPr/>
            <p:nvPr/>
          </p:nvSpPr>
          <p:spPr>
            <a:xfrm rot="0">
              <a:off x="6742064" y="3750480"/>
              <a:ext cx="399315" cy="344560"/>
            </a:xfrm>
            <a:custGeom>
              <a:avLst/>
              <a:gdLst/>
              <a:ahLst/>
              <a:cxnLst/>
              <a:rect b="b" l="0" r="r" t="0"/>
              <a:pathLst>
                <a:path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0" name="Google Shape;3097;p79">
              <a:extLst>
                <a:ext uri="{FB6CB703-CB14-4856-B30B-1C937DF5F11A}">
                  <a16:creationId xmlns:a16="http://schemas.microsoft.com/office/drawing/2010/main" id="{5186866C-E145-46BB-9E53-9C457CFEE284}"/>
                </a:ext>
              </a:extLst>
            </p:cNvPr>
            <p:cNvSpPr/>
            <p:nvPr/>
          </p:nvSpPr>
          <p:spPr>
            <a:xfrm rot="0">
              <a:off x="6764168" y="3772584"/>
              <a:ext cx="355108" cy="176549"/>
            </a:xfrm>
            <a:custGeom>
              <a:avLst/>
              <a:gdLst/>
              <a:ahLst/>
              <a:cxnLst/>
              <a:rect b="b" l="0" r="r" t="0"/>
              <a:pathLst>
                <a:path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01" name="Google Shape;3098;p79">
            <a:extLst>
              <a:ext uri="{E2C7CDA6-947D-4BCE-9001-5386889F5B99}">
                <a16:creationId xmlns:a16="http://schemas.microsoft.com/office/drawing/2010/main" id="{6DC1BF65-9C92-4A71-90E7-C99E85ED9585}"/>
              </a:ext>
            </a:extLst>
          </p:cNvPr>
          <p:cNvGrpSpPr/>
          <p:nvPr/>
        </p:nvGrpSpPr>
        <p:grpSpPr>
          <a:xfrm rot="0">
            <a:off x="7633882" y="4007606"/>
            <a:ext cx="180436" cy="281608"/>
            <a:chOff x="7248525" y="3739696"/>
            <a:chExt cx="230530" cy="359790"/>
          </a:xfrm>
        </p:grpSpPr>
        <p:sp>
          <p:nvSpPr>
            <p:cNvPr id="1902" name="Google Shape;3099;p79">
              <a:extLst>
                <a:ext uri="{077BA5F0-CCB6-4F7F-97B3-A1C162323D39}">
                  <a16:creationId xmlns:a16="http://schemas.microsoft.com/office/drawing/2010/main" id="{78F03B2A-1727-4020-8011-A9E9FD50F631}"/>
                </a:ext>
              </a:extLst>
            </p:cNvPr>
            <p:cNvSpPr/>
            <p:nvPr/>
          </p:nvSpPr>
          <p:spPr>
            <a:xfrm rot="0">
              <a:off x="7248525" y="3739696"/>
              <a:ext cx="230530" cy="359790"/>
            </a:xfrm>
            <a:custGeom>
              <a:avLst/>
              <a:gdLst/>
              <a:ahLst/>
              <a:cxnLst/>
              <a:rect b="b" l="0" r="r" t="0"/>
              <a:pathLst>
                <a:path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3" name="Google Shape;3100;p79">
              <a:extLst>
                <a:ext uri="{C933F523-D342-4954-8C6E-7BA2C71AF7BF}">
                  <a16:creationId xmlns:a16="http://schemas.microsoft.com/office/drawing/2010/main" id="{6D17F85D-14B2-4B93-8A63-9B997CE8B9A9}"/>
                </a:ext>
              </a:extLst>
            </p:cNvPr>
            <p:cNvSpPr/>
            <p:nvPr/>
          </p:nvSpPr>
          <p:spPr>
            <a:xfrm rot="0">
              <a:off x="7271638" y="3762810"/>
              <a:ext cx="184350" cy="184387"/>
            </a:xfrm>
            <a:custGeom>
              <a:avLst/>
              <a:gdLst/>
              <a:ahLst/>
              <a:cxnLst/>
              <a:rect b="b" l="0" r="r" t="0"/>
              <a:pathLst>
                <a:path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04" name="Google Shape;3101;p79">
            <a:extLst>
              <a:ext uri="{143ADBF3-35A0-47B3-A97A-B804C33D859D}">
                <a16:creationId xmlns:a16="http://schemas.microsoft.com/office/drawing/2010/main" id="{5E7D352D-3688-41B3-B55C-787185E6BA01}"/>
              </a:ext>
            </a:extLst>
          </p:cNvPr>
          <p:cNvGrpSpPr/>
          <p:nvPr/>
        </p:nvGrpSpPr>
        <p:grpSpPr>
          <a:xfrm rot="0">
            <a:off x="7879801" y="3650830"/>
            <a:ext cx="162896" cy="278709"/>
            <a:chOff x="7601242" y="3729267"/>
            <a:chExt cx="222566" cy="380803"/>
          </a:xfrm>
        </p:grpSpPr>
        <p:sp>
          <p:nvSpPr>
            <p:cNvPr id="1905" name="Google Shape;3102;p79">
              <a:extLst>
                <a:ext uri="{A2B72DC2-8F77-434B-864D-3F74546764DA}">
                  <a16:creationId xmlns:a16="http://schemas.microsoft.com/office/drawing/2010/main" id="{64255581-D3D2-46CB-B842-97E444EB8D58}"/>
                </a:ext>
              </a:extLst>
            </p:cNvPr>
            <p:cNvSpPr/>
            <p:nvPr/>
          </p:nvSpPr>
          <p:spPr>
            <a:xfrm rot="0">
              <a:off x="7601242" y="3729267"/>
              <a:ext cx="222566" cy="380803"/>
            </a:xfrm>
            <a:custGeom>
              <a:avLst/>
              <a:gdLst/>
              <a:ahLst/>
              <a:cxnLst/>
              <a:rect b="b" l="0" r="r" t="0"/>
              <a:pathLst>
                <a:path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6" name="Google Shape;3103;p79">
              <a:extLst>
                <a:ext uri="{87B300D0-BDD0-4530-A974-32EB1EEB1464}">
                  <a16:creationId xmlns:a16="http://schemas.microsoft.com/office/drawing/2010/main" id="{B2EC2960-1CFF-4C59-A530-0C4A033603F1}"/>
                </a:ext>
              </a:extLst>
            </p:cNvPr>
            <p:cNvSpPr/>
            <p:nvPr/>
          </p:nvSpPr>
          <p:spPr>
            <a:xfrm rot="0">
              <a:off x="7621200" y="3748624"/>
              <a:ext cx="182696" cy="177276"/>
            </a:xfrm>
            <a:custGeom>
              <a:avLst/>
              <a:gdLst/>
              <a:ahLst/>
              <a:cxnLst/>
              <a:rect b="b" l="0" r="r" t="0"/>
              <a:pathLst>
                <a:path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907" name="Google Shape;3104;p79">
            <a:extLst>
              <a:ext uri="{4E37B87C-D6E4-4C95-A7C9-526C4FBF49BA}">
                <a16:creationId xmlns:a16="http://schemas.microsoft.com/office/drawing/2010/main" id="{C177B1BF-61A3-487B-82A9-E84F960AB39B}"/>
              </a:ext>
            </a:extLst>
          </p:cNvPr>
          <p:cNvSpPr/>
          <p:nvPr/>
        </p:nvSpPr>
        <p:spPr>
          <a:xfrm rot="0">
            <a:off x="7845826" y="3263187"/>
            <a:ext cx="230844" cy="296575"/>
          </a:xfrm>
          <a:custGeom>
            <a:avLst/>
            <a:gdLst/>
            <a:ahLst/>
            <a:cxnLst/>
            <a:rect b="b" l="0" r="r" t="0"/>
            <a:pathLst>
              <a:path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rgbClr val="a5b7c6">
              <a:alpha val="72320"/>
            </a:srgbClr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08" name="Google Shape;3105;p79">
            <a:extLst>
              <a:ext uri="{668DD8AA-9AED-445F-9DF3-BB074FBCA09A}">
                <a16:creationId xmlns:a16="http://schemas.microsoft.com/office/drawing/2010/main" id="{97791067-4B98-49E5-8B30-FFB9DCC7EB36}"/>
              </a:ext>
            </a:extLst>
          </p:cNvPr>
          <p:cNvGrpSpPr/>
          <p:nvPr/>
        </p:nvGrpSpPr>
        <p:grpSpPr>
          <a:xfrm rot="0">
            <a:off x="7369446" y="3651971"/>
            <a:ext cx="193543" cy="275989"/>
            <a:chOff x="8304646" y="3738687"/>
            <a:chExt cx="225076" cy="320956"/>
          </a:xfrm>
        </p:grpSpPr>
        <p:sp>
          <p:nvSpPr>
            <p:cNvPr id="1909" name="Google Shape;3106;p79">
              <a:extLst>
                <a:ext uri="{5DC9C5C8-4271-45D3-8A0A-D471ACABDF1F}">
                  <a16:creationId xmlns:a16="http://schemas.microsoft.com/office/drawing/2010/main" id="{588C7CE7-68FC-4CBB-94E4-F40B4A7141CE}"/>
                </a:ext>
              </a:extLst>
            </p:cNvPr>
            <p:cNvSpPr/>
            <p:nvPr/>
          </p:nvSpPr>
          <p:spPr>
            <a:xfrm rot="0">
              <a:off x="8335724" y="3738687"/>
              <a:ext cx="12248" cy="309245"/>
            </a:xfrm>
            <a:custGeom>
              <a:avLst/>
              <a:gdLst/>
              <a:ahLst/>
              <a:cxnLst/>
              <a:rect b="b" l="0" r="r" t="0"/>
              <a:pathLst>
                <a:path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0" name="Google Shape;3107;p79">
              <a:extLst>
                <a:ext uri="{37CDCD1D-ED22-40FD-BAC7-669675D8CF29}">
                  <a16:creationId xmlns:a16="http://schemas.microsoft.com/office/drawing/2010/main" id="{A8435168-64C1-4A0B-85F4-8B06E618BCE0}"/>
                </a:ext>
              </a:extLst>
            </p:cNvPr>
            <p:cNvSpPr/>
            <p:nvPr/>
          </p:nvSpPr>
          <p:spPr>
            <a:xfrm rot="0">
              <a:off x="8337943" y="3738687"/>
              <a:ext cx="191779" cy="86151"/>
            </a:xfrm>
            <a:custGeom>
              <a:avLst/>
              <a:gdLst/>
              <a:ahLst/>
              <a:cxnLst/>
              <a:rect b="b" l="0" r="r" t="0"/>
              <a:pathLst>
                <a:path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1" name="Google Shape;3108;p79">
              <a:extLst>
                <a:ext uri="{89A5D7D8-9E04-42A3-A324-E02F5CDDC2BA}">
                  <a16:creationId xmlns:a16="http://schemas.microsoft.com/office/drawing/2010/main" id="{8393888C-D10F-4281-AF54-7D1870188497}"/>
                </a:ext>
              </a:extLst>
            </p:cNvPr>
            <p:cNvSpPr/>
            <p:nvPr/>
          </p:nvSpPr>
          <p:spPr>
            <a:xfrm rot="0">
              <a:off x="8304646" y="4044003"/>
              <a:ext cx="76341" cy="15639"/>
            </a:xfrm>
            <a:custGeom>
              <a:avLst/>
              <a:gdLst/>
              <a:ahLst/>
              <a:cxnLst/>
              <a:rect b="b" l="0" r="r" t="0"/>
              <a:pathLst>
                <a:path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rgbClr val="e1e7ec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12" name="Google Shape;3109;p79">
            <a:extLst>
              <a:ext uri="{5917FA5F-B1B2-49A3-9964-05614A0058B2}">
                <a16:creationId xmlns:a16="http://schemas.microsoft.com/office/drawing/2010/main" id="{6BAB7C6C-AE89-497D-A5A4-5E70890B2B08}"/>
              </a:ext>
            </a:extLst>
          </p:cNvPr>
          <p:cNvGrpSpPr/>
          <p:nvPr/>
        </p:nvGrpSpPr>
        <p:grpSpPr>
          <a:xfrm rot="0">
            <a:off x="7641939" y="3651971"/>
            <a:ext cx="178492" cy="275989"/>
            <a:chOff x="8615101" y="3738687"/>
            <a:chExt cx="207573" cy="320956"/>
          </a:xfrm>
        </p:grpSpPr>
        <p:sp>
          <p:nvSpPr>
            <p:cNvPr id="1913" name="Google Shape;3110;p79">
              <a:extLst>
                <a:ext uri="{6952367F-351E-4A94-BCA5-9946F8DF310F}">
                  <a16:creationId xmlns:a16="http://schemas.microsoft.com/office/drawing/2010/main" id="{4C70F130-084A-41BC-9377-B0DB2077E412}"/>
                </a:ext>
              </a:extLst>
            </p:cNvPr>
            <p:cNvSpPr/>
            <p:nvPr/>
          </p:nvSpPr>
          <p:spPr>
            <a:xfrm rot="0">
              <a:off x="8646134" y="3738687"/>
              <a:ext cx="12248" cy="309245"/>
            </a:xfrm>
            <a:custGeom>
              <a:avLst/>
              <a:gdLst/>
              <a:ahLst/>
              <a:cxnLst/>
              <a:rect b="b" l="0" r="r" t="0"/>
              <a:pathLst>
                <a:path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4" name="Google Shape;3111;p79">
              <a:extLst>
                <a:ext uri="{11F6C2D0-632D-4A20-80C6-174429A19CA4}">
                  <a16:creationId xmlns:a16="http://schemas.microsoft.com/office/drawing/2010/main" id="{D30E0670-B171-4742-B783-F7422254A3A0}"/>
                </a:ext>
              </a:extLst>
            </p:cNvPr>
            <p:cNvSpPr/>
            <p:nvPr/>
          </p:nvSpPr>
          <p:spPr>
            <a:xfrm rot="0">
              <a:off x="8615101" y="4044003"/>
              <a:ext cx="76332" cy="15639"/>
            </a:xfrm>
            <a:custGeom>
              <a:avLst/>
              <a:gdLst/>
              <a:ahLst/>
              <a:cxnLst/>
              <a:rect b="b" l="0" r="r" t="0"/>
              <a:pathLst>
                <a:path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15" name="Google Shape;3112;p79">
              <a:extLst>
                <a:ext uri="{AFFD17BF-6D65-4437-8096-338BAAF2C511}">
                  <a16:creationId xmlns:a16="http://schemas.microsoft.com/office/drawing/2010/main" id="{2F0AC899-8223-4367-90A1-F53E5244DA16}"/>
                </a:ext>
              </a:extLst>
            </p:cNvPr>
            <p:cNvSpPr/>
            <p:nvPr/>
          </p:nvSpPr>
          <p:spPr>
            <a:xfrm rot="0">
              <a:off x="8651953" y="3738687"/>
              <a:ext cx="170721" cy="99808"/>
            </a:xfrm>
            <a:custGeom>
              <a:avLst/>
              <a:gdLst/>
              <a:ahLst/>
              <a:cxnLst/>
              <a:rect b="b" l="0" r="r" t="0"/>
              <a:pathLst>
                <a:path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916" name="Google Shape;3113;p79">
            <a:extLst>
              <a:ext uri="{BFFF3D99-C27D-4FB7-B3B3-BBFF66DFC158}">
                <a16:creationId xmlns:a16="http://schemas.microsoft.com/office/drawing/2010/main" id="{87E7B81E-6F42-4652-ABEC-29DA9731A5A9}"/>
              </a:ext>
            </a:extLst>
          </p:cNvPr>
          <p:cNvSpPr/>
          <p:nvPr/>
        </p:nvSpPr>
        <p:spPr>
          <a:xfrm rot="0">
            <a:off x="8138379" y="3241854"/>
            <a:ext cx="222397" cy="288694"/>
          </a:xfrm>
          <a:custGeom>
            <a:avLst/>
            <a:gdLst/>
            <a:ahLst/>
            <a:cxnLst/>
            <a:rect b="b" l="0" r="r" t="0"/>
            <a:pathLst>
              <a:path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17" name="Google Shape;3114;p79">
            <a:extLst>
              <a:ext uri="{F2B924BD-46C2-40EE-B160-C49208E8F2AC}">
                <a16:creationId xmlns:a16="http://schemas.microsoft.com/office/drawing/2010/main" id="{94B45CF5-D2D2-48FD-B853-4E5D9985F87E}"/>
              </a:ext>
            </a:extLst>
          </p:cNvPr>
          <p:cNvGrpSpPr/>
          <p:nvPr/>
        </p:nvGrpSpPr>
        <p:grpSpPr>
          <a:xfrm rot="0">
            <a:off x="6036644" y="3773459"/>
            <a:ext cx="557670" cy="511282"/>
            <a:chOff x="6015418" y="3716859"/>
            <a:chExt cx="557670" cy="511282"/>
          </a:xfrm>
        </p:grpSpPr>
        <p:sp>
          <p:nvSpPr>
            <p:cNvPr id="1918" name="Google Shape;3115;p79">
              <a:extLst>
                <a:ext uri="{792CAC8A-5E79-4118-B469-4CC7B697A67E}">
                  <a16:creationId xmlns:a16="http://schemas.microsoft.com/office/drawing/2010/main" id="{1669B052-9378-4F6F-9AFD-4CE6762B5E45}"/>
                </a:ext>
              </a:extLst>
            </p:cNvPr>
            <p:cNvSpPr/>
            <p:nvPr/>
          </p:nvSpPr>
          <p:spPr>
            <a:xfrm rot="0">
              <a:off x="6015418" y="3716859"/>
              <a:ext cx="557670" cy="511282"/>
            </a:xfrm>
            <a:custGeom>
              <a:avLst/>
              <a:gdLst/>
              <a:ahLst/>
              <a:cxnLst/>
              <a:rect b="b" l="0" r="r" t="0"/>
              <a:pathLst>
                <a:path h="88649" w="9665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919" name="Google Shape;3116;p79">
              <a:extLst>
                <a:ext uri="{F2488FA8-3893-4258-8759-BBE4AA19B7DA}">
                  <a16:creationId xmlns:a16="http://schemas.microsoft.com/office/drawing/2010/main" id="{1BDC3B34-B39D-4A3F-B20E-E51AD15B098F}"/>
                </a:ext>
              </a:extLst>
            </p:cNvPr>
            <p:cNvGrpSpPr/>
            <p:nvPr/>
          </p:nvGrpSpPr>
          <p:grpSpPr>
            <a:xfrm rot="0">
              <a:off x="6036094" y="3716979"/>
              <a:ext cx="529860" cy="510468"/>
              <a:chOff x="6036094" y="3716979"/>
              <a:chExt cx="529860" cy="510468"/>
            </a:xfrm>
          </p:grpSpPr>
          <p:sp>
            <p:nvSpPr>
              <p:cNvPr id="1920" name="Google Shape;3117;p79">
                <a:extLst>
                  <a:ext uri="{05FFE56A-CA00-4C69-AA9E-036410527708}">
                    <a16:creationId xmlns:a16="http://schemas.microsoft.com/office/drawing/2010/main" id="{599B00AF-1337-46D8-9484-3FAC1F50B13B}"/>
                  </a:ext>
                </a:extLst>
              </p:cNvPr>
              <p:cNvSpPr/>
              <p:nvPr/>
            </p:nvSpPr>
            <p:spPr>
              <a:xfrm rot="0">
                <a:off x="6220140" y="3716979"/>
                <a:ext cx="80065" cy="64273"/>
              </a:xfrm>
              <a:custGeom>
                <a:avLst/>
                <a:gdLst/>
                <a:ahLst/>
                <a:cxnLst/>
                <a:rect b="b" l="0" r="r" t="0"/>
                <a:pathLst>
                  <a:path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1" name="Google Shape;3118;p79">
                <a:extLst>
                  <a:ext uri="{AA326A29-014A-4FCA-9107-E1CBAEB4E8CC}">
                    <a16:creationId xmlns:a16="http://schemas.microsoft.com/office/drawing/2010/main" id="{584B7DA4-C895-4688-BDD4-5D04E3F88584}"/>
                  </a:ext>
                </a:extLst>
              </p:cNvPr>
              <p:cNvSpPr/>
              <p:nvPr/>
            </p:nvSpPr>
            <p:spPr>
              <a:xfrm rot="0"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b="b" l="0" r="r" t="0"/>
                <a:pathLst>
                  <a:path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2" name="Google Shape;3119;p79">
                <a:extLst>
                  <a:ext uri="{C354387F-F0D1-431E-B4FB-900F3AA0C232}">
                    <a16:creationId xmlns:a16="http://schemas.microsoft.com/office/drawing/2010/main" id="{83BC36C8-DA49-4A23-80FA-1382D549295B}"/>
                  </a:ext>
                </a:extLst>
              </p:cNvPr>
              <p:cNvSpPr/>
              <p:nvPr/>
            </p:nvSpPr>
            <p:spPr>
              <a:xfrm rot="0"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b="b" l="0" r="r" t="0"/>
                <a:pathLst>
                  <a:path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3" name="Google Shape;3120;p79">
                <a:extLst>
                  <a:ext uri="{373D072C-3562-406C-9782-FA60649A10EC}">
                    <a16:creationId xmlns:a16="http://schemas.microsoft.com/office/drawing/2010/main" id="{2DAB43A9-933B-4AE6-9D88-25F7EDEEB91B}"/>
                  </a:ext>
                </a:extLst>
              </p:cNvPr>
              <p:cNvSpPr/>
              <p:nvPr/>
            </p:nvSpPr>
            <p:spPr>
              <a:xfrm rot="0">
                <a:off x="6365182" y="3787492"/>
                <a:ext cx="18024" cy="16582"/>
              </a:xfrm>
              <a:custGeom>
                <a:avLst/>
                <a:gdLst/>
                <a:ahLst/>
                <a:cxnLst/>
                <a:rect b="b" l="0" r="r" t="0"/>
                <a:pathLst>
                  <a:path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4" name="Google Shape;3121;p79">
                <a:extLst>
                  <a:ext uri="{CCC11103-D7C6-40FA-B452-C5603027289D}">
                    <a16:creationId xmlns:a16="http://schemas.microsoft.com/office/drawing/2010/main" id="{E3DB4DC2-0F21-45B7-92C5-EDFBC352DCA8}"/>
                  </a:ext>
                </a:extLst>
              </p:cNvPr>
              <p:cNvSpPr/>
              <p:nvPr/>
            </p:nvSpPr>
            <p:spPr>
              <a:xfrm rot="0"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b="b" l="0" r="r" t="0"/>
                <a:pathLst>
                  <a:path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5" name="Google Shape;3122;p79">
                <a:extLst>
                  <a:ext uri="{852D0EF6-CD8C-451F-818D-921C91E92C40}">
                    <a16:creationId xmlns:a16="http://schemas.microsoft.com/office/drawing/2010/main" id="{94E5CB60-0BBD-460D-B181-6E17A199069C}"/>
                  </a:ext>
                </a:extLst>
              </p:cNvPr>
              <p:cNvSpPr/>
              <p:nvPr/>
            </p:nvSpPr>
            <p:spPr>
              <a:xfrm rot="0">
                <a:off x="6036094" y="3734680"/>
                <a:ext cx="181628" cy="303023"/>
              </a:xfrm>
              <a:custGeom>
                <a:avLst/>
                <a:gdLst/>
                <a:ahLst/>
                <a:cxnLst/>
                <a:rect b="b" l="0" r="r" t="0"/>
                <a:pathLst>
                  <a:path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6" name="Google Shape;3123;p79">
                <a:extLst>
                  <a:ext uri="{42ACD50F-43B5-4D01-82AE-2282340B51F8}">
                    <a16:creationId xmlns:a16="http://schemas.microsoft.com/office/drawing/2010/main" id="{6DD58DB0-9518-4C1E-8939-7B6BCAE4482A}"/>
                  </a:ext>
                </a:extLst>
              </p:cNvPr>
              <p:cNvSpPr/>
              <p:nvPr/>
            </p:nvSpPr>
            <p:spPr>
              <a:xfrm rot="0">
                <a:off x="6143575" y="4010832"/>
                <a:ext cx="186233" cy="216616"/>
              </a:xfrm>
              <a:custGeom>
                <a:avLst/>
                <a:gdLst/>
                <a:ahLst/>
                <a:cxnLst/>
                <a:rect b="b" l="0" r="r" t="0"/>
                <a:pathLst>
                  <a:path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7" name="Google Shape;3124;p79">
                <a:extLst>
                  <a:ext uri="{8A02047C-6CF6-4519-B333-537C6A804142}">
                    <a16:creationId xmlns:a16="http://schemas.microsoft.com/office/drawing/2010/main" id="{2C370B4A-342B-4377-ADFC-935088E4503D}"/>
                  </a:ext>
                </a:extLst>
              </p:cNvPr>
              <p:cNvSpPr/>
              <p:nvPr/>
            </p:nvSpPr>
            <p:spPr>
              <a:xfrm rot="0">
                <a:off x="6110513" y="3969114"/>
                <a:ext cx="33996" cy="13957"/>
              </a:xfrm>
              <a:custGeom>
                <a:avLst/>
                <a:gdLst/>
                <a:ahLst/>
                <a:cxnLst/>
                <a:rect b="b" l="0" r="r" t="0"/>
                <a:pathLst>
                  <a:path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8" name="Google Shape;3125;p79">
                <a:extLst>
                  <a:ext uri="{F9B2912B-8FE4-498E-886E-9E6D98DC7A19}">
                    <a16:creationId xmlns:a16="http://schemas.microsoft.com/office/drawing/2010/main" id="{00261BC4-F237-4AA8-911A-A70D3BFB4FE3}"/>
                  </a:ext>
                </a:extLst>
              </p:cNvPr>
              <p:cNvSpPr/>
              <p:nvPr/>
            </p:nvSpPr>
            <p:spPr>
              <a:xfrm rot="0"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b="b" l="0" r="r" t="0"/>
                <a:pathLst>
                  <a:path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29" name="Google Shape;3126;p79">
                <a:extLst>
                  <a:ext uri="{6064DF3E-7EBB-4051-BFB8-C4DF8A9BA71E}">
                    <a16:creationId xmlns:a16="http://schemas.microsoft.com/office/drawing/2010/main" id="{DBA4D195-F4CA-40A4-A013-E78094D66143}"/>
                  </a:ext>
                </a:extLst>
              </p:cNvPr>
              <p:cNvSpPr/>
              <p:nvPr/>
            </p:nvSpPr>
            <p:spPr>
              <a:xfrm rot="0"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b="b" l="0" r="r" t="0"/>
                <a:pathLst>
                  <a:path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930" name="Google Shape;3127;p79">
            <a:extLst>
              <a:ext uri="{DD49D9A4-B64E-4168-B28E-1859531A4836}">
                <a16:creationId xmlns:a16="http://schemas.microsoft.com/office/drawing/2010/main" id="{BDE339D4-8EC0-4C4E-A562-0D0C3FFBA436}"/>
              </a:ext>
            </a:extLst>
          </p:cNvPr>
          <p:cNvGrpSpPr/>
          <p:nvPr/>
        </p:nvGrpSpPr>
        <p:grpSpPr>
          <a:xfrm rot="0">
            <a:off x="6665529" y="3130228"/>
            <a:ext cx="576302" cy="511871"/>
            <a:chOff x="6644304" y="3073628"/>
            <a:chExt cx="576302" cy="511871"/>
          </a:xfrm>
        </p:grpSpPr>
        <p:sp>
          <p:nvSpPr>
            <p:cNvPr id="1931" name="Google Shape;3128;p79">
              <a:extLst>
                <a:ext uri="{E0EB510F-05AC-4249-8826-4DECAD0D3E60}">
                  <a16:creationId xmlns:a16="http://schemas.microsoft.com/office/drawing/2010/main" id="{EF289BDC-30F5-4525-80FB-A795081A1998}"/>
                </a:ext>
              </a:extLst>
            </p:cNvPr>
            <p:cNvSpPr/>
            <p:nvPr/>
          </p:nvSpPr>
          <p:spPr>
            <a:xfrm rot="0">
              <a:off x="6644304" y="3073628"/>
              <a:ext cx="576302" cy="511871"/>
            </a:xfrm>
            <a:custGeom>
              <a:avLst/>
              <a:gdLst/>
              <a:ahLst/>
              <a:cxnLst/>
              <a:rect b="b" l="0" r="r" t="0"/>
              <a:pathLst>
                <a:path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932" name="Google Shape;3129;p79">
              <a:extLst>
                <a:ext uri="{BF885EF4-5CC8-4785-ADA7-3FB7DABD4092}">
                  <a16:creationId xmlns:a16="http://schemas.microsoft.com/office/drawing/2010/main" id="{8C04EC12-A0BB-4B97-AA73-A2AC9828614D}"/>
                </a:ext>
              </a:extLst>
            </p:cNvPr>
            <p:cNvGrpSpPr/>
            <p:nvPr/>
          </p:nvGrpSpPr>
          <p:grpSpPr>
            <a:xfrm rot="0">
              <a:off x="6712168" y="3085440"/>
              <a:ext cx="481622" cy="494913"/>
              <a:chOff x="6712168" y="3085440"/>
              <a:chExt cx="481622" cy="494913"/>
            </a:xfrm>
          </p:grpSpPr>
          <p:sp>
            <p:nvSpPr>
              <p:cNvPr id="1933" name="Google Shape;3130;p79">
                <a:extLst>
                  <a:ext uri="{2094CF3F-2270-4D35-B595-0A02FA13A168}">
                    <a16:creationId xmlns:a16="http://schemas.microsoft.com/office/drawing/2010/main" id="{B7AA0B79-E3EE-48B1-BD56-DD921E907A7E}"/>
                  </a:ext>
                </a:extLst>
              </p:cNvPr>
              <p:cNvSpPr/>
              <p:nvPr/>
            </p:nvSpPr>
            <p:spPr>
              <a:xfrm rot="0">
                <a:off x="6712168" y="3085440"/>
                <a:ext cx="238757" cy="315615"/>
              </a:xfrm>
              <a:custGeom>
                <a:avLst/>
                <a:gdLst/>
                <a:ahLst/>
                <a:cxnLst/>
                <a:rect b="b" l="0" r="r" t="0"/>
                <a:pathLst>
                  <a:path h="54723" w="41379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34" name="Google Shape;3131;p79">
                <a:extLst>
                  <a:ext uri="{B29532DF-5949-486F-A7BF-17E483D4A8B1}">
                    <a16:creationId xmlns:a16="http://schemas.microsoft.com/office/drawing/2010/main" id="{AB93A3BA-C175-47CF-AF46-FEF73B367E70}"/>
                  </a:ext>
                </a:extLst>
              </p:cNvPr>
              <p:cNvSpPr/>
              <p:nvPr/>
            </p:nvSpPr>
            <p:spPr>
              <a:xfrm rot="0"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b="b" l="0" r="r" t="0"/>
                <a:pathLst>
                  <a:path h="36872" w="33022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35" name="Google Shape;3132;p79">
                <a:extLst>
                  <a:ext uri="{4C3BE171-7F4B-4CC5-833E-DBAF51C09278}">
                    <a16:creationId xmlns:a16="http://schemas.microsoft.com/office/drawing/2010/main" id="{AECB4ABD-405C-405A-9719-F8BC814D37E1}"/>
                  </a:ext>
                </a:extLst>
              </p:cNvPr>
              <p:cNvSpPr/>
              <p:nvPr/>
            </p:nvSpPr>
            <p:spPr>
              <a:xfrm rot="0"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b="b" l="0" r="r" t="0"/>
                <a:pathLst>
                  <a:path h="26421" w="10062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36" name="Google Shape;3133;p79">
                <a:extLst>
                  <a:ext uri="{D7B6B05E-575E-4BB7-8903-194136E00770}">
                    <a16:creationId xmlns:a16="http://schemas.microsoft.com/office/drawing/2010/main" id="{FCAD5B3E-DA03-45DC-A504-3742F75659EA}"/>
                  </a:ext>
                </a:extLst>
              </p:cNvPr>
              <p:cNvSpPr/>
              <p:nvPr/>
            </p:nvSpPr>
            <p:spPr>
              <a:xfrm rot="0"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b="b" l="0" r="r" t="0"/>
                <a:pathLst>
                  <a:path h="2026" w="8234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37" name="Google Shape;3134;p79">
                <a:extLst>
                  <a:ext uri="{4B433CB6-76C6-4721-9F31-E53F698495C3}">
                    <a16:creationId xmlns:a16="http://schemas.microsoft.com/office/drawing/2010/main" id="{8D7943C3-27A1-4C53-9444-A97FC3F81EA1}"/>
                  </a:ext>
                </a:extLst>
              </p:cNvPr>
              <p:cNvSpPr/>
              <p:nvPr/>
            </p:nvSpPr>
            <p:spPr>
              <a:xfrm rot="0"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b="b" l="0" r="r" t="0"/>
                <a:pathLst>
                  <a:path h="2467" w="6602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938" name="Google Shape;3135;p79">
              <a:extLst>
                <a:ext uri="{8AACA8E8-5EDA-4B30-AF3B-1D77B78C1E45}">
                  <a16:creationId xmlns:a16="http://schemas.microsoft.com/office/drawing/2010/main" id="{3F98B1EC-9D00-41C7-98A1-6C642021B37A}"/>
                </a:ext>
              </a:extLst>
            </p:cNvPr>
            <p:cNvSpPr/>
            <p:nvPr/>
          </p:nvSpPr>
          <p:spPr>
            <a:xfrm rot="0">
              <a:off x="6867451" y="3073651"/>
              <a:ext cx="102383" cy="56919"/>
            </a:xfrm>
            <a:custGeom>
              <a:avLst/>
              <a:gdLst/>
              <a:ahLst/>
              <a:cxnLst/>
              <a:rect b="b" l="0" r="r" t="0"/>
              <a:pathLst>
                <a:path h="9869" w="17744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9" name="Google Shape;3136;p79">
              <a:extLst>
                <a:ext uri="{CC262BFA-44F8-45C7-9BC0-CE860E705E9C}">
                  <a16:creationId xmlns:a16="http://schemas.microsoft.com/office/drawing/2010/main" id="{6A5213CE-F616-4073-B735-8C991A4FE155}"/>
                </a:ext>
              </a:extLst>
            </p:cNvPr>
            <p:cNvSpPr/>
            <p:nvPr/>
          </p:nvSpPr>
          <p:spPr>
            <a:xfrm rot="0">
              <a:off x="7069096" y="3119476"/>
              <a:ext cx="78534" cy="76898"/>
            </a:xfrm>
            <a:custGeom>
              <a:avLst/>
              <a:gdLst/>
              <a:ahLst/>
              <a:cxnLst/>
              <a:rect b="b" l="0" r="r" t="0"/>
              <a:pathLst>
                <a:path h="13333" w="13611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0" name="Google Shape;3137;p79">
              <a:extLst>
                <a:ext uri="{2703FFE0-1EDB-4C96-ACC4-FD153B5901BD}">
                  <a16:creationId xmlns:a16="http://schemas.microsoft.com/office/drawing/2010/main" id="{EBF57779-3579-4EC8-B224-B9A5717421F5}"/>
                </a:ext>
              </a:extLst>
            </p:cNvPr>
            <p:cNvSpPr/>
            <p:nvPr/>
          </p:nvSpPr>
          <p:spPr>
            <a:xfrm rot="0">
              <a:off x="6946266" y="3181844"/>
              <a:ext cx="21095" cy="14742"/>
            </a:xfrm>
            <a:custGeom>
              <a:avLst/>
              <a:gdLst/>
              <a:ahLst/>
              <a:cxnLst/>
              <a:rect b="b" l="0" r="r" t="0"/>
              <a:pathLst>
                <a:path h="2556" w="3656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941" name="Google Shape;3138;p79">
            <a:extLst>
              <a:ext uri="{15B0640F-C4C3-400B-B77D-3CA33C95B219}">
                <a16:creationId xmlns:a16="http://schemas.microsoft.com/office/drawing/2010/main" id="{84E026B9-013D-40BE-97D2-F6B97E56895B}"/>
              </a:ext>
            </a:extLst>
          </p:cNvPr>
          <p:cNvSpPr/>
          <p:nvPr/>
        </p:nvSpPr>
        <p:spPr>
          <a:xfrm rot="0">
            <a:off x="7009562" y="3146856"/>
            <a:ext cx="24269" cy="11004"/>
          </a:xfrm>
          <a:custGeom>
            <a:avLst/>
            <a:gdLst/>
            <a:ahLst/>
            <a:cxnLst/>
            <a:rect b="b" l="0" r="r" t="0"/>
            <a:pathLst>
              <a:path h="1908" w="4206">
                <a:moveTo>
                  <a:pt x="2533" y="1"/>
                </a:moveTo>
                <a:cubicBezTo>
                  <a:pt x="1985" y="1"/>
                  <a:pt x="1354" y="226"/>
                  <a:pt x="0" y="709"/>
                </a:cubicBezTo>
                <a:cubicBezTo>
                  <a:pt x="1204" y="1500"/>
                  <a:pt x="1825" y="1908"/>
                  <a:pt x="2340" y="1908"/>
                </a:cubicBezTo>
                <a:cubicBezTo>
                  <a:pt x="2889" y="1908"/>
                  <a:pt x="3319" y="1447"/>
                  <a:pt x="4206" y="496"/>
                </a:cubicBezTo>
                <a:cubicBezTo>
                  <a:pt x="3427" y="173"/>
                  <a:pt x="3012" y="1"/>
                  <a:pt x="2533" y="1"/>
                </a:cubicBezTo>
                <a:close/>
              </a:path>
            </a:pathLst>
          </a:custGeom>
          <a:solidFill>
            <a:srgbClr val="869fb1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42" name="Google Shape;3139;p79">
            <a:extLst>
              <a:ext uri="{A83EE9BA-B482-40F1-80C4-868E63D0ACA7}">
                <a16:creationId xmlns:a16="http://schemas.microsoft.com/office/drawing/2010/main" id="{D9998D83-0CB8-451C-B91E-0372745FDC01}"/>
              </a:ext>
            </a:extLst>
          </p:cNvPr>
          <p:cNvGrpSpPr/>
          <p:nvPr/>
        </p:nvGrpSpPr>
        <p:grpSpPr>
          <a:xfrm rot="0">
            <a:off x="6673379" y="3773223"/>
            <a:ext cx="560631" cy="511352"/>
            <a:chOff x="6652154" y="3716623"/>
            <a:chExt cx="560631" cy="511352"/>
          </a:xfrm>
        </p:grpSpPr>
        <p:sp>
          <p:nvSpPr>
            <p:cNvPr id="1943" name="Google Shape;3140;p79">
              <a:extLst>
                <a:ext uri="{509E3043-F497-4EE4-9F26-F131A73CF83C}">
                  <a16:creationId xmlns:a16="http://schemas.microsoft.com/office/drawing/2010/main" id="{A0D01713-C4E9-46C0-9FAD-5F2644072C55}"/>
                </a:ext>
              </a:extLst>
            </p:cNvPr>
            <p:cNvSpPr/>
            <p:nvPr/>
          </p:nvSpPr>
          <p:spPr>
            <a:xfrm rot="0">
              <a:off x="6652154" y="3716623"/>
              <a:ext cx="560631" cy="511352"/>
            </a:xfrm>
            <a:custGeom>
              <a:avLst/>
              <a:gdLst/>
              <a:ahLst/>
              <a:cxnLst/>
              <a:rect b="b" l="0" r="r" t="0"/>
              <a:pathLst>
                <a:path h="88661" w="97163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944" name="Google Shape;3141;p79">
              <a:extLst>
                <a:ext uri="{AAB26175-229C-453F-AB25-B3B6266B1564}">
                  <a16:creationId xmlns:a16="http://schemas.microsoft.com/office/drawing/2010/main" id="{C291F707-6AAA-4033-91A2-CB5854B8530C}"/>
                </a:ext>
              </a:extLst>
            </p:cNvPr>
            <p:cNvGrpSpPr/>
            <p:nvPr/>
          </p:nvGrpSpPr>
          <p:grpSpPr>
            <a:xfrm rot="0">
              <a:off x="6669656" y="3716715"/>
              <a:ext cx="466779" cy="464290"/>
              <a:chOff x="6669656" y="3716715"/>
              <a:chExt cx="466779" cy="464290"/>
            </a:xfrm>
          </p:grpSpPr>
          <p:sp>
            <p:nvSpPr>
              <p:cNvPr id="1945" name="Google Shape;3142;p79">
                <a:extLst>
                  <a:ext uri="{6B58B9D0-5720-47E0-8716-4F042BB3A837}">
                    <a16:creationId xmlns:a16="http://schemas.microsoft.com/office/drawing/2010/main" id="{D48B1654-DABE-44B0-90F4-3FBBB4BAB636}"/>
                  </a:ext>
                </a:extLst>
              </p:cNvPr>
              <p:cNvSpPr/>
              <p:nvPr/>
            </p:nvSpPr>
            <p:spPr>
              <a:xfrm rot="0">
                <a:off x="6669656" y="3716715"/>
                <a:ext cx="386382" cy="464290"/>
              </a:xfrm>
              <a:custGeom>
                <a:avLst/>
                <a:gdLst/>
                <a:ahLst/>
                <a:cxnLst/>
                <a:rect b="b" l="0" r="r" t="0"/>
                <a:pathLst>
                  <a:path h="80501" w="66964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46" name="Google Shape;3143;p79">
                <a:extLst>
                  <a:ext uri="{2CEF12CD-09FC-4B54-B0ED-3F3F78C668BA}">
                    <a16:creationId xmlns:a16="http://schemas.microsoft.com/office/drawing/2010/main" id="{BAE9CF98-5C24-40C9-9A8C-8551C94D6E42}"/>
                  </a:ext>
                </a:extLst>
              </p:cNvPr>
              <p:cNvSpPr/>
              <p:nvPr/>
            </p:nvSpPr>
            <p:spPr>
              <a:xfrm rot="0">
                <a:off x="7010818" y="4061081"/>
                <a:ext cx="117645" cy="102137"/>
              </a:xfrm>
              <a:custGeom>
                <a:avLst/>
                <a:gdLst/>
                <a:ahLst/>
                <a:cxnLst/>
                <a:rect b="b" l="0" r="r" t="0"/>
                <a:pathLst>
                  <a:path h="17709" w="20389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47" name="Google Shape;3144;p79">
                <a:extLst>
                  <a:ext uri="{16DB3661-AE0E-48B2-9E94-22119F287B56}">
                    <a16:creationId xmlns:a16="http://schemas.microsoft.com/office/drawing/2010/main" id="{514EF2F1-361B-43C2-A4C8-2BE158692F6F}"/>
                  </a:ext>
                </a:extLst>
              </p:cNvPr>
              <p:cNvSpPr/>
              <p:nvPr/>
            </p:nvSpPr>
            <p:spPr>
              <a:xfrm rot="0"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b="b" l="0" r="r" t="0"/>
                <a:pathLst>
                  <a:path h="8855" w="7116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48" name="Google Shape;3145;p79">
                <a:extLst>
                  <a:ext uri="{C7FA476E-830F-4F9C-9183-D3298CA018FF}">
                    <a16:creationId xmlns:a16="http://schemas.microsoft.com/office/drawing/2010/main" id="{C852823B-08B2-4F02-BF93-BEB2432AB9FF}"/>
                  </a:ext>
                </a:extLst>
              </p:cNvPr>
              <p:cNvSpPr/>
              <p:nvPr/>
            </p:nvSpPr>
            <p:spPr>
              <a:xfrm rot="0"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b="b" l="0" r="r" t="0"/>
                <a:pathLst>
                  <a:path h="6247" w="9973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49" name="Google Shape;3146;p79">
                <a:extLst>
                  <a:ext uri="{F4478FCD-1346-4483-92E6-42227648D198}">
                    <a16:creationId xmlns:a16="http://schemas.microsoft.com/office/drawing/2010/main" id="{77D0FB47-FDC5-42A7-87F3-723AE7631E1B}"/>
                  </a:ext>
                </a:extLst>
              </p:cNvPr>
              <p:cNvSpPr/>
              <p:nvPr/>
            </p:nvSpPr>
            <p:spPr>
              <a:xfrm rot="0">
                <a:off x="7051663" y="3806456"/>
                <a:ext cx="38503" cy="70818"/>
              </a:xfrm>
              <a:custGeom>
                <a:avLst/>
                <a:gdLst/>
                <a:ahLst/>
                <a:cxnLst/>
                <a:rect b="b" l="0" r="r" t="0"/>
                <a:pathLst>
                  <a:path h="12279" w="6673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0" name="Google Shape;3147;p79">
                <a:extLst>
                  <a:ext uri="{9602BF8A-2464-4792-AB2D-695165F2F31B}">
                    <a16:creationId xmlns:a16="http://schemas.microsoft.com/office/drawing/2010/main" id="{A4A604CB-1401-4527-8F47-44500C93E1A0}"/>
                  </a:ext>
                </a:extLst>
              </p:cNvPr>
              <p:cNvSpPr/>
              <p:nvPr/>
            </p:nvSpPr>
            <p:spPr>
              <a:xfrm rot="0">
                <a:off x="6984823" y="4061618"/>
                <a:ext cx="42080" cy="8892"/>
              </a:xfrm>
              <a:custGeom>
                <a:avLst/>
                <a:gdLst/>
                <a:ahLst/>
                <a:cxnLst/>
                <a:rect b="b" l="0" r="r" t="0"/>
                <a:pathLst>
                  <a:path h="1542" w="7293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1" name="Google Shape;3148;p79">
                <a:extLst>
                  <a:ext uri="{5A83A36C-613B-4C55-A4D4-EDEBA36BC259}">
                    <a16:creationId xmlns:a16="http://schemas.microsoft.com/office/drawing/2010/main" id="{6A4AE051-9DCC-4904-AA91-DA6638122A05}"/>
                  </a:ext>
                </a:extLst>
              </p:cNvPr>
              <p:cNvSpPr/>
              <p:nvPr/>
            </p:nvSpPr>
            <p:spPr>
              <a:xfrm rot="0"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b="b" l="0" r="r" t="0"/>
                <a:pathLst>
                  <a:path h="3763" w="2681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2" name="Google Shape;3149;p79">
                <a:extLst>
                  <a:ext uri="{EBCBCFD3-3C63-49E0-B64B-87EA8CCD504A}">
                    <a16:creationId xmlns:a16="http://schemas.microsoft.com/office/drawing/2010/main" id="{A5AA6FA5-E581-424E-B2EE-9AFA6B505ACC}"/>
                  </a:ext>
                </a:extLst>
              </p:cNvPr>
              <p:cNvSpPr/>
              <p:nvPr/>
            </p:nvSpPr>
            <p:spPr>
              <a:xfrm rot="0"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b="b" l="0" r="r" t="0"/>
                <a:pathLst>
                  <a:path h="3142" w="3301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3" name="Google Shape;3150;p79">
                <a:extLst>
                  <a:ext uri="{364A501E-D1A6-46BC-883C-BD64FEFF137A}">
                    <a16:creationId xmlns:a16="http://schemas.microsoft.com/office/drawing/2010/main" id="{68F8EB02-2720-482E-9B5D-F75D6A35027C}"/>
                  </a:ext>
                </a:extLst>
              </p:cNvPr>
              <p:cNvSpPr/>
              <p:nvPr/>
            </p:nvSpPr>
            <p:spPr>
              <a:xfrm rot="0"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b="b" l="0" r="r" t="0"/>
                <a:pathLst>
                  <a:path h="4260" w="1687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4" name="Google Shape;3151;p79">
                <a:extLst>
                  <a:ext uri="{91A57EB6-A611-437E-B605-8F2196EF0E65}">
                    <a16:creationId xmlns:a16="http://schemas.microsoft.com/office/drawing/2010/main" id="{DF7E8E61-B4D2-4192-A73D-36137CD0E1B0}"/>
                  </a:ext>
                </a:extLst>
              </p:cNvPr>
              <p:cNvSpPr/>
              <p:nvPr/>
            </p:nvSpPr>
            <p:spPr>
              <a:xfrm rot="0">
                <a:off x="6724214" y="4015234"/>
                <a:ext cx="1131" cy="512"/>
              </a:xfrm>
              <a:custGeom>
                <a:avLst/>
                <a:gdLst/>
                <a:ahLst/>
                <a:cxnLst/>
                <a:rect b="b" l="0" r="r" t="0"/>
                <a:pathLst>
                  <a:path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5" name="Google Shape;3152;p79">
                <a:extLst>
                  <a:ext uri="{5D4F64E3-28C2-4F42-A359-797252D14976}">
                    <a16:creationId xmlns:a16="http://schemas.microsoft.com/office/drawing/2010/main" id="{A60B6A6A-E002-4805-90E4-FCA7935C9E26}"/>
                  </a:ext>
                </a:extLst>
              </p:cNvPr>
              <p:cNvSpPr/>
              <p:nvPr/>
            </p:nvSpPr>
            <p:spPr>
              <a:xfrm rot="0"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b="b" l="0" r="r" t="0"/>
                <a:pathLst>
                  <a:path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6" name="Google Shape;3153;p79">
                <a:extLst>
                  <a:ext uri="{7E523F47-F6B9-44B9-BD0E-95A0BA66545D}">
                    <a16:creationId xmlns:a16="http://schemas.microsoft.com/office/drawing/2010/main" id="{EF4C944A-4D4B-4A88-A0F6-05D9E9B792A4}"/>
                  </a:ext>
                </a:extLst>
              </p:cNvPr>
              <p:cNvSpPr/>
              <p:nvPr/>
            </p:nvSpPr>
            <p:spPr>
              <a:xfrm rot="0">
                <a:off x="6722574" y="4015741"/>
                <a:ext cx="1541" cy="727"/>
              </a:xfrm>
              <a:custGeom>
                <a:avLst/>
                <a:gdLst/>
                <a:ahLst/>
                <a:cxnLst/>
                <a:rect b="b" l="0" r="r" t="0"/>
                <a:pathLst>
                  <a:path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57" name="Google Shape;3154;p79">
                <a:extLst>
                  <a:ext uri="{9B984F8B-BD01-46A4-A182-082C72DB9003}">
                    <a16:creationId xmlns:a16="http://schemas.microsoft.com/office/drawing/2010/main" id="{57644E02-CA82-49E8-9FC4-C007AF2727F5}"/>
                  </a:ext>
                </a:extLst>
              </p:cNvPr>
              <p:cNvSpPr/>
              <p:nvPr/>
            </p:nvSpPr>
            <p:spPr>
              <a:xfrm rot="0">
                <a:off x="6772320" y="4116142"/>
                <a:ext cx="30927" cy="46769"/>
              </a:xfrm>
              <a:custGeom>
                <a:avLst/>
                <a:gdLst/>
                <a:ahLst/>
                <a:cxnLst/>
                <a:rect b="b" l="0" r="r" t="0"/>
                <a:pathLst>
                  <a:path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958" name="Google Shape;3155;p79">
            <a:extLst>
              <a:ext uri="{7C4D64C2-5BBF-4072-87E7-735D7B15DA19}">
                <a16:creationId xmlns:a16="http://schemas.microsoft.com/office/drawing/2010/main" id="{ECEC55C8-2EDC-4225-B5EB-D852463DCEC8}"/>
              </a:ext>
            </a:extLst>
          </p:cNvPr>
          <p:cNvGrpSpPr/>
          <p:nvPr/>
        </p:nvGrpSpPr>
        <p:grpSpPr>
          <a:xfrm rot="0">
            <a:off x="7867470" y="4054631"/>
            <a:ext cx="187557" cy="187557"/>
            <a:chOff x="8565775" y="671075"/>
            <a:chExt cx="441000" cy="441000"/>
          </a:xfrm>
        </p:grpSpPr>
        <p:sp>
          <p:nvSpPr>
            <p:cNvPr id="1959" name="Google Shape;3156;p79">
              <a:extLst>
                <a:ext uri="{E25EFCFD-5710-4682-9514-F290C7098A28}">
                  <a16:creationId xmlns:a16="http://schemas.microsoft.com/office/drawing/2010/main" id="{D9652BF1-0B05-486D-93F8-82D57C42BE99}"/>
                </a:ext>
              </a:extLst>
            </p:cNvPr>
            <p:cNvSpPr/>
            <p:nvPr/>
          </p:nvSpPr>
          <p:spPr>
            <a:xfrm rot="0">
              <a:off x="8565775" y="671075"/>
              <a:ext cx="441000" cy="441000"/>
            </a:xfrm>
            <a:prstGeom prst="ellipse">
              <a:avLst/>
            </a:prstGeom>
            <a:gradFill rotWithShape="1">
              <a:gsLst>
                <a:gs pos="0">
                  <a:srgbClr val="869fb1">
                    <a:alpha val="65920"/>
                  </a:srgbClr>
                </a:gs>
                <a:gs pos="100000">
                  <a:srgbClr val="ffffff">
                    <a:alpha val="65920"/>
                  </a:srgbClr>
                </a:gs>
              </a:gsLst>
              <a:path path="circle">
                <a:fillToRect b="50000" l="50000" r="50000" t="50000"/>
              </a:path>
            </a:gra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0" name="Google Shape;3157;p79">
              <a:extLst>
                <a:ext uri="{EE553CC0-822F-42CE-A9C3-6DD73E428B8C}">
                  <a16:creationId xmlns:a16="http://schemas.microsoft.com/office/drawing/2010/main" id="{A6541D64-313C-4F15-BBD1-B352B52AABFD}"/>
                </a:ext>
              </a:extLst>
            </p:cNvPr>
            <p:cNvSpPr/>
            <p:nvPr/>
          </p:nvSpPr>
          <p:spPr>
            <a:xfrm rot="0">
              <a:off x="8706625" y="811925"/>
              <a:ext cx="159300" cy="159300"/>
            </a:xfrm>
            <a:prstGeom prst="ellipse">
              <a:avLst/>
            </a:prstGeom>
            <a:solidFill>
              <a:srgbClr val="d7dfe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961" name="Google Shape;3158;p79">
            <a:extLst>
              <a:ext uri="{26D10778-2AF2-428F-B1C1-C61DAEFE4D72}">
                <a16:creationId xmlns:a16="http://schemas.microsoft.com/office/drawing/2010/main" id="{FB4D6D52-0A36-439A-9515-F29BAB8988F3}"/>
              </a:ext>
            </a:extLst>
          </p:cNvPr>
          <p:cNvSpPr/>
          <p:nvPr/>
        </p:nvSpPr>
        <p:spPr>
          <a:xfrm rot="0">
            <a:off x="8168685" y="4050552"/>
            <a:ext cx="193683" cy="195716"/>
          </a:xfrm>
          <a:custGeom>
            <a:avLst/>
            <a:gdLst/>
            <a:ahLst/>
            <a:cxnLst/>
            <a:rect b="b" l="0" r="r" t="0"/>
            <a:pathLst>
              <a:path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rgbClr val="7994a9">
              <a:alpha val="64709"/>
            </a:srgbClr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962" name="Google Shape;3159;p79">
            <a:extLst>
              <a:ext uri="{5D2ECA38-0C9C-48F8-BAE7-228FD2C471A2}">
                <a16:creationId xmlns:a16="http://schemas.microsoft.com/office/drawing/2010/main" id="{136B6A22-D781-4C65-9166-4BC0D7C81B24}"/>
              </a:ext>
            </a:extLst>
          </p:cNvPr>
          <p:cNvSpPr/>
          <p:nvPr/>
        </p:nvSpPr>
        <p:spPr>
          <a:xfrm flipH="true" rot="0">
            <a:off x="7376922" y="4017007"/>
            <a:ext cx="178589" cy="262805"/>
          </a:xfrm>
          <a:custGeom>
            <a:avLst/>
            <a:gdLst/>
            <a:ahLst/>
            <a:cxnLst/>
            <a:rect b="b" l="0" r="r" t="0"/>
            <a:pathLst>
              <a:path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c9d4dc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63" name="Google Shape;3160;p79">
            <a:extLst>
              <a:ext uri="{E8C13EAD-3527-4BAC-84D4-FD6C784C76FB}">
                <a16:creationId xmlns:a16="http://schemas.microsoft.com/office/drawing/2010/main" id="{B4AB7F47-8B00-470A-BFA3-0B6C2F4DC0E9}"/>
              </a:ext>
            </a:extLst>
          </p:cNvPr>
          <p:cNvGrpSpPr/>
          <p:nvPr/>
        </p:nvGrpSpPr>
        <p:grpSpPr>
          <a:xfrm rot="0">
            <a:off x="6021324" y="3132850"/>
            <a:ext cx="587871" cy="512372"/>
            <a:chOff x="6000100" y="3076250"/>
            <a:chExt cx="587871" cy="512372"/>
          </a:xfrm>
        </p:grpSpPr>
        <p:sp>
          <p:nvSpPr>
            <p:cNvPr id="1964" name="Google Shape;3161;p79">
              <a:extLst>
                <a:ext uri="{FCCD85A6-FAFA-4B36-85B2-3DEA8CE13719}">
                  <a16:creationId xmlns:a16="http://schemas.microsoft.com/office/drawing/2010/main" id="{B92950E3-A24E-48A2-A930-936DEF3E2875}"/>
                </a:ext>
              </a:extLst>
            </p:cNvPr>
            <p:cNvSpPr/>
            <p:nvPr/>
          </p:nvSpPr>
          <p:spPr>
            <a:xfrm rot="0">
              <a:off x="6000100" y="3076250"/>
              <a:ext cx="587871" cy="512372"/>
            </a:xfrm>
            <a:custGeom>
              <a:avLst/>
              <a:gdLst/>
              <a:ahLst/>
              <a:cxnLst/>
              <a:rect b="b" l="0" r="r" t="0"/>
              <a:pathLst>
                <a:path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965" name="Google Shape;3162;p79">
              <a:extLst>
                <a:ext uri="{CC4BF14D-457A-45A2-8EA6-DD74510A23C3}">
                  <a16:creationId xmlns:a16="http://schemas.microsoft.com/office/drawing/2010/main" id="{159A765D-0976-4140-910D-30725FE79829}"/>
                </a:ext>
              </a:extLst>
            </p:cNvPr>
            <p:cNvGrpSpPr/>
            <p:nvPr/>
          </p:nvGrpSpPr>
          <p:grpSpPr>
            <a:xfrm rot="0">
              <a:off x="6031360" y="3076712"/>
              <a:ext cx="539107" cy="480964"/>
              <a:chOff x="6031360" y="3076712"/>
              <a:chExt cx="539107" cy="480964"/>
            </a:xfrm>
          </p:grpSpPr>
          <p:sp>
            <p:nvSpPr>
              <p:cNvPr id="1966" name="Google Shape;3163;p79">
                <a:extLst>
                  <a:ext uri="{2BB17BDD-9BCA-4619-866F-6C47E7666623}">
                    <a16:creationId xmlns:a16="http://schemas.microsoft.com/office/drawing/2010/main" id="{E3E34215-4E0D-41F5-AD12-60F4C418F9D3}"/>
                  </a:ext>
                </a:extLst>
              </p:cNvPr>
              <p:cNvSpPr/>
              <p:nvPr/>
            </p:nvSpPr>
            <p:spPr>
              <a:xfrm rot="0"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b="b" l="0" r="r" t="0"/>
                <a:pathLst>
                  <a:path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67" name="Google Shape;3164;p79">
                <a:extLst>
                  <a:ext uri="{F49B75B4-CFDE-45A1-BC55-CF44E247331F}">
                    <a16:creationId xmlns:a16="http://schemas.microsoft.com/office/drawing/2010/main" id="{B41B88CE-2EDF-4525-8EF2-7CEAF8B0A549}"/>
                  </a:ext>
                </a:extLst>
              </p:cNvPr>
              <p:cNvSpPr/>
              <p:nvPr/>
            </p:nvSpPr>
            <p:spPr>
              <a:xfrm rot="0"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b="b" l="0" r="r" t="0"/>
                <a:pathLst>
                  <a:path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68" name="Google Shape;3165;p79">
                <a:extLst>
                  <a:ext uri="{FD38905A-5C96-477E-9EF5-CCB6B06BC4C6}">
                    <a16:creationId xmlns:a16="http://schemas.microsoft.com/office/drawing/2010/main" id="{D96983C1-3B71-4035-A6B7-DC29492EF4F9}"/>
                  </a:ext>
                </a:extLst>
              </p:cNvPr>
              <p:cNvSpPr/>
              <p:nvPr/>
            </p:nvSpPr>
            <p:spPr>
              <a:xfrm rot="0">
                <a:off x="6189158" y="3076712"/>
                <a:ext cx="117131" cy="35868"/>
              </a:xfrm>
              <a:custGeom>
                <a:avLst/>
                <a:gdLst/>
                <a:ahLst/>
                <a:cxnLst/>
                <a:rect b="b" l="0" r="r" t="0"/>
                <a:pathLst>
                  <a:path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69" name="Google Shape;3166;p79">
                <a:extLst>
                  <a:ext uri="{6BDA78B3-62D5-4D55-93FA-FD138C7F8E3C}">
                    <a16:creationId xmlns:a16="http://schemas.microsoft.com/office/drawing/2010/main" id="{23CCE115-25C5-4AEA-BE23-080B8FDC47F6}"/>
                  </a:ext>
                </a:extLst>
              </p:cNvPr>
              <p:cNvSpPr/>
              <p:nvPr/>
            </p:nvSpPr>
            <p:spPr>
              <a:xfrm rot="0"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b="b" l="0" r="r" t="0"/>
                <a:pathLst>
                  <a:path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70" name="Google Shape;3167;p79">
                <a:extLst>
                  <a:ext uri="{2A11CA42-46B5-47C8-AFAA-84C42D126EF5}">
                    <a16:creationId xmlns:a16="http://schemas.microsoft.com/office/drawing/2010/main" id="{8FFDEBA0-8BF3-48B6-98D0-23C4F0E35047}"/>
                  </a:ext>
                </a:extLst>
              </p:cNvPr>
              <p:cNvSpPr/>
              <p:nvPr/>
            </p:nvSpPr>
            <p:spPr>
              <a:xfrm rot="0"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b="b" l="0" r="r" t="0"/>
                <a:pathLst>
                  <a:path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71" name="Google Shape;3168;p79">
                <a:extLst>
                  <a:ext uri="{9AEB1805-D3A6-4616-BC4E-A86B45281A31}">
                    <a16:creationId xmlns:a16="http://schemas.microsoft.com/office/drawing/2010/main" id="{B3C7453B-477B-46F9-9953-314D1F41BE88}"/>
                  </a:ext>
                </a:extLst>
              </p:cNvPr>
              <p:cNvSpPr/>
              <p:nvPr/>
            </p:nvSpPr>
            <p:spPr>
              <a:xfrm rot="0">
                <a:off x="6251906" y="3101042"/>
                <a:ext cx="26011" cy="13686"/>
              </a:xfrm>
              <a:custGeom>
                <a:avLst/>
                <a:gdLst/>
                <a:ahLst/>
                <a:cxnLst/>
                <a:rect b="b" l="0" r="r" t="0"/>
                <a:pathLst>
                  <a:path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72" name="Google Shape;3169;p79">
                <a:extLst>
                  <a:ext uri="{F8CD3BCA-F422-4F7A-BC70-69D1B148551F}">
                    <a16:creationId xmlns:a16="http://schemas.microsoft.com/office/drawing/2010/main" id="{CFD10D60-63B1-4037-A4D3-BD1F1D99C834}"/>
                  </a:ext>
                </a:extLst>
              </p:cNvPr>
              <p:cNvSpPr/>
              <p:nvPr/>
            </p:nvSpPr>
            <p:spPr>
              <a:xfrm rot="0">
                <a:off x="6250612" y="3155645"/>
                <a:ext cx="21609" cy="17008"/>
              </a:xfrm>
              <a:custGeom>
                <a:avLst/>
                <a:gdLst/>
                <a:ahLst/>
                <a:cxnLst/>
                <a:rect b="b" l="0" r="r" t="0"/>
                <a:pathLst>
                  <a:path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973" name="Google Shape;3170;p79">
            <a:extLst>
              <a:ext uri="{9A8FEA4F-CFE5-4727-A006-1F265B26545A}">
                <a16:creationId xmlns:a16="http://schemas.microsoft.com/office/drawing/2010/main" id="{9D1C5035-DD53-4F7A-A97B-EA49A6C28FD9}"/>
              </a:ext>
            </a:extLst>
          </p:cNvPr>
          <p:cNvGrpSpPr/>
          <p:nvPr/>
        </p:nvGrpSpPr>
        <p:grpSpPr>
          <a:xfrm rot="0"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1974" name="Google Shape;3171;p79">
              <a:extLst>
                <a:ext uri="{94E37ED8-E892-4E3F-A21F-841A664A2B61}">
                  <a16:creationId xmlns:a16="http://schemas.microsoft.com/office/drawing/2010/main" id="{694B24CA-CDF3-43BD-A9A1-4A55AC461682}"/>
                </a:ext>
              </a:extLst>
            </p:cNvPr>
            <p:cNvGrpSpPr/>
            <p:nvPr/>
          </p:nvGrpSpPr>
          <p:grpSpPr>
            <a:xfrm rot="0"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1975" name="Google Shape;3172;p79">
                <a:extLst>
                  <a:ext uri="{809D93C9-4A2A-4B69-A7E6-1739881CF925}">
                    <a16:creationId xmlns:a16="http://schemas.microsoft.com/office/drawing/2010/main" id="{12D80F99-CE87-44CE-84CC-2F75FEF88F80}"/>
                  </a:ext>
                </a:extLst>
              </p:cNvPr>
              <p:cNvSpPr/>
              <p:nvPr/>
            </p:nvSpPr>
            <p:spPr>
              <a:xfrm rot="0">
                <a:off x="5319457" y="3952794"/>
                <a:ext cx="111895" cy="8"/>
              </a:xfrm>
              <a:custGeom>
                <a:avLst/>
                <a:gdLst/>
                <a:ahLst/>
                <a:cxnLst/>
                <a:rect b="b" l="0" r="r" t="0"/>
                <a:pathLst>
                  <a:path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w="1825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1976" name="Google Shape;3173;p79">
                <a:extLst>
                  <a:ext uri="{B262C442-55C0-437C-8E24-5AD776BB885D}">
                    <a16:creationId xmlns:a16="http://schemas.microsoft.com/office/drawing/2010/main" id="{7A5F4CB1-CD6C-4A34-88CD-E934AC986D40}"/>
                  </a:ext>
                </a:extLst>
              </p:cNvPr>
              <p:cNvGrpSpPr/>
              <p:nvPr/>
            </p:nvGrpSpPr>
            <p:grpSpPr>
              <a:xfrm rot="0">
                <a:off x="5402330" y="3937355"/>
                <a:ext cx="37776" cy="32380"/>
                <a:chOff x="5402330" y="3937355"/>
                <a:chExt cx="37776" cy="32380"/>
              </a:xfrm>
            </p:grpSpPr>
            <p:sp>
              <p:nvSpPr>
                <p:cNvPr id="1977" name="Google Shape;3174;p79">
                  <a:extLst>
                    <a:ext uri="{00647C1A-6960-48E9-BC84-D89DB8C5B313}">
                      <a16:creationId xmlns:a16="http://schemas.microsoft.com/office/drawing/2010/main" id="{46316D79-AEC5-461E-A804-88AAD800312E}"/>
                    </a:ext>
                  </a:extLst>
                </p:cNvPr>
                <p:cNvSpPr/>
                <p:nvPr/>
              </p:nvSpPr>
              <p:spPr>
                <a:xfrm rot="0">
                  <a:off x="5402330" y="3937355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78" name="Google Shape;3175;p79">
                  <a:extLst>
                    <a:ext uri="{3C2BA7D9-9AF6-45C2-B550-CD7DF84D1F99}">
                      <a16:creationId xmlns:a16="http://schemas.microsoft.com/office/drawing/2010/main" id="{781791D1-F8B1-40DD-A9C4-8F7D64D0F1C2}"/>
                    </a:ext>
                  </a:extLst>
                </p:cNvPr>
                <p:cNvSpPr/>
                <p:nvPr/>
              </p:nvSpPr>
              <p:spPr>
                <a:xfrm rot="0"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979" name="Google Shape;3176;p79">
                <a:extLst>
                  <a:ext uri="{F46F5D82-F668-49C4-9E89-547975E667EF}">
                    <a16:creationId xmlns:a16="http://schemas.microsoft.com/office/drawing/2010/main" id="{451F4077-7842-4B07-88AC-0DFF30334B73}"/>
                  </a:ext>
                </a:extLst>
              </p:cNvPr>
              <p:cNvGrpSpPr/>
              <p:nvPr/>
            </p:nvGrpSpPr>
            <p:grpSpPr>
              <a:xfrm rot="0"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1980" name="Google Shape;3177;p79">
                  <a:extLst>
                    <a:ext uri="{8702F042-D355-49DE-8E65-F624A1B5222A}">
                      <a16:creationId xmlns:a16="http://schemas.microsoft.com/office/drawing/2010/main" id="{C132B7EC-AA24-421D-9002-8A58A3971F0C}"/>
                    </a:ext>
                  </a:extLst>
                </p:cNvPr>
                <p:cNvSpPr/>
                <p:nvPr/>
              </p:nvSpPr>
              <p:spPr>
                <a:xfrm rot="0"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81" name="Google Shape;3178;p79">
                  <a:extLst>
                    <a:ext uri="{9F48E332-3A3E-4F99-A46D-ABEDEA4AA20A}">
                      <a16:creationId xmlns:a16="http://schemas.microsoft.com/office/drawing/2010/main" id="{41973139-04BE-457A-8E0F-1A763CC245BF}"/>
                    </a:ext>
                  </a:extLst>
                </p:cNvPr>
                <p:cNvSpPr/>
                <p:nvPr/>
              </p:nvSpPr>
              <p:spPr>
                <a:xfrm rot="0">
                  <a:off x="5309845" y="3946990"/>
                  <a:ext cx="15235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1982" name="Google Shape;3179;p79">
              <a:extLst>
                <a:ext uri="{E3DDBBDA-94B2-4896-836A-DD039A62FC94}">
                  <a16:creationId xmlns:a16="http://schemas.microsoft.com/office/drawing/2010/main" id="{5D4A942A-D6F2-44EB-9E5C-4EE74BBB2722}"/>
                </a:ext>
              </a:extLst>
            </p:cNvPr>
            <p:cNvGrpSpPr/>
            <p:nvPr/>
          </p:nvGrpSpPr>
          <p:grpSpPr>
            <a:xfrm rot="0">
              <a:off x="4724163" y="3119631"/>
              <a:ext cx="120837" cy="84217"/>
              <a:chOff x="4724163" y="3119631"/>
              <a:chExt cx="120837" cy="84217"/>
            </a:xfrm>
          </p:grpSpPr>
          <p:grpSp>
            <p:nvGrpSpPr>
              <p:cNvPr id="1983" name="Google Shape;3180;p79">
                <a:extLst>
                  <a:ext uri="{E0768544-E0D8-41B7-96C0-CF8684353348}">
                    <a16:creationId xmlns:a16="http://schemas.microsoft.com/office/drawing/2010/main" id="{CF1C31EC-90D0-40E1-93F1-5645DF0474C2}"/>
                  </a:ext>
                </a:extLst>
              </p:cNvPr>
              <p:cNvGrpSpPr/>
              <p:nvPr/>
            </p:nvGrpSpPr>
            <p:grpSpPr>
              <a:xfrm rot="0"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1984" name="Google Shape;3181;p79">
                  <a:extLst>
                    <a:ext uri="{46BBDE37-A950-405A-9B25-63A5B5929514}">
                      <a16:creationId xmlns:a16="http://schemas.microsoft.com/office/drawing/2010/main" id="{3459B4DF-1EC6-4927-BCA8-2131A1E9ECE6}"/>
                    </a:ext>
                  </a:extLst>
                </p:cNvPr>
                <p:cNvSpPr/>
                <p:nvPr/>
              </p:nvSpPr>
              <p:spPr>
                <a:xfrm rot="0"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85" name="Google Shape;3182;p79">
                  <a:extLst>
                    <a:ext uri="{EFB4787C-E0F6-4812-932D-0E65A9C3CAB3}">
                      <a16:creationId xmlns:a16="http://schemas.microsoft.com/office/drawing/2010/main" id="{5A77EBF9-7D26-4539-8B24-144C85974DCD}"/>
                    </a:ext>
                  </a:extLst>
                </p:cNvPr>
                <p:cNvSpPr/>
                <p:nvPr/>
              </p:nvSpPr>
              <p:spPr>
                <a:xfrm rot="0"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986" name="Google Shape;3183;p79">
                <a:extLst>
                  <a:ext uri="{933FCA57-00DC-4C5E-99C4-A4F7D7DF82CC}">
                    <a16:creationId xmlns:a16="http://schemas.microsoft.com/office/drawing/2010/main" id="{26C3DDC7-DD0E-44CB-860E-4D1BB21A0EC5}"/>
                  </a:ext>
                </a:extLst>
              </p:cNvPr>
              <p:cNvGrpSpPr/>
              <p:nvPr/>
            </p:nvGrpSpPr>
            <p:grpSpPr>
              <a:xfrm rot="0"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1987" name="Google Shape;3184;p79">
                  <a:extLst>
                    <a:ext uri="{3EDE97E5-7E26-4C91-BED6-DAB646A5750D}">
                      <a16:creationId xmlns:a16="http://schemas.microsoft.com/office/drawing/2010/main" id="{710F107B-0FA1-417F-99B2-337019169DED}"/>
                    </a:ext>
                  </a:extLst>
                </p:cNvPr>
                <p:cNvSpPr/>
                <p:nvPr/>
              </p:nvSpPr>
              <p:spPr>
                <a:xfrm rot="0"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88" name="Google Shape;3185;p79">
                  <a:extLst>
                    <a:ext uri="{4E5A14EA-1DFC-4281-AF77-4BF9122DE030}">
                      <a16:creationId xmlns:a16="http://schemas.microsoft.com/office/drawing/2010/main" id="{F6604E7D-E7F2-4E3D-BF45-8912FADC0104}"/>
                    </a:ext>
                  </a:extLst>
                </p:cNvPr>
                <p:cNvSpPr/>
                <p:nvPr/>
              </p:nvSpPr>
              <p:spPr>
                <a:xfrm rot="0"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989" name="Google Shape;3186;p79">
                <a:extLst>
                  <a:ext uri="{4A0C8F6D-0563-4AC2-B821-C849FC870B74}">
                    <a16:creationId xmlns:a16="http://schemas.microsoft.com/office/drawing/2010/main" id="{E72D01A3-FA71-4CFA-B79B-F01693743266}"/>
                  </a:ext>
                </a:extLst>
              </p:cNvPr>
              <p:cNvGrpSpPr/>
              <p:nvPr/>
            </p:nvGrpSpPr>
            <p:grpSpPr>
              <a:xfrm rot="0">
                <a:off x="4724163" y="3131247"/>
                <a:ext cx="37776" cy="32459"/>
                <a:chOff x="4724163" y="3131247"/>
                <a:chExt cx="37776" cy="32459"/>
              </a:xfrm>
            </p:grpSpPr>
            <p:sp>
              <p:nvSpPr>
                <p:cNvPr id="1990" name="Google Shape;3187;p79">
                  <a:extLst>
                    <a:ext uri="{C6E9319B-E62A-473D-A568-9EF5E129FEBF}">
                      <a16:creationId xmlns:a16="http://schemas.microsoft.com/office/drawing/2010/main" id="{751EA77D-CCB7-448A-92C7-6381798E34DE}"/>
                    </a:ext>
                  </a:extLst>
                </p:cNvPr>
                <p:cNvSpPr/>
                <p:nvPr/>
              </p:nvSpPr>
              <p:spPr>
                <a:xfrm rot="0">
                  <a:off x="4724163" y="3131247"/>
                  <a:ext cx="37776" cy="3245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91" name="Google Shape;3188;p79">
                  <a:extLst>
                    <a:ext uri="{039DEE18-083A-438A-94ED-FF27FB6F9C35}">
                      <a16:creationId xmlns:a16="http://schemas.microsoft.com/office/drawing/2010/main" id="{FC79E22B-577D-4019-BEE4-00835C4ECE11}"/>
                    </a:ext>
                  </a:extLst>
                </p:cNvPr>
                <p:cNvSpPr/>
                <p:nvPr/>
              </p:nvSpPr>
              <p:spPr>
                <a:xfrm rot="0"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992" name="Google Shape;3189;p79">
                <a:extLst>
                  <a:ext uri="{4A90F422-7CFD-4237-8250-A4142B7AC377}">
                    <a16:creationId xmlns:a16="http://schemas.microsoft.com/office/drawing/2010/main" id="{1E483D7D-3E95-4980-AA68-B70ED5F4BF60}"/>
                  </a:ext>
                </a:extLst>
              </p:cNvPr>
              <p:cNvGrpSpPr/>
              <p:nvPr/>
            </p:nvGrpSpPr>
            <p:grpSpPr>
              <a:xfrm rot="0">
                <a:off x="4755080" y="3176053"/>
                <a:ext cx="32357" cy="27795"/>
                <a:chOff x="4755080" y="3176053"/>
                <a:chExt cx="32357" cy="27795"/>
              </a:xfrm>
            </p:grpSpPr>
            <p:sp>
              <p:nvSpPr>
                <p:cNvPr id="1993" name="Google Shape;3190;p79">
                  <a:extLst>
                    <a:ext uri="{A98E580C-D300-4929-8EC7-8D39C1DC68F8}">
                      <a16:creationId xmlns:a16="http://schemas.microsoft.com/office/drawing/2010/main" id="{0EBE31FE-CE7E-4D16-AE44-8EEB5E56FC19}"/>
                    </a:ext>
                  </a:extLst>
                </p:cNvPr>
                <p:cNvSpPr/>
                <p:nvPr/>
              </p:nvSpPr>
              <p:spPr>
                <a:xfrm rot="0">
                  <a:off x="4755080" y="3176053"/>
                  <a:ext cx="32357" cy="2779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94" name="Google Shape;3191;p79">
                  <a:extLst>
                    <a:ext uri="{2EB6CC14-9CA0-45C0-BEA5-26F3CCAC963D}">
                      <a16:creationId xmlns:a16="http://schemas.microsoft.com/office/drawing/2010/main" id="{E2620070-BD5F-4A4F-8753-51B45B9D7901}"/>
                    </a:ext>
                  </a:extLst>
                </p:cNvPr>
                <p:cNvSpPr/>
                <p:nvPr/>
              </p:nvSpPr>
              <p:spPr>
                <a:xfrm rot="0">
                  <a:off x="4767923" y="3185768"/>
                  <a:ext cx="9902" cy="839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995" name="Google Shape;3192;p79">
                <a:extLst>
                  <a:ext uri="{4B14BBBD-CBB6-4710-ADE0-8C336197C17A}">
                    <a16:creationId xmlns:a16="http://schemas.microsoft.com/office/drawing/2010/main" id="{3FCE4F82-BDA9-44DA-A9FE-2C0387225934}"/>
                  </a:ext>
                </a:extLst>
              </p:cNvPr>
              <p:cNvGrpSpPr/>
              <p:nvPr/>
            </p:nvGrpSpPr>
            <p:grpSpPr>
              <a:xfrm rot="0"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1996" name="Google Shape;3193;p79">
                  <a:extLst>
                    <a:ext uri="{8353B03B-D608-4A7C-A57D-A919BF3C5253}">
                      <a16:creationId xmlns:a16="http://schemas.microsoft.com/office/drawing/2010/main" id="{58A27B4F-355A-4746-A510-A2D358018F87}"/>
                    </a:ext>
                  </a:extLst>
                </p:cNvPr>
                <p:cNvSpPr/>
                <p:nvPr/>
              </p:nvSpPr>
              <p:spPr>
                <a:xfrm rot="0"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997" name="Google Shape;3194;p79">
                  <a:extLst>
                    <a:ext uri="{F573787C-56A8-4E96-A3E0-612E9D4531E3}">
                      <a16:creationId xmlns:a16="http://schemas.microsoft.com/office/drawing/2010/main" id="{3BBE19B5-B9A3-46B3-9B41-CB42F8C8B8FF}"/>
                    </a:ext>
                  </a:extLst>
                </p:cNvPr>
                <p:cNvSpPr/>
                <p:nvPr/>
              </p:nvSpPr>
              <p:spPr>
                <a:xfrm rot="0"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1998" name="Google Shape;3195;p79">
              <a:extLst>
                <a:ext uri="{FEACC64A-F896-4363-9412-16B93A256DAA}">
                  <a16:creationId xmlns:a16="http://schemas.microsoft.com/office/drawing/2010/main" id="{E0F69CBA-EB3B-4364-8F03-5D8F3B2EABD0}"/>
                </a:ext>
              </a:extLst>
            </p:cNvPr>
            <p:cNvGrpSpPr/>
            <p:nvPr/>
          </p:nvGrpSpPr>
          <p:grpSpPr>
            <a:xfrm rot="0"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1999" name="Google Shape;3196;p79">
                <a:extLst>
                  <a:ext uri="{F3B2F4E0-E194-436A-B998-A3534C1CE996}">
                    <a16:creationId xmlns:a16="http://schemas.microsoft.com/office/drawing/2010/main" id="{1D136E1C-ADC0-4E97-8ADE-EDD01B2EA0EF}"/>
                  </a:ext>
                </a:extLst>
              </p:cNvPr>
              <p:cNvGrpSpPr/>
              <p:nvPr/>
            </p:nvGrpSpPr>
            <p:grpSpPr>
              <a:xfrm rot="0">
                <a:off x="5405280" y="4042510"/>
                <a:ext cx="237569" cy="218647"/>
                <a:chOff x="5405280" y="4042510"/>
                <a:chExt cx="237569" cy="218647"/>
              </a:xfrm>
            </p:grpSpPr>
            <p:sp>
              <p:nvSpPr>
                <p:cNvPr id="2000" name="Google Shape;3197;p79">
                  <a:extLst>
                    <a:ext uri="{99EB39CE-2F12-45BF-AE4C-01D8AD6BA37F}">
                      <a16:creationId xmlns:a16="http://schemas.microsoft.com/office/drawing/2010/main" id="{27A5071B-3287-48E0-836E-C7B956EE89FE}"/>
                    </a:ext>
                  </a:extLst>
                </p:cNvPr>
                <p:cNvSpPr/>
                <p:nvPr/>
              </p:nvSpPr>
              <p:spPr>
                <a:xfrm rot="0"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1" name="Google Shape;3198;p79">
                  <a:extLst>
                    <a:ext uri="{AB716969-5B79-49D2-A969-64EBB4EC282C}">
                      <a16:creationId xmlns:a16="http://schemas.microsoft.com/office/drawing/2010/main" id="{EF86CE84-B6EC-41F5-ACCA-75CB8F6ADDB5}"/>
                    </a:ext>
                  </a:extLst>
                </p:cNvPr>
                <p:cNvSpPr/>
                <p:nvPr/>
              </p:nvSpPr>
              <p:spPr>
                <a:xfrm rot="0">
                  <a:off x="5502036" y="4125093"/>
                  <a:ext cx="134349" cy="13558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2" name="Google Shape;3199;p79">
                  <a:extLst>
                    <a:ext uri="{06F1044D-4008-4AB4-89ED-1615047A3C60}">
                      <a16:creationId xmlns:a16="http://schemas.microsoft.com/office/drawing/2010/main" id="{2F220F9F-2FDD-4901-A2D0-988D21260F4D}"/>
                    </a:ext>
                  </a:extLst>
                </p:cNvPr>
                <p:cNvSpPr/>
                <p:nvPr/>
              </p:nvSpPr>
              <p:spPr>
                <a:xfrm rot="0"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3" name="Google Shape;3200;p79">
                  <a:extLst>
                    <a:ext uri="{429DF9C8-30C0-400D-96FB-7A74363B9D8D}">
                      <a16:creationId xmlns:a16="http://schemas.microsoft.com/office/drawing/2010/main" id="{B5ADB535-BA74-4BA7-8A38-ECCE1C35B824}"/>
                    </a:ext>
                  </a:extLst>
                </p:cNvPr>
                <p:cNvSpPr/>
                <p:nvPr/>
              </p:nvSpPr>
              <p:spPr>
                <a:xfrm rot="0">
                  <a:off x="5501941" y="4140979"/>
                  <a:ext cx="103708" cy="5186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4" name="Google Shape;3201;p79">
                  <a:extLst>
                    <a:ext uri="{52B83CCF-3E69-4E57-9569-0DB64823C750}">
                      <a16:creationId xmlns:a16="http://schemas.microsoft.com/office/drawing/2010/main" id="{3DAB5D62-0BB6-4A49-A87F-70D21FB4A1BF}"/>
                    </a:ext>
                  </a:extLst>
                </p:cNvPr>
                <p:cNvSpPr/>
                <p:nvPr/>
              </p:nvSpPr>
              <p:spPr>
                <a:xfrm rot="0">
                  <a:off x="5495854" y="4211009"/>
                  <a:ext cx="105989" cy="501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5" name="Google Shape;3202;p79">
                  <a:extLst>
                    <a:ext uri="{BF2CD0E5-5E0F-4A3F-BBAE-C7FBF495EE4C}">
                      <a16:creationId xmlns:a16="http://schemas.microsoft.com/office/drawing/2010/main" id="{BD5E506C-5EDA-4E9C-9267-80B511686B93}"/>
                    </a:ext>
                  </a:extLst>
                </p:cNvPr>
                <p:cNvSpPr/>
                <p:nvPr/>
              </p:nvSpPr>
              <p:spPr>
                <a:xfrm rot="0"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06" name="Google Shape;3203;p79">
                <a:extLst>
                  <a:ext uri="{FFF7FB6D-54CC-49C3-BF91-90C1B97E8D54}">
                    <a16:creationId xmlns:a16="http://schemas.microsoft.com/office/drawing/2010/main" id="{BDB60DA5-ADB6-430A-B83A-071C6E19FAFC}"/>
                  </a:ext>
                </a:extLst>
              </p:cNvPr>
              <p:cNvGrpSpPr/>
              <p:nvPr/>
            </p:nvGrpSpPr>
            <p:grpSpPr>
              <a:xfrm rot="0"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2007" name="Google Shape;3204;p79">
                  <a:extLst>
                    <a:ext uri="{41744A2F-D33A-416B-BAE4-68696320D63A}">
                      <a16:creationId xmlns:a16="http://schemas.microsoft.com/office/drawing/2010/main" id="{E0333A32-C283-4440-8976-0CEC9C1AA6F1}"/>
                    </a:ext>
                  </a:extLst>
                </p:cNvPr>
                <p:cNvSpPr/>
                <p:nvPr/>
              </p:nvSpPr>
              <p:spPr>
                <a:xfrm rot="0"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08" name="Google Shape;3205;p79">
                  <a:extLst>
                    <a:ext uri="{CC565FEB-2480-4268-8560-969FC72CA9EB}">
                      <a16:creationId xmlns:a16="http://schemas.microsoft.com/office/drawing/2010/main" id="{6433B747-399E-4FFE-876B-E4D928A8D4B4}"/>
                    </a:ext>
                  </a:extLst>
                </p:cNvPr>
                <p:cNvSpPr/>
                <p:nvPr/>
              </p:nvSpPr>
              <p:spPr>
                <a:xfrm rot="0"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09" name="Google Shape;3206;p79">
                <a:extLst>
                  <a:ext uri="{BA8225CE-B053-4A7D-9808-FF9B79394E4F}">
                    <a16:creationId xmlns:a16="http://schemas.microsoft.com/office/drawing/2010/main" id="{01E00E4C-E656-4F9D-8E71-5C8334ECF279}"/>
                  </a:ext>
                </a:extLst>
              </p:cNvPr>
              <p:cNvGrpSpPr/>
              <p:nvPr/>
            </p:nvGrpSpPr>
            <p:grpSpPr>
              <a:xfrm rot="0">
                <a:off x="5475679" y="4195587"/>
                <a:ext cx="37783" cy="32364"/>
                <a:chOff x="5475679" y="4195587"/>
                <a:chExt cx="37783" cy="32364"/>
              </a:xfrm>
            </p:grpSpPr>
            <p:sp>
              <p:nvSpPr>
                <p:cNvPr id="2010" name="Google Shape;3207;p79">
                  <a:extLst>
                    <a:ext uri="{B450102F-A63A-4F15-B49E-312AD229A9D0}">
                      <a16:creationId xmlns:a16="http://schemas.microsoft.com/office/drawing/2010/main" id="{24C6829E-C4AA-4366-9EBE-C9B21A251184}"/>
                    </a:ext>
                  </a:extLst>
                </p:cNvPr>
                <p:cNvSpPr/>
                <p:nvPr/>
              </p:nvSpPr>
              <p:spPr>
                <a:xfrm rot="0">
                  <a:off x="5475679" y="4195587"/>
                  <a:ext cx="37783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11" name="Google Shape;3208;p79">
                  <a:extLst>
                    <a:ext uri="{F0084C22-15AD-4485-9556-EBE1D6A173D6}">
                      <a16:creationId xmlns:a16="http://schemas.microsoft.com/office/drawing/2010/main" id="{A489698D-8D58-4562-B9D1-484EB77EE7FB}"/>
                    </a:ext>
                  </a:extLst>
                </p:cNvPr>
                <p:cNvSpPr/>
                <p:nvPr/>
              </p:nvSpPr>
              <p:spPr>
                <a:xfrm rot="0">
                  <a:off x="5488523" y="4205299"/>
                  <a:ext cx="15329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12" name="Google Shape;3209;p79">
                <a:extLst>
                  <a:ext uri="{3E242967-FF1E-478D-BA99-C82C031EA801}">
                    <a16:creationId xmlns:a16="http://schemas.microsoft.com/office/drawing/2010/main" id="{2DE89494-E4F9-4040-87C9-0925338D5042}"/>
                  </a:ext>
                </a:extLst>
              </p:cNvPr>
              <p:cNvGrpSpPr/>
              <p:nvPr/>
            </p:nvGrpSpPr>
            <p:grpSpPr>
              <a:xfrm rot="0"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2013" name="Google Shape;3210;p79">
                  <a:extLst>
                    <a:ext uri="{9A155E7D-083B-44DD-AC0D-66BE4BF5A7E4}">
                      <a16:creationId xmlns:a16="http://schemas.microsoft.com/office/drawing/2010/main" id="{6E4C90FA-8D1D-40B6-B027-F06A620BFCC6}"/>
                    </a:ext>
                  </a:extLst>
                </p:cNvPr>
                <p:cNvSpPr/>
                <p:nvPr/>
              </p:nvSpPr>
              <p:spPr>
                <a:xfrm rot="0"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14" name="Google Shape;3211;p79">
                  <a:extLst>
                    <a:ext uri="{AA61BD96-3D87-4F80-8C5A-B5A38B15192C}">
                      <a16:creationId xmlns:a16="http://schemas.microsoft.com/office/drawing/2010/main" id="{59C7E19B-F740-4AFB-90F8-9FF1A4479D6C}"/>
                    </a:ext>
                  </a:extLst>
                </p:cNvPr>
                <p:cNvSpPr/>
                <p:nvPr/>
              </p:nvSpPr>
              <p:spPr>
                <a:xfrm rot="0">
                  <a:off x="5540660" y="4036792"/>
                  <a:ext cx="15502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15" name="Google Shape;3212;p79">
                <a:extLst>
                  <a:ext uri="{8126856B-803E-4B91-9E67-F5095ABD8BDF}">
                    <a16:creationId xmlns:a16="http://schemas.microsoft.com/office/drawing/2010/main" id="{3DDA749F-88A2-4B1F-9027-A0268A7CD8ED}"/>
                  </a:ext>
                </a:extLst>
              </p:cNvPr>
              <p:cNvGrpSpPr/>
              <p:nvPr/>
            </p:nvGrpSpPr>
            <p:grpSpPr>
              <a:xfrm rot="0"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2016" name="Google Shape;3213;p79">
                  <a:extLst>
                    <a:ext uri="{158B89E8-6A1E-4078-AA84-8B68E54D8AF3}">
                      <a16:creationId xmlns:a16="http://schemas.microsoft.com/office/drawing/2010/main" id="{3566FFFD-13D4-4FB5-BCCC-59B896527B61}"/>
                    </a:ext>
                  </a:extLst>
                </p:cNvPr>
                <p:cNvSpPr/>
                <p:nvPr/>
              </p:nvSpPr>
              <p:spPr>
                <a:xfrm rot="0"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17" name="Google Shape;3214;p79">
                  <a:extLst>
                    <a:ext uri="{19F5E372-F52D-4C97-8E85-C456D5E4E99F}">
                      <a16:creationId xmlns:a16="http://schemas.microsoft.com/office/drawing/2010/main" id="{C04B120D-DD70-489B-BE3D-62C11E6B0329}"/>
                    </a:ext>
                  </a:extLst>
                </p:cNvPr>
                <p:cNvSpPr/>
                <p:nvPr/>
              </p:nvSpPr>
              <p:spPr>
                <a:xfrm rot="0">
                  <a:off x="5598790" y="4254944"/>
                  <a:ext cx="1540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18" name="Google Shape;3215;p79">
                <a:extLst>
                  <a:ext uri="{62DAB716-7F7E-45C7-AB50-8A10147A596A}">
                    <a16:creationId xmlns:a16="http://schemas.microsoft.com/office/drawing/2010/main" id="{69F70171-3A03-43EF-8187-7351D05873E1}"/>
                  </a:ext>
                </a:extLst>
              </p:cNvPr>
              <p:cNvGrpSpPr/>
              <p:nvPr/>
            </p:nvGrpSpPr>
            <p:grpSpPr>
              <a:xfrm rot="0">
                <a:off x="5618680" y="4109677"/>
                <a:ext cx="33112" cy="32357"/>
                <a:chOff x="5618680" y="4109677"/>
                <a:chExt cx="33112" cy="32357"/>
              </a:xfrm>
            </p:grpSpPr>
            <p:sp>
              <p:nvSpPr>
                <p:cNvPr id="2019" name="Google Shape;3216;p79">
                  <a:extLst>
                    <a:ext uri="{79632362-ACAE-482A-B351-68A738118113}">
                      <a16:creationId xmlns:a16="http://schemas.microsoft.com/office/drawing/2010/main" id="{4F601D02-0417-4DE9-BBE6-BF996C6C96EA}"/>
                    </a:ext>
                  </a:extLst>
                </p:cNvPr>
                <p:cNvSpPr/>
                <p:nvPr/>
              </p:nvSpPr>
              <p:spPr>
                <a:xfrm rot="0">
                  <a:off x="5618680" y="4109677"/>
                  <a:ext cx="33112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20" name="Google Shape;3217;p79">
                  <a:extLst>
                    <a:ext uri="{D0F013D4-D6C7-49AE-958B-A111A8552315}">
                      <a16:creationId xmlns:a16="http://schemas.microsoft.com/office/drawing/2010/main" id="{6F5A12A7-48E3-479D-BF59-B9F97BE15085}"/>
                    </a:ext>
                  </a:extLst>
                </p:cNvPr>
                <p:cNvSpPr/>
                <p:nvPr/>
              </p:nvSpPr>
              <p:spPr>
                <a:xfrm rot="0">
                  <a:off x="5626767" y="4119280"/>
                  <a:ext cx="15493" cy="1305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21" name="Google Shape;3218;p79">
                <a:extLst>
                  <a:ext uri="{64B366EB-3106-47E7-A3F3-2A8823723CD6}">
                    <a16:creationId xmlns:a16="http://schemas.microsoft.com/office/drawing/2010/main" id="{2DF9585D-02D3-46D4-A20C-3857C647FAB1}"/>
                  </a:ext>
                </a:extLst>
              </p:cNvPr>
              <p:cNvGrpSpPr/>
              <p:nvPr/>
            </p:nvGrpSpPr>
            <p:grpSpPr>
              <a:xfrm rot="0"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2022" name="Google Shape;3219;p79">
                  <a:extLst>
                    <a:ext uri="{3FC96D61-5352-4D66-B93D-8575A37DEC8A}">
                      <a16:creationId xmlns:a16="http://schemas.microsoft.com/office/drawing/2010/main" id="{4EB9B2AB-6819-4F01-8D78-7903BB67B6E2}"/>
                    </a:ext>
                  </a:extLst>
                </p:cNvPr>
                <p:cNvSpPr/>
                <p:nvPr/>
              </p:nvSpPr>
              <p:spPr>
                <a:xfrm rot="0"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23" name="Google Shape;3220;p79">
                  <a:extLst>
                    <a:ext uri="{7B5DF676-95EC-4B4C-AC71-E1A3CD1E31EA}">
                      <a16:creationId xmlns:a16="http://schemas.microsoft.com/office/drawing/2010/main" id="{CDEBE0B3-DA92-4BBC-B4B8-D7BB078B7E28}"/>
                    </a:ext>
                  </a:extLst>
                </p:cNvPr>
                <p:cNvSpPr/>
                <p:nvPr/>
              </p:nvSpPr>
              <p:spPr>
                <a:xfrm rot="0"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24" name="Google Shape;3221;p79">
                <a:extLst>
                  <a:ext uri="{65C9622E-B02E-4951-8E33-DB7409312894}">
                    <a16:creationId xmlns:a16="http://schemas.microsoft.com/office/drawing/2010/main" id="{E349DD54-68CB-4E67-95E0-6893C6361E58}"/>
                  </a:ext>
                </a:extLst>
              </p:cNvPr>
              <p:cNvGrpSpPr/>
              <p:nvPr/>
            </p:nvGrpSpPr>
            <p:grpSpPr>
              <a:xfrm rot="0">
                <a:off x="5582902" y="4180116"/>
                <a:ext cx="31499" cy="26898"/>
                <a:chOff x="5582902" y="4180116"/>
                <a:chExt cx="31499" cy="26898"/>
              </a:xfrm>
            </p:grpSpPr>
            <p:sp>
              <p:nvSpPr>
                <p:cNvPr id="2025" name="Google Shape;3222;p79">
                  <a:extLst>
                    <a:ext uri="{F5475049-58EB-4ED5-9531-46545DFC544A}">
                      <a16:creationId xmlns:a16="http://schemas.microsoft.com/office/drawing/2010/main" id="{0EAB8EC3-62DD-4B18-A23B-5E1DE2ECDA2B}"/>
                    </a:ext>
                  </a:extLst>
                </p:cNvPr>
                <p:cNvSpPr/>
                <p:nvPr/>
              </p:nvSpPr>
              <p:spPr>
                <a:xfrm rot="0">
                  <a:off x="5582902" y="4180116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26" name="Google Shape;3223;p79">
                  <a:extLst>
                    <a:ext uri="{588B7008-73C7-46B3-B9D0-62F2CF8A1603}">
                      <a16:creationId xmlns:a16="http://schemas.microsoft.com/office/drawing/2010/main" id="{9F92E8CE-A9A5-4D1B-A72F-C2E061873264}"/>
                    </a:ext>
                  </a:extLst>
                </p:cNvPr>
                <p:cNvSpPr/>
                <p:nvPr/>
              </p:nvSpPr>
              <p:spPr>
                <a:xfrm rot="0"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027" name="Google Shape;3224;p79">
              <a:extLst>
                <a:ext uri="{6E6F8218-2190-468B-A351-1D50B51603E6}">
                  <a16:creationId xmlns:a16="http://schemas.microsoft.com/office/drawing/2010/main" id="{0B39FE0E-FF76-494F-A86F-CC0A1058A839}"/>
                </a:ext>
              </a:extLst>
            </p:cNvPr>
            <p:cNvGrpSpPr/>
            <p:nvPr/>
          </p:nvGrpSpPr>
          <p:grpSpPr>
            <a:xfrm rot="0"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2028" name="Google Shape;3225;p79">
                <a:extLst>
                  <a:ext uri="{D9EE161A-F423-4587-94A7-3312103D547C}">
                    <a16:creationId xmlns:a16="http://schemas.microsoft.com/office/drawing/2010/main" id="{1508AC5C-A643-4CAD-A0E4-CBFCDC14223D}"/>
                  </a:ext>
                </a:extLst>
              </p:cNvPr>
              <p:cNvGrpSpPr/>
              <p:nvPr/>
            </p:nvGrpSpPr>
            <p:grpSpPr>
              <a:xfrm rot="0"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2029" name="Google Shape;3226;p79">
                  <a:extLst>
                    <a:ext uri="{2D9B6F8D-EE58-4466-BCFC-88C0E13079B2}">
                      <a16:creationId xmlns:a16="http://schemas.microsoft.com/office/drawing/2010/main" id="{61650AE7-D98A-429F-A125-AC4F5D3728A8}"/>
                    </a:ext>
                  </a:extLst>
                </p:cNvPr>
                <p:cNvSpPr/>
                <p:nvPr/>
              </p:nvSpPr>
              <p:spPr>
                <a:xfrm rot="0"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30" name="Google Shape;3227;p79">
                  <a:extLst>
                    <a:ext uri="{D5841D24-5A0C-498E-8A1D-D7ABF8226B31}">
                      <a16:creationId xmlns:a16="http://schemas.microsoft.com/office/drawing/2010/main" id="{128DF66A-7A03-4ACC-A9D9-BC2E36B8DCD5}"/>
                    </a:ext>
                  </a:extLst>
                </p:cNvPr>
                <p:cNvSpPr/>
                <p:nvPr/>
              </p:nvSpPr>
              <p:spPr>
                <a:xfrm rot="0"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31" name="Google Shape;3228;p79">
                  <a:extLst>
                    <a:ext uri="{DF62FBE1-9B44-4CFC-8042-923AB6549AA5}">
                      <a16:creationId xmlns:a16="http://schemas.microsoft.com/office/drawing/2010/main" id="{593D0210-68FC-428F-84AC-C4BC74B0E4C9}"/>
                    </a:ext>
                  </a:extLst>
                </p:cNvPr>
                <p:cNvSpPr/>
                <p:nvPr/>
              </p:nvSpPr>
              <p:spPr>
                <a:xfrm rot="0">
                  <a:off x="4002895" y="3261311"/>
                  <a:ext cx="56808" cy="1408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32" name="Google Shape;3229;p79">
                <a:extLst>
                  <a:ext uri="{BAA99A19-F410-4722-825C-7653EAA16DB7}">
                    <a16:creationId xmlns:a16="http://schemas.microsoft.com/office/drawing/2010/main" id="{A07234AC-94B7-4431-9ABA-7BBE5E9BBC3F}"/>
                  </a:ext>
                </a:extLst>
              </p:cNvPr>
              <p:cNvGrpSpPr/>
              <p:nvPr/>
            </p:nvGrpSpPr>
            <p:grpSpPr>
              <a:xfrm rot="0"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2033" name="Google Shape;3230;p79">
                  <a:extLst>
                    <a:ext uri="{0CDBFEE3-FF98-418A-9C4D-95CB3E855A03}">
                      <a16:creationId xmlns:a16="http://schemas.microsoft.com/office/drawing/2010/main" id="{5AE9A11B-BC57-472F-AE2B-1DE732EB5E6A}"/>
                    </a:ext>
                  </a:extLst>
                </p:cNvPr>
                <p:cNvSpPr/>
                <p:nvPr/>
              </p:nvSpPr>
              <p:spPr>
                <a:xfrm rot="0"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34" name="Google Shape;3231;p79">
                  <a:extLst>
                    <a:ext uri="{D03F0FB0-CFB6-4A7F-ADF2-A129B9DAA2B8}">
                      <a16:creationId xmlns:a16="http://schemas.microsoft.com/office/drawing/2010/main" id="{1D6ABC6A-5288-4BAD-B47F-A337CFC90617}"/>
                    </a:ext>
                  </a:extLst>
                </p:cNvPr>
                <p:cNvSpPr/>
                <p:nvPr/>
              </p:nvSpPr>
              <p:spPr>
                <a:xfrm rot="0"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35" name="Google Shape;3232;p79">
                <a:extLst>
                  <a:ext uri="{FBA9FB9F-57D1-490D-97AC-EE52B2E3F5D6}">
                    <a16:creationId xmlns:a16="http://schemas.microsoft.com/office/drawing/2010/main" id="{11ACC4BB-F255-478D-BFD3-A043E95F8FEB}"/>
                  </a:ext>
                </a:extLst>
              </p:cNvPr>
              <p:cNvGrpSpPr/>
              <p:nvPr/>
            </p:nvGrpSpPr>
            <p:grpSpPr>
              <a:xfrm rot="0">
                <a:off x="4040860" y="3262671"/>
                <a:ext cx="31405" cy="27001"/>
                <a:chOff x="4040860" y="3262671"/>
                <a:chExt cx="31405" cy="27001"/>
              </a:xfrm>
            </p:grpSpPr>
            <p:sp>
              <p:nvSpPr>
                <p:cNvPr id="2036" name="Google Shape;3233;p79">
                  <a:extLst>
                    <a:ext uri="{15F73C7F-FAD8-498D-8E70-A9D16B8718D8}">
                      <a16:creationId xmlns:a16="http://schemas.microsoft.com/office/drawing/2010/main" id="{D6D53E92-8293-4DE0-B289-1900BE2A5BD6}"/>
                    </a:ext>
                  </a:extLst>
                </p:cNvPr>
                <p:cNvSpPr/>
                <p:nvPr/>
              </p:nvSpPr>
              <p:spPr>
                <a:xfrm rot="0">
                  <a:off x="4040860" y="3262671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37" name="Google Shape;3234;p79">
                  <a:extLst>
                    <a:ext uri="{45A34CAA-4DBA-493B-B664-555675BC5CE0}">
                      <a16:creationId xmlns:a16="http://schemas.microsoft.com/office/drawing/2010/main" id="{1DED28D9-7A36-4FB9-A8D0-6834795E76C3}"/>
                    </a:ext>
                  </a:extLst>
                </p:cNvPr>
                <p:cNvSpPr/>
                <p:nvPr/>
              </p:nvSpPr>
              <p:spPr>
                <a:xfrm rot="0"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38" name="Google Shape;3235;p79">
                <a:extLst>
                  <a:ext uri="{C33F7FF1-8048-45D0-9921-CC9F5393C9EB}">
                    <a16:creationId xmlns:a16="http://schemas.microsoft.com/office/drawing/2010/main" id="{487DE8CF-39E9-414F-9DA4-E3AF94EB6F95}"/>
                  </a:ext>
                </a:extLst>
              </p:cNvPr>
              <p:cNvGrpSpPr/>
              <p:nvPr/>
            </p:nvGrpSpPr>
            <p:grpSpPr>
              <a:xfrm rot="0">
                <a:off x="4021072" y="3230323"/>
                <a:ext cx="31396" cy="26906"/>
                <a:chOff x="4021072" y="3230323"/>
                <a:chExt cx="31396" cy="26906"/>
              </a:xfrm>
            </p:grpSpPr>
            <p:sp>
              <p:nvSpPr>
                <p:cNvPr id="2039" name="Google Shape;3236;p79">
                  <a:extLst>
                    <a:ext uri="{B31A946E-A0F2-44C4-AF3D-90C3F68CEBB8}">
                      <a16:creationId xmlns:a16="http://schemas.microsoft.com/office/drawing/2010/main" id="{81A421EF-7CE6-4472-B5E3-444B133B9D19}"/>
                    </a:ext>
                  </a:extLst>
                </p:cNvPr>
                <p:cNvSpPr/>
                <p:nvPr/>
              </p:nvSpPr>
              <p:spPr>
                <a:xfrm rot="0">
                  <a:off x="4021072" y="3230323"/>
                  <a:ext cx="31396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40" name="Google Shape;3237;p79">
                  <a:extLst>
                    <a:ext uri="{29C37993-BA38-4471-AB0C-1F7C06CACF52}">
                      <a16:creationId xmlns:a16="http://schemas.microsoft.com/office/drawing/2010/main" id="{BD7BEB74-C570-4951-9103-39E969EE95A6}"/>
                    </a:ext>
                  </a:extLst>
                </p:cNvPr>
                <p:cNvSpPr/>
                <p:nvPr/>
              </p:nvSpPr>
              <p:spPr>
                <a:xfrm rot="0"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41" name="Google Shape;3238;p79">
                <a:extLst>
                  <a:ext uri="{4FFF7CC5-F88E-4AFC-9AD4-54A74E1DB2DF}">
                    <a16:creationId xmlns:a16="http://schemas.microsoft.com/office/drawing/2010/main" id="{16153181-C5E4-4BAC-841C-9DE49B5A8F88}"/>
                  </a:ext>
                </a:extLst>
              </p:cNvPr>
              <p:cNvGrpSpPr/>
              <p:nvPr/>
            </p:nvGrpSpPr>
            <p:grpSpPr>
              <a:xfrm rot="0">
                <a:off x="4001472" y="3287462"/>
                <a:ext cx="31499" cy="26944"/>
                <a:chOff x="4001472" y="3287462"/>
                <a:chExt cx="31499" cy="26944"/>
              </a:xfrm>
            </p:grpSpPr>
            <p:sp>
              <p:nvSpPr>
                <p:cNvPr id="2042" name="Google Shape;3239;p79">
                  <a:extLst>
                    <a:ext uri="{2E4C4C3C-A6DF-44E9-B05B-E4C126A53213}">
                      <a16:creationId xmlns:a16="http://schemas.microsoft.com/office/drawing/2010/main" id="{1442272A-F11D-4776-9CF1-F3040F9DF79A}"/>
                    </a:ext>
                  </a:extLst>
                </p:cNvPr>
                <p:cNvSpPr/>
                <p:nvPr/>
              </p:nvSpPr>
              <p:spPr>
                <a:xfrm rot="0">
                  <a:off x="4001472" y="3287462"/>
                  <a:ext cx="31499" cy="269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43" name="Google Shape;3240;p79">
                  <a:extLst>
                    <a:ext uri="{4A4673F3-B3E4-46EE-A489-F13F76A84EFE}">
                      <a16:creationId xmlns:a16="http://schemas.microsoft.com/office/drawing/2010/main" id="{0CE34C89-AB1F-498A-A4EC-FD12BD1A0C58}"/>
                    </a:ext>
                  </a:extLst>
                </p:cNvPr>
                <p:cNvSpPr/>
                <p:nvPr/>
              </p:nvSpPr>
              <p:spPr>
                <a:xfrm rot="0"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044" name="Google Shape;3241;p79">
              <a:extLst>
                <a:ext uri="{F35BA3AC-C2BA-4AE8-B448-D8BE7786CD3D}">
                  <a16:creationId xmlns:a16="http://schemas.microsoft.com/office/drawing/2010/main" id="{B0ABCFE5-4B2A-4886-980B-1C9901C56681}"/>
                </a:ext>
              </a:extLst>
            </p:cNvPr>
            <p:cNvGrpSpPr/>
            <p:nvPr/>
          </p:nvGrpSpPr>
          <p:grpSpPr>
            <a:xfrm rot="0"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2045" name="Google Shape;3242;p79">
                <a:extLst>
                  <a:ext uri="{1A02CE15-283B-4F00-A7D7-D32E4BABD551}">
                    <a16:creationId xmlns:a16="http://schemas.microsoft.com/office/drawing/2010/main" id="{B6540F13-CB38-4E94-BB79-10FF4389CAD7}"/>
                  </a:ext>
                </a:extLst>
              </p:cNvPr>
              <p:cNvGrpSpPr/>
              <p:nvPr/>
            </p:nvGrpSpPr>
            <p:grpSpPr>
              <a:xfrm rot="0">
                <a:off x="4107453" y="3271583"/>
                <a:ext cx="153469" cy="110275"/>
                <a:chOff x="4107453" y="3271583"/>
                <a:chExt cx="153469" cy="110275"/>
              </a:xfrm>
            </p:grpSpPr>
            <p:sp>
              <p:nvSpPr>
                <p:cNvPr id="2046" name="Google Shape;3243;p79">
                  <a:extLst>
                    <a:ext uri="{C2973D30-7508-46D6-84F8-56F7F3DAD336}">
                      <a16:creationId xmlns:a16="http://schemas.microsoft.com/office/drawing/2010/main" id="{59DA8110-5440-44C6-8C52-80F17C4D26B1}"/>
                    </a:ext>
                  </a:extLst>
                </p:cNvPr>
                <p:cNvSpPr/>
                <p:nvPr/>
              </p:nvSpPr>
              <p:spPr>
                <a:xfrm rot="0">
                  <a:off x="4107453" y="3271583"/>
                  <a:ext cx="153469" cy="1102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47" name="Google Shape;3244;p79">
                  <a:extLst>
                    <a:ext uri="{13C24943-D49B-4AF2-A2D7-E05925B63916}">
                      <a16:creationId xmlns:a16="http://schemas.microsoft.com/office/drawing/2010/main" id="{3CC61CA2-7E48-4DA9-A96F-C3ABE07615CE}"/>
                    </a:ext>
                  </a:extLst>
                </p:cNvPr>
                <p:cNvSpPr/>
                <p:nvPr/>
              </p:nvSpPr>
              <p:spPr>
                <a:xfrm rot="0"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48" name="Google Shape;3245;p79">
                  <a:extLst>
                    <a:ext uri="{FDE4DFE0-DEFE-4D0C-9913-0812DF9BEE5C}">
                      <a16:creationId xmlns:a16="http://schemas.microsoft.com/office/drawing/2010/main" id="{14E26F80-5E74-4D1C-BDAF-CC5F4CD7AA88}"/>
                    </a:ext>
                  </a:extLst>
                </p:cNvPr>
                <p:cNvSpPr/>
                <p:nvPr/>
              </p:nvSpPr>
              <p:spPr>
                <a:xfrm rot="0"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49" name="Google Shape;3246;p79">
                  <a:extLst>
                    <a:ext uri="{4803F0B2-35A0-4A4E-B548-E55DE3BE6DEB}">
                      <a16:creationId xmlns:a16="http://schemas.microsoft.com/office/drawing/2010/main" id="{3268CAF6-63D4-4A27-8A53-8487F95295C5}"/>
                    </a:ext>
                  </a:extLst>
                </p:cNvPr>
                <p:cNvSpPr/>
                <p:nvPr/>
              </p:nvSpPr>
              <p:spPr>
                <a:xfrm rot="0"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50" name="Google Shape;3247;p79">
                <a:extLst>
                  <a:ext uri="{1C5EE3BA-0B3B-4024-9C2A-ED4471C7259D}">
                    <a16:creationId xmlns:a16="http://schemas.microsoft.com/office/drawing/2010/main" id="{98092B08-D712-4194-AAC3-0F6D0A7049D1}"/>
                  </a:ext>
                </a:extLst>
              </p:cNvPr>
              <p:cNvGrpSpPr/>
              <p:nvPr/>
            </p:nvGrpSpPr>
            <p:grpSpPr>
              <a:xfrm rot="0"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2051" name="Google Shape;3248;p79">
                  <a:extLst>
                    <a:ext uri="{16FC9DE5-3CB9-42E4-BD71-22738EF4F883}">
                      <a16:creationId xmlns:a16="http://schemas.microsoft.com/office/drawing/2010/main" id="{6B9CA70F-1EAD-45A6-8B80-BC344D74C0CB}"/>
                    </a:ext>
                  </a:extLst>
                </p:cNvPr>
                <p:cNvSpPr/>
                <p:nvPr/>
              </p:nvSpPr>
              <p:spPr>
                <a:xfrm rot="0"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52" name="Google Shape;3249;p79">
                  <a:extLst>
                    <a:ext uri="{555D586D-1D20-4D70-879B-EDA9FA26869B}">
                      <a16:creationId xmlns:a16="http://schemas.microsoft.com/office/drawing/2010/main" id="{9DC343AC-3446-41E3-A07C-2D0DC5FAC39C}"/>
                    </a:ext>
                  </a:extLst>
                </p:cNvPr>
                <p:cNvSpPr/>
                <p:nvPr/>
              </p:nvSpPr>
              <p:spPr>
                <a:xfrm rot="0"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53" name="Google Shape;3250;p79">
                <a:extLst>
                  <a:ext uri="{BB8C8804-A701-4308-820B-9F2F210EDB23}">
                    <a16:creationId xmlns:a16="http://schemas.microsoft.com/office/drawing/2010/main" id="{8C6587EC-3C5F-4F3D-AEE6-94B71F880CC6}"/>
                  </a:ext>
                </a:extLst>
              </p:cNvPr>
              <p:cNvGrpSpPr/>
              <p:nvPr/>
            </p:nvGrpSpPr>
            <p:grpSpPr>
              <a:xfrm rot="0"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2054" name="Google Shape;3251;p79">
                  <a:extLst>
                    <a:ext uri="{C28B13C5-233E-4918-A31C-5ABE5260EC9D}">
                      <a16:creationId xmlns:a16="http://schemas.microsoft.com/office/drawing/2010/main" id="{980EA044-2784-46E2-96F8-B1F5B987ECCA}"/>
                    </a:ext>
                  </a:extLst>
                </p:cNvPr>
                <p:cNvSpPr/>
                <p:nvPr/>
              </p:nvSpPr>
              <p:spPr>
                <a:xfrm rot="0"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55" name="Google Shape;3252;p79">
                  <a:extLst>
                    <a:ext uri="{52637B57-E929-41A9-A799-1A968F33332B}">
                      <a16:creationId xmlns:a16="http://schemas.microsoft.com/office/drawing/2010/main" id="{E01DA4CE-3548-4969-80A7-A53523F2411D}"/>
                    </a:ext>
                  </a:extLst>
                </p:cNvPr>
                <p:cNvSpPr/>
                <p:nvPr/>
              </p:nvSpPr>
              <p:spPr>
                <a:xfrm rot="0">
                  <a:off x="4098896" y="3276151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56" name="Google Shape;3253;p79">
                <a:extLst>
                  <a:ext uri="{E919F5B5-917C-42EA-909C-B3DF6A39A900}">
                    <a16:creationId xmlns:a16="http://schemas.microsoft.com/office/drawing/2010/main" id="{639673F2-A588-48DE-A896-4DA30A863B2F}"/>
                  </a:ext>
                </a:extLst>
              </p:cNvPr>
              <p:cNvGrpSpPr/>
              <p:nvPr/>
            </p:nvGrpSpPr>
            <p:grpSpPr>
              <a:xfrm rot="0">
                <a:off x="4159213" y="3279849"/>
                <a:ext cx="31405" cy="26944"/>
                <a:chOff x="4159213" y="3279849"/>
                <a:chExt cx="31405" cy="26944"/>
              </a:xfrm>
            </p:grpSpPr>
            <p:sp>
              <p:nvSpPr>
                <p:cNvPr id="2057" name="Google Shape;3254;p79">
                  <a:extLst>
                    <a:ext uri="{A78B2412-ECF2-47E5-83B1-9EED3D3033E7}">
                      <a16:creationId xmlns:a16="http://schemas.microsoft.com/office/drawing/2010/main" id="{94923C37-396F-43F5-A438-1A3F0D05DE3F}"/>
                    </a:ext>
                  </a:extLst>
                </p:cNvPr>
                <p:cNvSpPr/>
                <p:nvPr/>
              </p:nvSpPr>
              <p:spPr>
                <a:xfrm rot="0">
                  <a:off x="4159213" y="3279849"/>
                  <a:ext cx="31405" cy="269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58" name="Google Shape;3255;p79">
                  <a:extLst>
                    <a:ext uri="{99C96D73-642C-4AD0-A0E5-9439BB7E8CB8}">
                      <a16:creationId xmlns:a16="http://schemas.microsoft.com/office/drawing/2010/main" id="{DAFD041E-6962-49A0-9C3D-7265144034E7}"/>
                    </a:ext>
                  </a:extLst>
                </p:cNvPr>
                <p:cNvSpPr/>
                <p:nvPr/>
              </p:nvSpPr>
              <p:spPr>
                <a:xfrm rot="0">
                  <a:off x="4173384" y="3289570"/>
                  <a:ext cx="7621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59" name="Google Shape;3256;p79">
                <a:extLst>
                  <a:ext uri="{99298744-6BCF-40C0-8C46-62BD8D9E73E6}">
                    <a16:creationId xmlns:a16="http://schemas.microsoft.com/office/drawing/2010/main" id="{F007E8DB-FCA2-4880-84B9-9CA7707718E6}"/>
                  </a:ext>
                </a:extLst>
              </p:cNvPr>
              <p:cNvGrpSpPr/>
              <p:nvPr/>
            </p:nvGrpSpPr>
            <p:grpSpPr>
              <a:xfrm rot="0">
                <a:off x="4201550" y="3266501"/>
                <a:ext cx="31405" cy="26883"/>
                <a:chOff x="4201550" y="3266501"/>
                <a:chExt cx="31405" cy="26883"/>
              </a:xfrm>
            </p:grpSpPr>
            <p:sp>
              <p:nvSpPr>
                <p:cNvPr id="2060" name="Google Shape;3257;p79">
                  <a:extLst>
                    <a:ext uri="{F561FFAE-320D-4EEF-A95A-2B7E6F4B65E1}">
                      <a16:creationId xmlns:a16="http://schemas.microsoft.com/office/drawing/2010/main" id="{0924FE4C-3170-4EF3-861C-1D1B85D40DCD}"/>
                    </a:ext>
                  </a:extLst>
                </p:cNvPr>
                <p:cNvSpPr/>
                <p:nvPr/>
              </p:nvSpPr>
              <p:spPr>
                <a:xfrm rot="0">
                  <a:off x="4201550" y="3266501"/>
                  <a:ext cx="31405" cy="2688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61" name="Google Shape;3258;p79">
                  <a:extLst>
                    <a:ext uri="{09DF83B9-1D2A-4864-BCFD-99F0E034C6AB}">
                      <a16:creationId xmlns:a16="http://schemas.microsoft.com/office/drawing/2010/main" id="{DEBBEDBC-02AE-452B-9A3C-4DCD0824D11D}"/>
                    </a:ext>
                  </a:extLst>
                </p:cNvPr>
                <p:cNvSpPr/>
                <p:nvPr/>
              </p:nvSpPr>
              <p:spPr>
                <a:xfrm rot="0"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62" name="Google Shape;3259;p79">
                <a:extLst>
                  <a:ext uri="{B8C1C7DD-E203-429F-8323-55A1A46F6567}">
                    <a16:creationId xmlns:a16="http://schemas.microsoft.com/office/drawing/2010/main" id="{C262DB58-4B32-493B-82D2-7BF44C9D91DB}"/>
                  </a:ext>
                </a:extLst>
              </p:cNvPr>
              <p:cNvGrpSpPr/>
              <p:nvPr/>
            </p:nvGrpSpPr>
            <p:grpSpPr>
              <a:xfrm rot="0"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2063" name="Google Shape;3260;p79">
                  <a:extLst>
                    <a:ext uri="{275AFF6B-05E1-4467-9459-DCDB5ED2F5D3}">
                      <a16:creationId xmlns:a16="http://schemas.microsoft.com/office/drawing/2010/main" id="{209471A8-115A-4BA2-97F6-2FB224C38B7B}"/>
                    </a:ext>
                  </a:extLst>
                </p:cNvPr>
                <p:cNvSpPr/>
                <p:nvPr/>
              </p:nvSpPr>
              <p:spPr>
                <a:xfrm rot="0"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64" name="Google Shape;3261;p79">
                  <a:extLst>
                    <a:ext uri="{39EC51B7-35C8-4FBB-9522-02E802F455FC}">
                      <a16:creationId xmlns:a16="http://schemas.microsoft.com/office/drawing/2010/main" id="{8F46E26A-6CF9-4B34-92F0-6B9C6C3F9525}"/>
                    </a:ext>
                  </a:extLst>
                </p:cNvPr>
                <p:cNvSpPr/>
                <p:nvPr/>
              </p:nvSpPr>
              <p:spPr>
                <a:xfrm rot="0"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65" name="Google Shape;3262;p79">
                <a:extLst>
                  <a:ext uri="{1B934338-9FB6-47E9-ABAF-3001082FCABE}">
                    <a16:creationId xmlns:a16="http://schemas.microsoft.com/office/drawing/2010/main" id="{718770DD-7D33-4784-B9BF-52E80705EFA3}"/>
                  </a:ext>
                </a:extLst>
              </p:cNvPr>
              <p:cNvGrpSpPr/>
              <p:nvPr/>
            </p:nvGrpSpPr>
            <p:grpSpPr>
              <a:xfrm rot="0"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2066" name="Google Shape;3263;p79">
                  <a:extLst>
                    <a:ext uri="{875341B1-7605-419F-A62E-FE4959845B33}">
                      <a16:creationId xmlns:a16="http://schemas.microsoft.com/office/drawing/2010/main" id="{D5BA9EE9-D0B3-4BA6-90FB-D90EC1C8BB8D}"/>
                    </a:ext>
                  </a:extLst>
                </p:cNvPr>
                <p:cNvSpPr/>
                <p:nvPr/>
              </p:nvSpPr>
              <p:spPr>
                <a:xfrm rot="0"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67" name="Google Shape;3264;p79">
                  <a:extLst>
                    <a:ext uri="{124CDBD3-982D-436B-B5B6-D2A673A22943}">
                      <a16:creationId xmlns:a16="http://schemas.microsoft.com/office/drawing/2010/main" id="{73888584-777D-4884-8453-0CCA214F19E3}"/>
                    </a:ext>
                  </a:extLst>
                </p:cNvPr>
                <p:cNvSpPr/>
                <p:nvPr/>
              </p:nvSpPr>
              <p:spPr>
                <a:xfrm rot="0"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068" name="Google Shape;3265;p79">
              <a:extLst>
                <a:ext uri="{EB61C2FD-AA26-4F23-99D4-6381A684946A}">
                  <a16:creationId xmlns:a16="http://schemas.microsoft.com/office/drawing/2010/main" id="{F064F1FE-4B23-4485-A985-F05910351B33}"/>
                </a:ext>
              </a:extLst>
            </p:cNvPr>
            <p:cNvGrpSpPr/>
            <p:nvPr/>
          </p:nvGrpSpPr>
          <p:grpSpPr>
            <a:xfrm rot="0">
              <a:off x="4068639" y="3200169"/>
              <a:ext cx="77643" cy="37271"/>
              <a:chOff x="4068639" y="3200169"/>
              <a:chExt cx="77643" cy="37271"/>
            </a:xfrm>
          </p:grpSpPr>
          <p:sp>
            <p:nvSpPr>
              <p:cNvPr id="2069" name="Google Shape;3266;p79">
                <a:extLst>
                  <a:ext uri="{EC97BFD0-0147-47CF-8A1C-BB80575CDF00}">
                    <a16:creationId xmlns:a16="http://schemas.microsoft.com/office/drawing/2010/main" id="{E3A5436F-AE58-44AA-BC01-EE3904ADDD84}"/>
                  </a:ext>
                </a:extLst>
              </p:cNvPr>
              <p:cNvSpPr/>
              <p:nvPr/>
            </p:nvSpPr>
            <p:spPr>
              <a:xfrm rot="0"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b="b" l="0" r="r" t="0"/>
                <a:pathLst>
                  <a:path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w="1825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070" name="Google Shape;3267;p79">
                <a:extLst>
                  <a:ext uri="{2F8B7B1E-95F4-4C95-B413-003A6E23E273}">
                    <a16:creationId xmlns:a16="http://schemas.microsoft.com/office/drawing/2010/main" id="{9FD5BFA6-1E51-4CF2-AFFF-FAF4B78D15A9}"/>
                  </a:ext>
                </a:extLst>
              </p:cNvPr>
              <p:cNvGrpSpPr/>
              <p:nvPr/>
            </p:nvGrpSpPr>
            <p:grpSpPr>
              <a:xfrm rot="0"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2071" name="Google Shape;3268;p79">
                  <a:extLst>
                    <a:ext uri="{1C044C7A-A666-40B3-A33D-E138CB0D1508}">
                      <a16:creationId xmlns:a16="http://schemas.microsoft.com/office/drawing/2010/main" id="{3985B96B-83CB-4432-B1A7-E5C423266262}"/>
                    </a:ext>
                  </a:extLst>
                </p:cNvPr>
                <p:cNvSpPr/>
                <p:nvPr/>
              </p:nvSpPr>
              <p:spPr>
                <a:xfrm rot="0"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72" name="Google Shape;3269;p79">
                  <a:extLst>
                    <a:ext uri="{0E8ADA1F-69E1-48BD-83D7-093B474BBF4B}">
                      <a16:creationId xmlns:a16="http://schemas.microsoft.com/office/drawing/2010/main" id="{B399292F-4D47-4E80-8F5D-C21046D4CEEA}"/>
                    </a:ext>
                  </a:extLst>
                </p:cNvPr>
                <p:cNvSpPr/>
                <p:nvPr/>
              </p:nvSpPr>
              <p:spPr>
                <a:xfrm rot="0"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73" name="Google Shape;3270;p79">
                <a:extLst>
                  <a:ext uri="{A187EB4A-22AF-439D-A60E-B98EF0DD448C}">
                    <a16:creationId xmlns:a16="http://schemas.microsoft.com/office/drawing/2010/main" id="{0FA22BA6-1BE0-485F-930E-CC1EAC4149C9}"/>
                  </a:ext>
                </a:extLst>
              </p:cNvPr>
              <p:cNvGrpSpPr/>
              <p:nvPr/>
            </p:nvGrpSpPr>
            <p:grpSpPr>
              <a:xfrm rot="0"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2074" name="Google Shape;3271;p79">
                  <a:extLst>
                    <a:ext uri="{941ED9E1-4E0C-4120-AC36-708E5C1946D0}">
                      <a16:creationId xmlns:a16="http://schemas.microsoft.com/office/drawing/2010/main" id="{1BF0B20D-3852-4901-8EB6-19779F805FA0}"/>
                    </a:ext>
                  </a:extLst>
                </p:cNvPr>
                <p:cNvSpPr/>
                <p:nvPr/>
              </p:nvSpPr>
              <p:spPr>
                <a:xfrm rot="0"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75" name="Google Shape;3272;p79">
                  <a:extLst>
                    <a:ext uri="{8B0CB094-6E6E-4C9A-9975-6D8E65934DCB}">
                      <a16:creationId xmlns:a16="http://schemas.microsoft.com/office/drawing/2010/main" id="{479F75D9-E16C-4B5C-ABAC-8D58007D3737}"/>
                    </a:ext>
                  </a:extLst>
                </p:cNvPr>
                <p:cNvSpPr/>
                <p:nvPr/>
              </p:nvSpPr>
              <p:spPr>
                <a:xfrm rot="0"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076" name="Google Shape;3273;p79">
              <a:extLst>
                <a:ext uri="{E4564BEF-A2C9-4AF0-85C6-CFF0DBE4FD8A}">
                  <a16:creationId xmlns:a16="http://schemas.microsoft.com/office/drawing/2010/main" id="{A5ED14C2-7031-4D38-BA7E-9FF5D66B2489}"/>
                </a:ext>
              </a:extLst>
            </p:cNvPr>
            <p:cNvGrpSpPr/>
            <p:nvPr/>
          </p:nvGrpSpPr>
          <p:grpSpPr>
            <a:xfrm rot="0"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2077" name="Google Shape;3274;p79">
                <a:extLst>
                  <a:ext uri="{F8842947-6A2F-4058-83CF-1958ACC4E996}">
                    <a16:creationId xmlns:a16="http://schemas.microsoft.com/office/drawing/2010/main" id="{44D6D957-0A01-4CFF-BEB2-109836EE319F}"/>
                  </a:ext>
                </a:extLst>
              </p:cNvPr>
              <p:cNvGrpSpPr/>
              <p:nvPr/>
            </p:nvGrpSpPr>
            <p:grpSpPr>
              <a:xfrm rot="0"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2078" name="Google Shape;3275;p79">
                  <a:extLst>
                    <a:ext uri="{BB13CDDF-AEA6-4FE2-BB9B-4163F80BDECE}">
                      <a16:creationId xmlns:a16="http://schemas.microsoft.com/office/drawing/2010/main" id="{76C11585-F02A-4F90-A8C5-8958F7141382}"/>
                    </a:ext>
                  </a:extLst>
                </p:cNvPr>
                <p:cNvSpPr/>
                <p:nvPr/>
              </p:nvSpPr>
              <p:spPr>
                <a:xfrm rot="0">
                  <a:off x="3892439" y="3082351"/>
                  <a:ext cx="347366" cy="1606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79" name="Google Shape;3276;p79">
                  <a:extLst>
                    <a:ext uri="{AA603958-AFEE-4417-885C-6AC0ABEC5DEE}">
                      <a16:creationId xmlns:a16="http://schemas.microsoft.com/office/drawing/2010/main" id="{6C881F9C-9C07-43E5-8A49-59BB096DC70D}"/>
                    </a:ext>
                  </a:extLst>
                </p:cNvPr>
                <p:cNvSpPr/>
                <p:nvPr/>
              </p:nvSpPr>
              <p:spPr>
                <a:xfrm rot="0"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0" name="Google Shape;3277;p79">
                  <a:extLst>
                    <a:ext uri="{4CF2E4C0-3EFF-4AF7-83C4-C60A6D1FF046}">
                      <a16:creationId xmlns:a16="http://schemas.microsoft.com/office/drawing/2010/main" id="{789A5273-3B48-48B8-AB77-A47A8E9020E5}"/>
                    </a:ext>
                  </a:extLst>
                </p:cNvPr>
                <p:cNvSpPr/>
                <p:nvPr/>
              </p:nvSpPr>
              <p:spPr>
                <a:xfrm rot="0"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1" name="Google Shape;3278;p79">
                  <a:extLst>
                    <a:ext uri="{B0DE362D-B56F-4B22-ACA4-85C39EE45BDD}">
                      <a16:creationId xmlns:a16="http://schemas.microsoft.com/office/drawing/2010/main" id="{CF3DA59C-9819-4E77-BBFB-C42F7F695E32}"/>
                    </a:ext>
                  </a:extLst>
                </p:cNvPr>
                <p:cNvSpPr/>
                <p:nvPr/>
              </p:nvSpPr>
              <p:spPr>
                <a:xfrm rot="0">
                  <a:off x="4043613" y="3161504"/>
                  <a:ext cx="108473" cy="4215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2" name="Google Shape;3279;p79">
                  <a:extLst>
                    <a:ext uri="{DB54AD1A-6E3D-462C-87B3-6CF885AACBF0}">
                      <a16:creationId xmlns:a16="http://schemas.microsoft.com/office/drawing/2010/main" id="{2C5B8DC0-29AF-4966-908B-CEED7B025C0E}"/>
                    </a:ext>
                  </a:extLst>
                </p:cNvPr>
                <p:cNvSpPr/>
                <p:nvPr/>
              </p:nvSpPr>
              <p:spPr>
                <a:xfrm rot="0">
                  <a:off x="4152078" y="3082351"/>
                  <a:ext cx="17224" cy="829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3" name="Google Shape;3280;p79">
                  <a:extLst>
                    <a:ext uri="{D2AFF827-3135-4F11-AA41-1D07F906AEC0}">
                      <a16:creationId xmlns:a16="http://schemas.microsoft.com/office/drawing/2010/main" id="{8FA79A59-2799-415D-ADA3-49EE69DECCE8}"/>
                    </a:ext>
                  </a:extLst>
                </p:cNvPr>
                <p:cNvSpPr/>
                <p:nvPr/>
              </p:nvSpPr>
              <p:spPr>
                <a:xfrm rot="0"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84" name="Google Shape;3281;p79">
                <a:extLst>
                  <a:ext uri="{3DBF22F9-8374-4E75-9961-945CDF0F0994}">
                    <a16:creationId xmlns:a16="http://schemas.microsoft.com/office/drawing/2010/main" id="{F16A90E3-DF57-4A33-9E77-03CFBE3055A1}"/>
                  </a:ext>
                </a:extLst>
              </p:cNvPr>
              <p:cNvGrpSpPr/>
              <p:nvPr/>
            </p:nvGrpSpPr>
            <p:grpSpPr>
              <a:xfrm rot="0"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2085" name="Google Shape;3282;p79">
                  <a:extLst>
                    <a:ext uri="{467DDF5F-C309-42B0-8E17-AF3FFB54173D}">
                      <a16:creationId xmlns:a16="http://schemas.microsoft.com/office/drawing/2010/main" id="{F44350D2-2DF9-4F08-8FA9-BB4A2734C431}"/>
                    </a:ext>
                  </a:extLst>
                </p:cNvPr>
                <p:cNvSpPr/>
                <p:nvPr/>
              </p:nvSpPr>
              <p:spPr>
                <a:xfrm rot="0"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6" name="Google Shape;3283;p79">
                  <a:extLst>
                    <a:ext uri="{17B68E3E-E7F2-40FD-9B26-311BAEC0902E}">
                      <a16:creationId xmlns:a16="http://schemas.microsoft.com/office/drawing/2010/main" id="{38267B0A-AC47-45DD-B0E7-9837136B53D1}"/>
                    </a:ext>
                  </a:extLst>
                </p:cNvPr>
                <p:cNvSpPr/>
                <p:nvPr/>
              </p:nvSpPr>
              <p:spPr>
                <a:xfrm rot="0"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87" name="Google Shape;3284;p79">
                <a:extLst>
                  <a:ext uri="{F703D33B-B3C6-44CE-A190-2A888B8AC625}">
                    <a16:creationId xmlns:a16="http://schemas.microsoft.com/office/drawing/2010/main" id="{14BAE908-A500-49A6-9EAC-8BD60B43FB39}"/>
                  </a:ext>
                </a:extLst>
              </p:cNvPr>
              <p:cNvGrpSpPr/>
              <p:nvPr/>
            </p:nvGrpSpPr>
            <p:grpSpPr>
              <a:xfrm rot="0"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2088" name="Google Shape;3285;p79">
                  <a:extLst>
                    <a:ext uri="{A8C60C75-F1E4-4F3E-B7E8-B6D5825E0D03}">
                      <a16:creationId xmlns:a16="http://schemas.microsoft.com/office/drawing/2010/main" id="{4CD9E514-1402-4925-A350-E776A552C298}"/>
                    </a:ext>
                  </a:extLst>
                </p:cNvPr>
                <p:cNvSpPr/>
                <p:nvPr/>
              </p:nvSpPr>
              <p:spPr>
                <a:xfrm rot="0"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89" name="Google Shape;3286;p79">
                  <a:extLst>
                    <a:ext uri="{B57E474C-BB0D-4D6E-A9C2-D2A191B0C48C}">
                      <a16:creationId xmlns:a16="http://schemas.microsoft.com/office/drawing/2010/main" id="{8B8C92BC-6A2E-41DB-B6D1-F25BCF26F5D1}"/>
                    </a:ext>
                  </a:extLst>
                </p:cNvPr>
                <p:cNvSpPr/>
                <p:nvPr/>
              </p:nvSpPr>
              <p:spPr>
                <a:xfrm rot="0"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90" name="Google Shape;3287;p79">
                <a:extLst>
                  <a:ext uri="{92156548-0D80-423B-B390-9419A83E12DD}">
                    <a16:creationId xmlns:a16="http://schemas.microsoft.com/office/drawing/2010/main" id="{C08B3255-F0F5-433D-A51F-13D16F534785}"/>
                  </a:ext>
                </a:extLst>
              </p:cNvPr>
              <p:cNvGrpSpPr/>
              <p:nvPr/>
            </p:nvGrpSpPr>
            <p:grpSpPr>
              <a:xfrm rot="0"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2091" name="Google Shape;3288;p79">
                  <a:extLst>
                    <a:ext uri="{B1840028-283C-45A0-A5C3-947291431183}">
                      <a16:creationId xmlns:a16="http://schemas.microsoft.com/office/drawing/2010/main" id="{4A8F4FDB-0C7D-4A77-875A-399920EADEAF}"/>
                    </a:ext>
                  </a:extLst>
                </p:cNvPr>
                <p:cNvSpPr/>
                <p:nvPr/>
              </p:nvSpPr>
              <p:spPr>
                <a:xfrm rot="0"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92" name="Google Shape;3289;p79">
                  <a:extLst>
                    <a:ext uri="{25A1A52D-8A37-4F90-A43E-F3BDC96AC7E1}">
                      <a16:creationId xmlns:a16="http://schemas.microsoft.com/office/drawing/2010/main" id="{F082919C-E3D7-4F93-B70A-F7136EDF3288}"/>
                    </a:ext>
                  </a:extLst>
                </p:cNvPr>
                <p:cNvSpPr/>
                <p:nvPr/>
              </p:nvSpPr>
              <p:spPr>
                <a:xfrm rot="0">
                  <a:off x="4032483" y="3197943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93" name="Google Shape;3290;p79">
                <a:extLst>
                  <a:ext uri="{A517C510-FEB2-435B-B4A9-5BA8071AEEAB}">
                    <a16:creationId xmlns:a16="http://schemas.microsoft.com/office/drawing/2010/main" id="{32494BAA-6B6F-45D7-9507-D91AC11D1A6B}"/>
                  </a:ext>
                </a:extLst>
              </p:cNvPr>
              <p:cNvGrpSpPr/>
              <p:nvPr/>
            </p:nvGrpSpPr>
            <p:grpSpPr>
              <a:xfrm rot="0"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2094" name="Google Shape;3291;p79">
                  <a:extLst>
                    <a:ext uri="{E17FD40E-E559-4DB1-8829-54CCF7AF14D0}">
                      <a16:creationId xmlns:a16="http://schemas.microsoft.com/office/drawing/2010/main" id="{5C3F02C4-0D2B-468C-AE45-E4377A48365E}"/>
                    </a:ext>
                  </a:extLst>
                </p:cNvPr>
                <p:cNvSpPr/>
                <p:nvPr/>
              </p:nvSpPr>
              <p:spPr>
                <a:xfrm rot="0"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95" name="Google Shape;3292;p79">
                  <a:extLst>
                    <a:ext uri="{EE76D7BD-0FEE-4D22-8789-32C6E0BD9295}">
                      <a16:creationId xmlns:a16="http://schemas.microsoft.com/office/drawing/2010/main" id="{B03B3695-D164-42DD-81DC-05A271D2A6D5}"/>
                    </a:ext>
                  </a:extLst>
                </p:cNvPr>
                <p:cNvSpPr/>
                <p:nvPr/>
              </p:nvSpPr>
              <p:spPr>
                <a:xfrm rot="0"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96" name="Google Shape;3293;p79">
                <a:extLst>
                  <a:ext uri="{088CE364-E574-48C3-AF8D-F8B2A5E75914}">
                    <a16:creationId xmlns:a16="http://schemas.microsoft.com/office/drawing/2010/main" id="{9929BB85-E5C4-4D20-A317-5E4330FEB567}"/>
                  </a:ext>
                </a:extLst>
              </p:cNvPr>
              <p:cNvGrpSpPr/>
              <p:nvPr/>
            </p:nvGrpSpPr>
            <p:grpSpPr>
              <a:xfrm rot="0"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2097" name="Google Shape;3294;p79">
                  <a:extLst>
                    <a:ext uri="{33B38C98-71A0-41F4-AA5A-B9B28B550719}">
                      <a16:creationId xmlns:a16="http://schemas.microsoft.com/office/drawing/2010/main" id="{5F43326F-CC74-4F1D-9308-AF5FA4B38921}"/>
                    </a:ext>
                  </a:extLst>
                </p:cNvPr>
                <p:cNvSpPr/>
                <p:nvPr/>
              </p:nvSpPr>
              <p:spPr>
                <a:xfrm rot="0"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098" name="Google Shape;3295;p79">
                  <a:extLst>
                    <a:ext uri="{CA85805C-B5EC-4F9B-8F6D-78AEE25159FC}">
                      <a16:creationId xmlns:a16="http://schemas.microsoft.com/office/drawing/2010/main" id="{A18A3616-4E34-492F-A879-5A3E9C3E8B8B}"/>
                    </a:ext>
                  </a:extLst>
                </p:cNvPr>
                <p:cNvSpPr/>
                <p:nvPr/>
              </p:nvSpPr>
              <p:spPr>
                <a:xfrm rot="0"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099" name="Google Shape;3296;p79">
                <a:extLst>
                  <a:ext uri="{F8F8B3CA-2610-4B89-9850-E14AA3840B4B}">
                    <a16:creationId xmlns:a16="http://schemas.microsoft.com/office/drawing/2010/main" id="{30BBA365-7429-4BFA-9C5A-31B3506CB554}"/>
                  </a:ext>
                </a:extLst>
              </p:cNvPr>
              <p:cNvGrpSpPr/>
              <p:nvPr/>
            </p:nvGrpSpPr>
            <p:grpSpPr>
              <a:xfrm rot="0"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2100" name="Google Shape;3297;p79">
                  <a:extLst>
                    <a:ext uri="{D817A8E5-28E5-4038-8872-71A4198F7E50}">
                      <a16:creationId xmlns:a16="http://schemas.microsoft.com/office/drawing/2010/main" id="{225998B4-E5F5-4D67-8791-53B60434981B}"/>
                    </a:ext>
                  </a:extLst>
                </p:cNvPr>
                <p:cNvSpPr/>
                <p:nvPr/>
              </p:nvSpPr>
              <p:spPr>
                <a:xfrm rot="0"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01" name="Google Shape;3298;p79">
                  <a:extLst>
                    <a:ext uri="{E5FFC84E-E3F3-403A-94D5-F437069C0B1B}">
                      <a16:creationId xmlns:a16="http://schemas.microsoft.com/office/drawing/2010/main" id="{EAB14652-3E6B-4961-AA73-E99C1AFFC0CD}"/>
                    </a:ext>
                  </a:extLst>
                </p:cNvPr>
                <p:cNvSpPr/>
                <p:nvPr/>
              </p:nvSpPr>
              <p:spPr>
                <a:xfrm rot="0">
                  <a:off x="4190326" y="3146663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02" name="Google Shape;3299;p79">
                <a:extLst>
                  <a:ext uri="{9DA43E4A-8D04-4BDE-83C1-3228346E21DC}">
                    <a16:creationId xmlns:a16="http://schemas.microsoft.com/office/drawing/2010/main" id="{C2A7FB8F-7DBA-41D5-B9A2-1394A3352B2D}"/>
                  </a:ext>
                </a:extLst>
              </p:cNvPr>
              <p:cNvGrpSpPr/>
              <p:nvPr/>
            </p:nvGrpSpPr>
            <p:grpSpPr>
              <a:xfrm rot="0"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2103" name="Google Shape;3300;p79">
                  <a:extLst>
                    <a:ext uri="{4CD85DD6-6FCC-44CC-B5AD-5370200ECC02}">
                      <a16:creationId xmlns:a16="http://schemas.microsoft.com/office/drawing/2010/main" id="{D71E92CB-B3AB-4102-AA64-37349CDE8E11}"/>
                    </a:ext>
                  </a:extLst>
                </p:cNvPr>
                <p:cNvSpPr/>
                <p:nvPr/>
              </p:nvSpPr>
              <p:spPr>
                <a:xfrm rot="0"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04" name="Google Shape;3301;p79">
                  <a:extLst>
                    <a:ext uri="{8EBD3503-22C1-46DC-8428-4492B2791CC5}">
                      <a16:creationId xmlns:a16="http://schemas.microsoft.com/office/drawing/2010/main" id="{025F36FE-CA68-41F0-B885-245987E0B556}"/>
                    </a:ext>
                  </a:extLst>
                </p:cNvPr>
                <p:cNvSpPr/>
                <p:nvPr/>
              </p:nvSpPr>
              <p:spPr>
                <a:xfrm rot="0"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05" name="Google Shape;3302;p79">
                <a:extLst>
                  <a:ext uri="{2A7F6B15-F5A1-4DF8-9A97-B4F0BEA4C72C}">
                    <a16:creationId xmlns:a16="http://schemas.microsoft.com/office/drawing/2010/main" id="{7A5717ED-8D91-4126-B10B-429928683D3D}"/>
                  </a:ext>
                </a:extLst>
              </p:cNvPr>
              <p:cNvGrpSpPr/>
              <p:nvPr/>
            </p:nvGrpSpPr>
            <p:grpSpPr>
              <a:xfrm rot="0"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2106" name="Google Shape;3303;p79">
                  <a:extLst>
                    <a:ext uri="{D68C9164-74CC-4F3C-B7D5-28534080F910}">
                      <a16:creationId xmlns:a16="http://schemas.microsoft.com/office/drawing/2010/main" id="{C6EAD268-1D60-4FDC-9F5D-761A600B8DC9}"/>
                    </a:ext>
                  </a:extLst>
                </p:cNvPr>
                <p:cNvSpPr/>
                <p:nvPr/>
              </p:nvSpPr>
              <p:spPr>
                <a:xfrm rot="0"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07" name="Google Shape;3304;p79">
                  <a:extLst>
                    <a:ext uri="{673F6532-A103-4F4E-9485-D275B382FDC2}">
                      <a16:creationId xmlns:a16="http://schemas.microsoft.com/office/drawing/2010/main" id="{54DBE3B0-D786-4DFD-AE0D-23031305D6E6}"/>
                    </a:ext>
                  </a:extLst>
                </p:cNvPr>
                <p:cNvSpPr/>
                <p:nvPr/>
              </p:nvSpPr>
              <p:spPr>
                <a:xfrm rot="0"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08" name="Google Shape;3305;p79">
                <a:extLst>
                  <a:ext uri="{AC66DE81-A6C9-4295-BD68-F6E77E41EF64}">
                    <a16:creationId xmlns:a16="http://schemas.microsoft.com/office/drawing/2010/main" id="{A3039581-8A57-46AA-8A35-628AE9D58CBE}"/>
                  </a:ext>
                </a:extLst>
              </p:cNvPr>
              <p:cNvGrpSpPr/>
              <p:nvPr/>
            </p:nvGrpSpPr>
            <p:grpSpPr>
              <a:xfrm rot="0"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2109" name="Google Shape;3306;p79">
                  <a:extLst>
                    <a:ext uri="{EB2E872F-4EC9-4B50-AA81-7931087C79AC}">
                      <a16:creationId xmlns:a16="http://schemas.microsoft.com/office/drawing/2010/main" id="{FCAD9E0D-3E87-4824-958D-31272B7893FC}"/>
                    </a:ext>
                  </a:extLst>
                </p:cNvPr>
                <p:cNvSpPr/>
                <p:nvPr/>
              </p:nvSpPr>
              <p:spPr>
                <a:xfrm rot="0"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0" name="Google Shape;3307;p79">
                  <a:extLst>
                    <a:ext uri="{33E7DDAF-D903-4F03-A13D-AF156DF246D5}">
                      <a16:creationId xmlns:a16="http://schemas.microsoft.com/office/drawing/2010/main" id="{B2CC9CF4-2AED-4CC7-9384-257F70A287EA}"/>
                    </a:ext>
                  </a:extLst>
                </p:cNvPr>
                <p:cNvSpPr/>
                <p:nvPr/>
              </p:nvSpPr>
              <p:spPr>
                <a:xfrm rot="0"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111" name="Google Shape;3308;p79">
              <a:extLst>
                <a:ext uri="{5D1C507E-171F-4173-AFEC-9428C1808DF6}">
                  <a16:creationId xmlns:a16="http://schemas.microsoft.com/office/drawing/2010/main" id="{58B7AF3A-C7CF-44CF-B404-5E6C77751903}"/>
                </a:ext>
              </a:extLst>
            </p:cNvPr>
            <p:cNvGrpSpPr/>
            <p:nvPr/>
          </p:nvGrpSpPr>
          <p:grpSpPr>
            <a:xfrm rot="0"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2112" name="Google Shape;3309;p79">
                <a:extLst>
                  <a:ext uri="{C9BBFBB1-59B4-4426-88FA-05A4C21E5EFB}">
                    <a16:creationId xmlns:a16="http://schemas.microsoft.com/office/drawing/2010/main" id="{6BAC8507-3EEA-4AF5-B206-0F3084875D16}"/>
                  </a:ext>
                </a:extLst>
              </p:cNvPr>
              <p:cNvGrpSpPr/>
              <p:nvPr/>
            </p:nvGrpSpPr>
            <p:grpSpPr>
              <a:xfrm rot="0"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2113" name="Google Shape;3310;p79">
                  <a:extLst>
                    <a:ext uri="{F0C3B596-3539-4E50-B24C-1768FA134D4C}">
                      <a16:creationId xmlns:a16="http://schemas.microsoft.com/office/drawing/2010/main" id="{16CDE0B0-6632-4961-832F-6BA74FD46589}"/>
                    </a:ext>
                  </a:extLst>
                </p:cNvPr>
                <p:cNvSpPr/>
                <p:nvPr/>
              </p:nvSpPr>
              <p:spPr>
                <a:xfrm rot="0"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4" name="Google Shape;3311;p79">
                  <a:extLst>
                    <a:ext uri="{80E57349-2E6D-4C01-8F97-C9ABDA698D59}">
                      <a16:creationId xmlns:a16="http://schemas.microsoft.com/office/drawing/2010/main" id="{B032981D-F6C0-47BB-B8C8-F5CCFF21F5B4}"/>
                    </a:ext>
                  </a:extLst>
                </p:cNvPr>
                <p:cNvSpPr/>
                <p:nvPr/>
              </p:nvSpPr>
              <p:spPr>
                <a:xfrm rot="0"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5" name="Google Shape;3312;p79">
                  <a:extLst>
                    <a:ext uri="{C2112BB8-FD0D-4A66-AC78-302EF91519FC}">
                      <a16:creationId xmlns:a16="http://schemas.microsoft.com/office/drawing/2010/main" id="{CE7A1778-E019-4A91-A901-AC22F06872DD}"/>
                    </a:ext>
                  </a:extLst>
                </p:cNvPr>
                <p:cNvSpPr/>
                <p:nvPr/>
              </p:nvSpPr>
              <p:spPr>
                <a:xfrm rot="0"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6" name="Google Shape;3313;p79">
                  <a:extLst>
                    <a:ext uri="{3E67079A-21CE-4DA8-8F78-425951FF8B34}">
                      <a16:creationId xmlns:a16="http://schemas.microsoft.com/office/drawing/2010/main" id="{EEF0813E-E1A8-4487-AE79-81246F12640C}"/>
                    </a:ext>
                  </a:extLst>
                </p:cNvPr>
                <p:cNvSpPr/>
                <p:nvPr/>
              </p:nvSpPr>
              <p:spPr>
                <a:xfrm rot="0"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7" name="Google Shape;3314;p79">
                  <a:extLst>
                    <a:ext uri="{858395B3-2DD0-45D3-9940-8046593D13C9}">
                      <a16:creationId xmlns:a16="http://schemas.microsoft.com/office/drawing/2010/main" id="{1A843917-E2C8-48B8-9AF8-555992ED100D}"/>
                    </a:ext>
                  </a:extLst>
                </p:cNvPr>
                <p:cNvSpPr/>
                <p:nvPr/>
              </p:nvSpPr>
              <p:spPr>
                <a:xfrm rot="0"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8" name="Google Shape;3315;p79">
                  <a:extLst>
                    <a:ext uri="{D040BBE8-E64E-4745-A674-7019DB6CE9DF}">
                      <a16:creationId xmlns:a16="http://schemas.microsoft.com/office/drawing/2010/main" id="{7C1FE29C-EA9D-4A22-ABF3-76B6EDFA0093}"/>
                    </a:ext>
                  </a:extLst>
                </p:cNvPr>
                <p:cNvSpPr/>
                <p:nvPr/>
              </p:nvSpPr>
              <p:spPr>
                <a:xfrm rot="0"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19" name="Google Shape;3316;p79">
                  <a:extLst>
                    <a:ext uri="{46A85EE9-16C4-473A-BAD9-FC47FD141F65}">
                      <a16:creationId xmlns:a16="http://schemas.microsoft.com/office/drawing/2010/main" id="{AB9832A5-892B-4910-8191-508E0132DB03}"/>
                    </a:ext>
                  </a:extLst>
                </p:cNvPr>
                <p:cNvSpPr/>
                <p:nvPr/>
              </p:nvSpPr>
              <p:spPr>
                <a:xfrm rot="0">
                  <a:off x="4293931" y="3169118"/>
                  <a:ext cx="75551" cy="4111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0" name="Google Shape;3317;p79">
                  <a:extLst>
                    <a:ext uri="{912F1B9B-9541-47B0-95C4-901118FA0A00}">
                      <a16:creationId xmlns:a16="http://schemas.microsoft.com/office/drawing/2010/main" id="{52A5772E-996D-48E5-A1C6-04DAD8187714}"/>
                    </a:ext>
                  </a:extLst>
                </p:cNvPr>
                <p:cNvSpPr/>
                <p:nvPr/>
              </p:nvSpPr>
              <p:spPr>
                <a:xfrm rot="0"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1" name="Google Shape;3318;p79">
                  <a:extLst>
                    <a:ext uri="{282B209B-ABC8-410F-B05D-B526DD72F06E}">
                      <a16:creationId xmlns:a16="http://schemas.microsoft.com/office/drawing/2010/main" id="{BF56ADD3-272A-449D-B8EE-CD1349BCAC8D}"/>
                    </a:ext>
                  </a:extLst>
                </p:cNvPr>
                <p:cNvSpPr/>
                <p:nvPr/>
              </p:nvSpPr>
              <p:spPr>
                <a:xfrm rot="0">
                  <a:off x="4395540" y="3267776"/>
                  <a:ext cx="38830" cy="760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2" name="Google Shape;3319;p79">
                  <a:extLst>
                    <a:ext uri="{EC6366F2-A531-4EF0-9519-FE6591BA221B}">
                      <a16:creationId xmlns:a16="http://schemas.microsoft.com/office/drawing/2010/main" id="{5D8A1B75-BDEC-47D4-B5AC-8BE9837BBEBA}"/>
                    </a:ext>
                  </a:extLst>
                </p:cNvPr>
                <p:cNvSpPr/>
                <p:nvPr/>
              </p:nvSpPr>
              <p:spPr>
                <a:xfrm rot="0">
                  <a:off x="4360438" y="3267776"/>
                  <a:ext cx="35109" cy="12197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3" name="Google Shape;3320;p79">
                  <a:extLst>
                    <a:ext uri="{B7A43D50-D9A0-4A4A-A567-1D284405EA5C}">
                      <a16:creationId xmlns:a16="http://schemas.microsoft.com/office/drawing/2010/main" id="{22E4D051-7CE9-4A88-98FF-359A419A496B}"/>
                    </a:ext>
                  </a:extLst>
                </p:cNvPr>
                <p:cNvSpPr/>
                <p:nvPr/>
              </p:nvSpPr>
              <p:spPr>
                <a:xfrm rot="0">
                  <a:off x="4293931" y="3210220"/>
                  <a:ext cx="101616" cy="575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4" name="Google Shape;3321;p79">
                  <a:extLst>
                    <a:ext uri="{969F2362-C36A-4BDB-83BB-7D501FD80561}">
                      <a16:creationId xmlns:a16="http://schemas.microsoft.com/office/drawing/2010/main" id="{320BB3D8-5BE6-4BD2-BB31-D7645281C90E}"/>
                    </a:ext>
                  </a:extLst>
                </p:cNvPr>
                <p:cNvSpPr/>
                <p:nvPr/>
              </p:nvSpPr>
              <p:spPr>
                <a:xfrm rot="0">
                  <a:off x="4395540" y="3186436"/>
                  <a:ext cx="66420" cy="7973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5" name="Google Shape;3322;p79">
                  <a:extLst>
                    <a:ext uri="{3CEE36CB-2FAA-447A-A3E1-0B91E62F8064}">
                      <a16:creationId xmlns:a16="http://schemas.microsoft.com/office/drawing/2010/main" id="{773F29A9-0580-4C42-94A4-5018107FDD25}"/>
                    </a:ext>
                  </a:extLst>
                </p:cNvPr>
                <p:cNvSpPr/>
                <p:nvPr/>
              </p:nvSpPr>
              <p:spPr>
                <a:xfrm rot="0">
                  <a:off x="4459380" y="3189669"/>
                  <a:ext cx="41872" cy="12340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6" name="Google Shape;3323;p79">
                  <a:extLst>
                    <a:ext uri="{696582BB-B4B9-44DF-A149-DF1744F87B0B}">
                      <a16:creationId xmlns:a16="http://schemas.microsoft.com/office/drawing/2010/main" id="{50548CEE-1B80-42A8-89AB-8E067F2E1495}"/>
                    </a:ext>
                  </a:extLst>
                </p:cNvPr>
                <p:cNvSpPr/>
                <p:nvPr/>
              </p:nvSpPr>
              <p:spPr>
                <a:xfrm rot="0"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7" name="Google Shape;3324;p79">
                  <a:extLst>
                    <a:ext uri="{7FC477D0-7026-4EA7-81B8-CFC67AED17FE}">
                      <a16:creationId xmlns:a16="http://schemas.microsoft.com/office/drawing/2010/main" id="{63BBB69F-67CB-415A-8715-631E8AF8C190}"/>
                    </a:ext>
                  </a:extLst>
                </p:cNvPr>
                <p:cNvSpPr/>
                <p:nvPr/>
              </p:nvSpPr>
              <p:spPr>
                <a:xfrm rot="0">
                  <a:off x="4501246" y="3223252"/>
                  <a:ext cx="46434" cy="8981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8" name="Google Shape;3325;p79">
                  <a:extLst>
                    <a:ext uri="{16CF30AC-929B-4F81-9CCC-FBE0A5BB7526}">
                      <a16:creationId xmlns:a16="http://schemas.microsoft.com/office/drawing/2010/main" id="{7350E614-DF2C-4858-9823-1F266AA9A888}"/>
                    </a:ext>
                  </a:extLst>
                </p:cNvPr>
                <p:cNvSpPr/>
                <p:nvPr/>
              </p:nvSpPr>
              <p:spPr>
                <a:xfrm rot="0">
                  <a:off x="4459670" y="3104231"/>
                  <a:ext cx="58421" cy="8496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29" name="Google Shape;3326;p79">
                  <a:extLst>
                    <a:ext uri="{86211AEA-4AF5-46EF-B1EC-6ADACFFB7D2F}">
                      <a16:creationId xmlns:a16="http://schemas.microsoft.com/office/drawing/2010/main" id="{AD963CEA-A544-4CC6-8C4B-54DADA874FE9}"/>
                    </a:ext>
                  </a:extLst>
                </p:cNvPr>
                <p:cNvSpPr/>
                <p:nvPr/>
              </p:nvSpPr>
              <p:spPr>
                <a:xfrm rot="0">
                  <a:off x="4459670" y="3189189"/>
                  <a:ext cx="86586" cy="36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30" name="Google Shape;3327;p79">
                <a:extLst>
                  <a:ext uri="{525B261B-0523-4CF9-A87E-A2B044687DF1}">
                    <a16:creationId xmlns:a16="http://schemas.microsoft.com/office/drawing/2010/main" id="{68B90313-7998-4E3D-A071-ADA7226CA015}"/>
                  </a:ext>
                </a:extLst>
              </p:cNvPr>
              <p:cNvGrpSpPr/>
              <p:nvPr/>
            </p:nvGrpSpPr>
            <p:grpSpPr>
              <a:xfrm rot="0">
                <a:off x="4538164" y="3342060"/>
                <a:ext cx="37776" cy="32380"/>
                <a:chOff x="4538164" y="3342060"/>
                <a:chExt cx="37776" cy="32380"/>
              </a:xfrm>
            </p:grpSpPr>
            <p:sp>
              <p:nvSpPr>
                <p:cNvPr id="2131" name="Google Shape;3328;p79">
                  <a:extLst>
                    <a:ext uri="{58AF7666-747B-4FB8-A1F1-FDE37048FF3F}">
                      <a16:creationId xmlns:a16="http://schemas.microsoft.com/office/drawing/2010/main" id="{5FB2F4AA-DC91-489D-AECF-A07E61BBF031}"/>
                    </a:ext>
                  </a:extLst>
                </p:cNvPr>
                <p:cNvSpPr/>
                <p:nvPr/>
              </p:nvSpPr>
              <p:spPr>
                <a:xfrm rot="0">
                  <a:off x="4538164" y="3342060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32" name="Google Shape;3329;p79">
                  <a:extLst>
                    <a:ext uri="{571DBD85-7D11-43FA-829F-0331655B8D98}">
                      <a16:creationId xmlns:a16="http://schemas.microsoft.com/office/drawing/2010/main" id="{4792275C-FECE-44AC-97AC-E76D411CD845}"/>
                    </a:ext>
                  </a:extLst>
                </p:cNvPr>
                <p:cNvSpPr/>
                <p:nvPr/>
              </p:nvSpPr>
              <p:spPr>
                <a:xfrm rot="0"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33" name="Google Shape;3330;p79">
                <a:extLst>
                  <a:ext uri="{EC6E2A38-EBFC-45D6-B74F-36B9CCBBB2A7}">
                    <a16:creationId xmlns:a16="http://schemas.microsoft.com/office/drawing/2010/main" id="{C7733ECA-94BC-437C-8E91-33A29C607915}"/>
                  </a:ext>
                </a:extLst>
              </p:cNvPr>
              <p:cNvGrpSpPr/>
              <p:nvPr/>
            </p:nvGrpSpPr>
            <p:grpSpPr>
              <a:xfrm rot="0"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2134" name="Google Shape;3331;p79">
                  <a:extLst>
                    <a:ext uri="{E32DA631-8811-42CE-8DDA-28123F81B22E}">
                      <a16:creationId xmlns:a16="http://schemas.microsoft.com/office/drawing/2010/main" id="{6F588310-2884-43CA-A210-97CE867740FA}"/>
                    </a:ext>
                  </a:extLst>
                </p:cNvPr>
                <p:cNvSpPr/>
                <p:nvPr/>
              </p:nvSpPr>
              <p:spPr>
                <a:xfrm rot="0"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35" name="Google Shape;3332;p79">
                  <a:extLst>
                    <a:ext uri="{99B91A76-DE38-4141-A125-ACD56C7BC845}">
                      <a16:creationId xmlns:a16="http://schemas.microsoft.com/office/drawing/2010/main" id="{BB94226B-5165-4141-932B-2E409E9CD561}"/>
                    </a:ext>
                  </a:extLst>
                </p:cNvPr>
                <p:cNvSpPr/>
                <p:nvPr/>
              </p:nvSpPr>
              <p:spPr>
                <a:xfrm rot="0"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36" name="Google Shape;3333;p79">
                <a:extLst>
                  <a:ext uri="{367D4122-6159-4B10-9D42-34E19FF53870}">
                    <a16:creationId xmlns:a16="http://schemas.microsoft.com/office/drawing/2010/main" id="{CB24F4F4-BFA5-4C4C-8534-18413DF89568}"/>
                  </a:ext>
                </a:extLst>
              </p:cNvPr>
              <p:cNvGrpSpPr/>
              <p:nvPr/>
            </p:nvGrpSpPr>
            <p:grpSpPr>
              <a:xfrm rot="0"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2137" name="Google Shape;3334;p79">
                  <a:extLst>
                    <a:ext uri="{EA054AA8-097E-4FB7-AFD5-BCF64A8FD074}">
                      <a16:creationId xmlns:a16="http://schemas.microsoft.com/office/drawing/2010/main" id="{F88E0118-B70A-49FB-A3AC-70CC16D0EAEE}"/>
                    </a:ext>
                  </a:extLst>
                </p:cNvPr>
                <p:cNvSpPr/>
                <p:nvPr/>
              </p:nvSpPr>
              <p:spPr>
                <a:xfrm rot="0"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38" name="Google Shape;3335;p79">
                  <a:extLst>
                    <a:ext uri="{3CB7D1C6-8077-44B0-BEC1-A19200291A7C}">
                      <a16:creationId xmlns:a16="http://schemas.microsoft.com/office/drawing/2010/main" id="{615CE350-76D4-4C06-B9F0-ED0D448428CE}"/>
                    </a:ext>
                  </a:extLst>
                </p:cNvPr>
                <p:cNvSpPr/>
                <p:nvPr/>
              </p:nvSpPr>
              <p:spPr>
                <a:xfrm rot="0"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39" name="Google Shape;3336;p79">
                <a:extLst>
                  <a:ext uri="{6C3AB717-3A00-4BA8-AD06-8117E65E19A9}">
                    <a16:creationId xmlns:a16="http://schemas.microsoft.com/office/drawing/2010/main" id="{054CF8CC-3ABA-41E5-BF5C-A6AE14BAE952}"/>
                  </a:ext>
                </a:extLst>
              </p:cNvPr>
              <p:cNvGrpSpPr/>
              <p:nvPr/>
            </p:nvGrpSpPr>
            <p:grpSpPr>
              <a:xfrm rot="0"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2140" name="Google Shape;3337;p79">
                  <a:extLst>
                    <a:ext uri="{FC019751-76DE-4A85-923B-457EC60661BF}">
                      <a16:creationId xmlns:a16="http://schemas.microsoft.com/office/drawing/2010/main" id="{101B62F1-A032-476D-8556-34652258F30B}"/>
                    </a:ext>
                  </a:extLst>
                </p:cNvPr>
                <p:cNvSpPr/>
                <p:nvPr/>
              </p:nvSpPr>
              <p:spPr>
                <a:xfrm rot="0"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41" name="Google Shape;3338;p79">
                  <a:extLst>
                    <a:ext uri="{4A6F9E40-4578-4D46-A18B-3055E426456E}">
                      <a16:creationId xmlns:a16="http://schemas.microsoft.com/office/drawing/2010/main" id="{3228BDF8-FBA6-4757-A3A0-815F25DCAE17}"/>
                    </a:ext>
                  </a:extLst>
                </p:cNvPr>
                <p:cNvSpPr/>
                <p:nvPr/>
              </p:nvSpPr>
              <p:spPr>
                <a:xfrm rot="0"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42" name="Google Shape;3339;p79">
                <a:extLst>
                  <a:ext uri="{2EFD0245-690A-49A6-92CF-73B1D7B99408}">
                    <a16:creationId xmlns:a16="http://schemas.microsoft.com/office/drawing/2010/main" id="{A73DEDC8-D1ED-4F51-84A8-34631C209098}"/>
                  </a:ext>
                </a:extLst>
              </p:cNvPr>
              <p:cNvGrpSpPr/>
              <p:nvPr/>
            </p:nvGrpSpPr>
            <p:grpSpPr>
              <a:xfrm rot="0">
                <a:off x="4411812" y="3331711"/>
                <a:ext cx="37776" cy="32451"/>
                <a:chOff x="4411812" y="3331711"/>
                <a:chExt cx="37776" cy="32451"/>
              </a:xfrm>
            </p:grpSpPr>
            <p:sp>
              <p:nvSpPr>
                <p:cNvPr id="2143" name="Google Shape;3340;p79">
                  <a:extLst>
                    <a:ext uri="{5D3CD754-C005-4268-BF04-7CD8A6EDE7DB}">
                      <a16:creationId xmlns:a16="http://schemas.microsoft.com/office/drawing/2010/main" id="{FC8E02EE-8A12-4B3D-8486-0ED4C73D6D51}"/>
                    </a:ext>
                  </a:extLst>
                </p:cNvPr>
                <p:cNvSpPr/>
                <p:nvPr/>
              </p:nvSpPr>
              <p:spPr>
                <a:xfrm rot="0">
                  <a:off x="4411812" y="3331711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44" name="Google Shape;3341;p79">
                  <a:extLst>
                    <a:ext uri="{039F6BD1-8D44-42B0-A3F0-6AFC97C4EAEC}">
                      <a16:creationId xmlns:a16="http://schemas.microsoft.com/office/drawing/2010/main" id="{57AED955-12F6-4BF9-A285-CBF063EE7F83}"/>
                    </a:ext>
                  </a:extLst>
                </p:cNvPr>
                <p:cNvSpPr/>
                <p:nvPr/>
              </p:nvSpPr>
              <p:spPr>
                <a:xfrm rot="0"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45" name="Google Shape;3342;p79">
                <a:extLst>
                  <a:ext uri="{1733E61F-328A-4F19-B55A-410CB36D184A}">
                    <a16:creationId xmlns:a16="http://schemas.microsoft.com/office/drawing/2010/main" id="{5B4174B8-F57A-4899-BEB2-CF1B58080ABF}"/>
                  </a:ext>
                </a:extLst>
              </p:cNvPr>
              <p:cNvGrpSpPr/>
              <p:nvPr/>
            </p:nvGrpSpPr>
            <p:grpSpPr>
              <a:xfrm rot="0"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2146" name="Google Shape;3343;p79">
                  <a:extLst>
                    <a:ext uri="{6CAC7488-2E63-479F-A508-858CDA5E4393}">
                      <a16:creationId xmlns:a16="http://schemas.microsoft.com/office/drawing/2010/main" id="{10318B87-1F71-43D0-80DF-2B63D8A8EEB0}"/>
                    </a:ext>
                  </a:extLst>
                </p:cNvPr>
                <p:cNvSpPr/>
                <p:nvPr/>
              </p:nvSpPr>
              <p:spPr>
                <a:xfrm rot="0"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47" name="Google Shape;3344;p79">
                  <a:extLst>
                    <a:ext uri="{B24B9A2B-A7B7-467C-9428-9DA3855CB6D5}">
                      <a16:creationId xmlns:a16="http://schemas.microsoft.com/office/drawing/2010/main" id="{6DB79512-4B7F-4B1F-9059-1AA136D92705}"/>
                    </a:ext>
                  </a:extLst>
                </p:cNvPr>
                <p:cNvSpPr/>
                <p:nvPr/>
              </p:nvSpPr>
              <p:spPr>
                <a:xfrm rot="0"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48" name="Google Shape;3345;p79">
                <a:extLst>
                  <a:ext uri="{27CA156A-A315-412F-987C-F5A9ECA14E3D}">
                    <a16:creationId xmlns:a16="http://schemas.microsoft.com/office/drawing/2010/main" id="{98E97F7F-9874-4E15-B8AF-5921300678ED}"/>
                  </a:ext>
                </a:extLst>
              </p:cNvPr>
              <p:cNvGrpSpPr/>
              <p:nvPr/>
            </p:nvGrpSpPr>
            <p:grpSpPr>
              <a:xfrm rot="0">
                <a:off x="4494867" y="3090530"/>
                <a:ext cx="37877" cy="32451"/>
                <a:chOff x="4494867" y="3090530"/>
                <a:chExt cx="37877" cy="32451"/>
              </a:xfrm>
            </p:grpSpPr>
            <p:sp>
              <p:nvSpPr>
                <p:cNvPr id="2149" name="Google Shape;3346;p79">
                  <a:extLst>
                    <a:ext uri="{5B21F4A4-013B-41EE-A553-F21DE92CBCDE}">
                      <a16:creationId xmlns:a16="http://schemas.microsoft.com/office/drawing/2010/main" id="{2483F5A1-A2E7-4DE0-99E8-42C7AEB92CAE}"/>
                    </a:ext>
                  </a:extLst>
                </p:cNvPr>
                <p:cNvSpPr/>
                <p:nvPr/>
              </p:nvSpPr>
              <p:spPr>
                <a:xfrm rot="0">
                  <a:off x="4494867" y="3090530"/>
                  <a:ext cx="37877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50" name="Google Shape;3347;p79">
                  <a:extLst>
                    <a:ext uri="{771928C5-865B-49CA-AEAE-F193942A837E}">
                      <a16:creationId xmlns:a16="http://schemas.microsoft.com/office/drawing/2010/main" id="{7B5B7A0A-8D22-4C07-BA87-390EFD373725}"/>
                    </a:ext>
                  </a:extLst>
                </p:cNvPr>
                <p:cNvSpPr/>
                <p:nvPr/>
              </p:nvSpPr>
              <p:spPr>
                <a:xfrm rot="0"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51" name="Google Shape;3348;p79">
                <a:extLst>
                  <a:ext uri="{528391F7-F682-44A7-8FD3-7C29BC370E2E}">
                    <a16:creationId xmlns:a16="http://schemas.microsoft.com/office/drawing/2010/main" id="{E47B3091-C495-4573-BA42-738A409321FC}"/>
                  </a:ext>
                </a:extLst>
              </p:cNvPr>
              <p:cNvGrpSpPr/>
              <p:nvPr/>
            </p:nvGrpSpPr>
            <p:grpSpPr>
              <a:xfrm rot="0">
                <a:off x="4525123" y="3207774"/>
                <a:ext cx="37783" cy="32420"/>
                <a:chOff x="4525123" y="3207774"/>
                <a:chExt cx="37783" cy="32420"/>
              </a:xfrm>
            </p:grpSpPr>
            <p:sp>
              <p:nvSpPr>
                <p:cNvPr id="2152" name="Google Shape;3349;p79">
                  <a:extLst>
                    <a:ext uri="{E80F249B-B8EC-42A5-9585-E18E83190118}">
                      <a16:creationId xmlns:a16="http://schemas.microsoft.com/office/drawing/2010/main" id="{24B98C6A-B334-45D4-8BCA-B8AC55AEFB4A}"/>
                    </a:ext>
                  </a:extLst>
                </p:cNvPr>
                <p:cNvSpPr/>
                <p:nvPr/>
              </p:nvSpPr>
              <p:spPr>
                <a:xfrm rot="0">
                  <a:off x="4525123" y="3207774"/>
                  <a:ext cx="37783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53" name="Google Shape;3350;p79">
                  <a:extLst>
                    <a:ext uri="{3E85BC39-86C4-4206-B06C-719372B4C8B8}">
                      <a16:creationId xmlns:a16="http://schemas.microsoft.com/office/drawing/2010/main" id="{2DA93256-6771-4373-B048-B5C3E9DE67F5}"/>
                    </a:ext>
                  </a:extLst>
                </p:cNvPr>
                <p:cNvSpPr/>
                <p:nvPr/>
              </p:nvSpPr>
              <p:spPr>
                <a:xfrm rot="0">
                  <a:off x="4540256" y="3217447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54" name="Google Shape;3351;p79">
                <a:extLst>
                  <a:ext uri="{25C309B8-9082-462F-98BF-CB1637090AD6}">
                    <a16:creationId xmlns:a16="http://schemas.microsoft.com/office/drawing/2010/main" id="{0C230C75-158E-47AA-A287-ECDDBC17A01A}"/>
                  </a:ext>
                </a:extLst>
              </p:cNvPr>
              <p:cNvGrpSpPr/>
              <p:nvPr/>
            </p:nvGrpSpPr>
            <p:grpSpPr>
              <a:xfrm rot="0"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2155" name="Google Shape;3352;p79">
                  <a:extLst>
                    <a:ext uri="{3A1B7A60-A275-48D0-862D-AA9675337449}">
                      <a16:creationId xmlns:a16="http://schemas.microsoft.com/office/drawing/2010/main" id="{0D3E390F-7A13-4FA2-A66F-775EFF0B6B75}"/>
                    </a:ext>
                  </a:extLst>
                </p:cNvPr>
                <p:cNvSpPr/>
                <p:nvPr/>
              </p:nvSpPr>
              <p:spPr>
                <a:xfrm rot="0"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56" name="Google Shape;3353;p79">
                  <a:extLst>
                    <a:ext uri="{15A23BD8-3205-4F89-BB6B-BBF2E9AE243C}">
                      <a16:creationId xmlns:a16="http://schemas.microsoft.com/office/drawing/2010/main" id="{AA545CF7-C080-494A-A95C-AC3BF961B1B8}"/>
                    </a:ext>
                  </a:extLst>
                </p:cNvPr>
                <p:cNvSpPr/>
                <p:nvPr/>
              </p:nvSpPr>
              <p:spPr>
                <a:xfrm rot="0"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57" name="Google Shape;3354;p79">
                <a:extLst>
                  <a:ext uri="{C3F9AAAD-095D-4A0D-96F2-C2D33FBC6F0C}">
                    <a16:creationId xmlns:a16="http://schemas.microsoft.com/office/drawing/2010/main" id="{D9FC0233-B1CE-4679-B856-30C567D03DD1}"/>
                  </a:ext>
                </a:extLst>
              </p:cNvPr>
              <p:cNvGrpSpPr/>
              <p:nvPr/>
            </p:nvGrpSpPr>
            <p:grpSpPr>
              <a:xfrm rot="0">
                <a:off x="4350545" y="3156399"/>
                <a:ext cx="31405" cy="27001"/>
                <a:chOff x="4350545" y="3156399"/>
                <a:chExt cx="31405" cy="27001"/>
              </a:xfrm>
            </p:grpSpPr>
            <p:sp>
              <p:nvSpPr>
                <p:cNvPr id="2158" name="Google Shape;3355;p79">
                  <a:extLst>
                    <a:ext uri="{36DD0A73-1021-4017-B2A7-5F1AA45217FF}">
                      <a16:creationId xmlns:a16="http://schemas.microsoft.com/office/drawing/2010/main" id="{F6261247-7336-40EE-BB13-06A24B0D7D51}"/>
                    </a:ext>
                  </a:extLst>
                </p:cNvPr>
                <p:cNvSpPr/>
                <p:nvPr/>
              </p:nvSpPr>
              <p:spPr>
                <a:xfrm rot="0">
                  <a:off x="4350545" y="3156399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59" name="Google Shape;3356;p79">
                  <a:extLst>
                    <a:ext uri="{6BACEAFA-4D45-4E59-BEAF-F109D1D7D652}">
                      <a16:creationId xmlns:a16="http://schemas.microsoft.com/office/drawing/2010/main" id="{B4B26699-951A-45FF-9A8D-9F5ADC84B96A}"/>
                    </a:ext>
                  </a:extLst>
                </p:cNvPr>
                <p:cNvSpPr/>
                <p:nvPr/>
              </p:nvSpPr>
              <p:spPr>
                <a:xfrm rot="0"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60" name="Google Shape;3357;p79">
                <a:extLst>
                  <a:ext uri="{ECFB4455-3552-4878-9029-A845FA5BC0E8}">
                    <a16:creationId xmlns:a16="http://schemas.microsoft.com/office/drawing/2010/main" id="{7DD247DB-3199-4263-B7BF-D6914BF7D481}"/>
                  </a:ext>
                </a:extLst>
              </p:cNvPr>
              <p:cNvGrpSpPr/>
              <p:nvPr/>
            </p:nvGrpSpPr>
            <p:grpSpPr>
              <a:xfrm rot="0"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2161" name="Google Shape;3358;p79">
                  <a:extLst>
                    <a:ext uri="{9635F0DA-6296-4798-8B55-50C0032A74E0}">
                      <a16:creationId xmlns:a16="http://schemas.microsoft.com/office/drawing/2010/main" id="{57B01DF4-F1B8-4B12-9326-ED9A5555E1C0}"/>
                    </a:ext>
                  </a:extLst>
                </p:cNvPr>
                <p:cNvSpPr/>
                <p:nvPr/>
              </p:nvSpPr>
              <p:spPr>
                <a:xfrm rot="0"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62" name="Google Shape;3359;p79">
                  <a:extLst>
                    <a:ext uri="{8C04A6D4-CCF1-40BA-AAB3-CFCDD8939F03}">
                      <a16:creationId xmlns:a16="http://schemas.microsoft.com/office/drawing/2010/main" id="{4B1F76D8-E400-4FF8-AD31-8D0C9435C9A1}"/>
                    </a:ext>
                  </a:extLst>
                </p:cNvPr>
                <p:cNvSpPr/>
                <p:nvPr/>
              </p:nvSpPr>
              <p:spPr>
                <a:xfrm rot="0">
                  <a:off x="4390883" y="3264731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63" name="Google Shape;3360;p79">
                <a:extLst>
                  <a:ext uri="{F5E989D0-1EBA-423D-911D-23E115954E6A}">
                    <a16:creationId xmlns:a16="http://schemas.microsoft.com/office/drawing/2010/main" id="{8BECD4E1-E4FC-48B2-92D5-B7B22ED24233}"/>
                  </a:ext>
                </a:extLst>
              </p:cNvPr>
              <p:cNvGrpSpPr/>
              <p:nvPr/>
            </p:nvGrpSpPr>
            <p:grpSpPr>
              <a:xfrm rot="0">
                <a:off x="4331321" y="3283656"/>
                <a:ext cx="31405" cy="26944"/>
                <a:chOff x="4331321" y="3283656"/>
                <a:chExt cx="31405" cy="26944"/>
              </a:xfrm>
            </p:grpSpPr>
            <p:sp>
              <p:nvSpPr>
                <p:cNvPr id="2164" name="Google Shape;3361;p79">
                  <a:extLst>
                    <a:ext uri="{D4B22658-0789-4384-8093-47CB5935DFD8}">
                      <a16:creationId xmlns:a16="http://schemas.microsoft.com/office/drawing/2010/main" id="{AB3D6B95-6B97-4493-B2DB-3313852CA4EF}"/>
                    </a:ext>
                  </a:extLst>
                </p:cNvPr>
                <p:cNvSpPr/>
                <p:nvPr/>
              </p:nvSpPr>
              <p:spPr>
                <a:xfrm rot="0">
                  <a:off x="4331321" y="3283656"/>
                  <a:ext cx="31405" cy="269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65" name="Google Shape;3362;p79">
                  <a:extLst>
                    <a:ext uri="{5D4C3D02-6785-4A5E-BC3F-307A3ECC9744}">
                      <a16:creationId xmlns:a16="http://schemas.microsoft.com/office/drawing/2010/main" id="{795F62F7-580D-44ED-A8D7-D78F8E4EC9F9}"/>
                    </a:ext>
                  </a:extLst>
                </p:cNvPr>
                <p:cNvSpPr/>
                <p:nvPr/>
              </p:nvSpPr>
              <p:spPr>
                <a:xfrm rot="0">
                  <a:off x="4345502" y="3293274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166" name="Google Shape;3363;p79">
                <a:extLst>
                  <a:ext uri="{057F0D8E-E641-419A-87CD-E2E858C1DE95}">
                    <a16:creationId xmlns:a16="http://schemas.microsoft.com/office/drawing/2010/main" id="{32DBDA32-56DB-4543-A6E5-F3BB72782ED7}"/>
                  </a:ext>
                </a:extLst>
              </p:cNvPr>
              <p:cNvGrpSpPr/>
              <p:nvPr/>
            </p:nvGrpSpPr>
            <p:grpSpPr>
              <a:xfrm rot="0"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2167" name="Google Shape;3364;p79">
                  <a:extLst>
                    <a:ext uri="{7E5FA6FB-8B86-4532-8239-9E1A741A4728}">
                      <a16:creationId xmlns:a16="http://schemas.microsoft.com/office/drawing/2010/main" id="{388E18E1-373E-4AEC-B97B-6AA420623B62}"/>
                    </a:ext>
                  </a:extLst>
                </p:cNvPr>
                <p:cNvSpPr/>
                <p:nvPr/>
              </p:nvSpPr>
              <p:spPr>
                <a:xfrm rot="0"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68" name="Google Shape;3365;p79">
                  <a:extLst>
                    <a:ext uri="{9BC583CF-7651-417B-9D2C-DA31C816FD79}">
                      <a16:creationId xmlns:a16="http://schemas.microsoft.com/office/drawing/2010/main" id="{BDE7EE02-5042-4158-9A63-3E691682A8D8}"/>
                    </a:ext>
                  </a:extLst>
                </p:cNvPr>
                <p:cNvSpPr/>
                <p:nvPr/>
              </p:nvSpPr>
              <p:spPr>
                <a:xfrm rot="0"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169" name="Google Shape;3366;p79">
              <a:extLst>
                <a:ext uri="{BDD938A8-921A-4845-B455-24D6BD1685C4}">
                  <a16:creationId xmlns:a16="http://schemas.microsoft.com/office/drawing/2010/main" id="{A68BC98C-5D3B-4069-8B1C-CA7FE2DB9A08}"/>
                </a:ext>
              </a:extLst>
            </p:cNvPr>
            <p:cNvGrpSpPr/>
            <p:nvPr/>
          </p:nvGrpSpPr>
          <p:grpSpPr>
            <a:xfrm rot="0">
              <a:off x="4558998" y="3188237"/>
              <a:ext cx="1280131" cy="1052745"/>
              <a:chOff x="4558998" y="3188237"/>
              <a:chExt cx="1280131" cy="1052745"/>
            </a:xfrm>
          </p:grpSpPr>
          <p:sp>
            <p:nvSpPr>
              <p:cNvPr id="2170" name="Google Shape;3367;p79">
                <a:extLst>
                  <a:ext uri="{B19BEFA4-F74B-4E14-9EFB-62DBCA440325}">
                    <a16:creationId xmlns:a16="http://schemas.microsoft.com/office/drawing/2010/main" id="{3D65F612-B8E6-4A58-BE21-C9EF79A517FD}"/>
                  </a:ext>
                </a:extLst>
              </p:cNvPr>
              <p:cNvSpPr/>
              <p:nvPr/>
            </p:nvSpPr>
            <p:spPr>
              <a:xfrm rot="0">
                <a:off x="4916156" y="3750813"/>
                <a:ext cx="8" cy="8"/>
              </a:xfrm>
              <a:custGeom>
                <a:avLst/>
                <a:gdLst/>
                <a:ahLst/>
                <a:cxnLst/>
                <a:rect b="b" l="0" r="r" t="0"/>
                <a:pathLst>
                  <a:path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w="1825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171" name="Google Shape;3368;p79">
                <a:extLst>
                  <a:ext uri="{F1FA8E0B-9E43-479E-AB4C-2C52631E63E7}">
                    <a16:creationId xmlns:a16="http://schemas.microsoft.com/office/drawing/2010/main" id="{0FDF9355-F566-425A-9D27-2BD6004A0855}"/>
                  </a:ext>
                </a:extLst>
              </p:cNvPr>
              <p:cNvGrpSpPr/>
              <p:nvPr/>
            </p:nvGrpSpPr>
            <p:grpSpPr>
              <a:xfrm rot="0">
                <a:off x="4579163" y="3203653"/>
                <a:ext cx="1244833" cy="1020397"/>
                <a:chOff x="4579163" y="3203653"/>
                <a:chExt cx="1244833" cy="1020397"/>
              </a:xfrm>
            </p:grpSpPr>
            <p:sp>
              <p:nvSpPr>
                <p:cNvPr id="2172" name="Google Shape;3369;p79">
                  <a:extLst>
                    <a:ext uri="{9875F7C9-656E-4BA5-AE26-133F3467DBE0}">
                      <a16:creationId xmlns:a16="http://schemas.microsoft.com/office/drawing/2010/main" id="{D26E8E8B-388F-4BEC-9660-34294CA7002D}"/>
                    </a:ext>
                  </a:extLst>
                </p:cNvPr>
                <p:cNvSpPr/>
                <p:nvPr/>
              </p:nvSpPr>
              <p:spPr>
                <a:xfrm rot="0"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173" name="Google Shape;3370;p79">
                  <a:extLst>
                    <a:ext uri="{98D141F4-1262-4F19-9996-B74DEAC595C0}">
                      <a16:creationId xmlns:a16="http://schemas.microsoft.com/office/drawing/2010/main" id="{BD46E8B0-790D-47D1-BAF0-A9FC1FE26F0E}"/>
                    </a:ext>
                  </a:extLst>
                </p:cNvPr>
                <p:cNvSpPr/>
                <p:nvPr/>
              </p:nvSpPr>
              <p:spPr>
                <a:xfrm rot="0">
                  <a:off x="5490616" y="3482892"/>
                  <a:ext cx="66136" cy="7735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grpSp>
              <p:nvGrpSpPr>
                <p:cNvPr id="2174" name="Google Shape;3371;p79">
                  <a:extLst>
                    <a:ext uri="{E1FC2FA6-96EA-4FF7-9F66-92053D146195}">
                      <a16:creationId xmlns:a16="http://schemas.microsoft.com/office/drawing/2010/main" id="{0AD7E257-22B1-4DA8-A1B1-B8AD0767E874}"/>
                    </a:ext>
                  </a:extLst>
                </p:cNvPr>
                <p:cNvGrpSpPr/>
                <p:nvPr/>
              </p:nvGrpSpPr>
              <p:grpSpPr>
                <a:xfrm rot="0">
                  <a:off x="4579163" y="3203653"/>
                  <a:ext cx="1244833" cy="1020397"/>
                  <a:chOff x="4579163" y="3203653"/>
                  <a:chExt cx="1244833" cy="1020397"/>
                </a:xfrm>
              </p:grpSpPr>
              <p:sp>
                <p:nvSpPr>
                  <p:cNvPr id="2175" name="Google Shape;3372;p79">
                    <a:extLst>
                      <a:ext uri="{51CC54BA-EADB-4480-948E-CF1725DB0964}">
                        <a16:creationId xmlns:a16="http://schemas.microsoft.com/office/drawing/2010/main" id="{D113BB31-A573-4E80-82E8-C5E930F3E937}"/>
                      </a:ext>
                    </a:extLst>
                  </p:cNvPr>
                  <p:cNvSpPr/>
                  <p:nvPr/>
                </p:nvSpPr>
                <p:spPr>
                  <a:xfrm rot="0"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w="1825">
                    <a:solidFill>
                      <a:srgbClr val="a5b7c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176" name="Google Shape;3373;p79">
                    <a:extLst>
                      <a:ext uri="{2EB33964-5397-4035-B350-36D3C55A2108}">
                        <a16:creationId xmlns:a16="http://schemas.microsoft.com/office/drawing/2010/main" id="{64FDCFAA-0059-4A9D-9368-231D6E6EC255}"/>
                      </a:ext>
                    </a:extLst>
                  </p:cNvPr>
                  <p:cNvSpPr/>
                  <p:nvPr/>
                </p:nvSpPr>
                <p:spPr>
                  <a:xfrm rot="0">
                    <a:off x="4857262" y="3819695"/>
                    <a:ext cx="69935" cy="1418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w="1825">
                    <a:solidFill>
                      <a:srgbClr val="a5b7c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2177" name="Google Shape;3374;p79">
                    <a:extLst>
                      <a:ext uri="{880924D9-ABB0-4E70-ABEB-0A2E6A14D121}">
                        <a16:creationId xmlns:a16="http://schemas.microsoft.com/office/drawing/2010/main" id="{839E2419-00AC-4C05-AB9D-A917C5A630DB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4579163" y="3203653"/>
                    <a:ext cx="1244833" cy="1020397"/>
                    <a:chOff x="4579163" y="3203653"/>
                    <a:chExt cx="1244833" cy="1020397"/>
                  </a:xfrm>
                </p:grpSpPr>
                <p:sp>
                  <p:nvSpPr>
                    <p:cNvPr id="2178" name="Google Shape;3375;p79">
                      <a:extLst>
                        <a:ext uri="{FC45D204-7479-49E7-ADD9-E47B45EAA15A}">
                          <a16:creationId xmlns:a16="http://schemas.microsoft.com/office/drawing/2010/main" id="{B77CECC0-645A-47B0-9839-82924DDD223F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930329" y="3363965"/>
                      <a:ext cx="23894" cy="102763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79" name="Google Shape;3376;p79">
                      <a:extLst>
                        <a:ext uri="{9465A40C-ECB7-40FB-8CCC-0272C01C3C1F}">
                          <a16:creationId xmlns:a16="http://schemas.microsoft.com/office/drawing/2010/main" id="{A39B067B-B5C9-4724-B2A7-B5FAEA95FD3A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849845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0" name="Google Shape;3377;p79">
                      <a:extLst>
                        <a:ext uri="{C0BA74A5-C5E4-46B1-BB52-CA7F21E25CA7}">
                          <a16:creationId xmlns:a16="http://schemas.microsoft.com/office/drawing/2010/main" id="{1A00FE41-557E-4421-906D-8B86CEA27CBB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1" name="Google Shape;3378;p79">
                      <a:extLst>
                        <a:ext uri="{BA74A674-74AE-442C-B727-6265D95C8D31}">
                          <a16:creationId xmlns:a16="http://schemas.microsoft.com/office/drawing/2010/main" id="{8AB62DA9-31CF-4AA5-BC2A-5BA14D7CAD7C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2" name="Google Shape;3379;p79">
                      <a:extLst>
                        <a:ext uri="{D0AD0CEB-13CE-4E61-A1B8-6B2BBA093D5B}">
                          <a16:creationId xmlns:a16="http://schemas.microsoft.com/office/drawing/2010/main" id="{BB647088-2FD1-4D72-9EA3-4CCA11D276FE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789615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3" name="Google Shape;3380;p79">
                      <a:extLst>
                        <a:ext uri="{E870958B-145C-4986-9C70-511D33B83602}">
                          <a16:creationId xmlns:a16="http://schemas.microsoft.com/office/drawing/2010/main" id="{F5FFEF0C-81A1-44DD-B24E-733259ED9E3A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738242" y="3357500"/>
                      <a:ext cx="74882" cy="10280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4" name="Google Shape;3381;p79">
                      <a:extLst>
                        <a:ext uri="{FB834BCE-469B-47FA-9949-FD18325DAEBC}">
                          <a16:creationId xmlns:a16="http://schemas.microsoft.com/office/drawing/2010/main" id="{F9476C9A-A4BF-42DA-824E-66B8156D51F1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185" name="Google Shape;3382;p79">
                      <a:extLst>
                        <a:ext uri="{8F81FFC8-A289-4BC8-B6B4-C3FD6FC3BC48}">
                          <a16:creationId xmlns:a16="http://schemas.microsoft.com/office/drawing/2010/main" id="{B3D08ACF-0A7B-4203-9EAF-0F562CF1C2DD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w="1825">
                      <a:solidFill>
                        <a:srgbClr val="a5b7c5"/>
                      </a:solidFill>
                      <a:prstDash val="solid"/>
                      <a:miter lim="800000"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grpSp>
                  <p:nvGrpSpPr>
                    <p:cNvPr id="2186" name="Google Shape;3383;p79">
                      <a:extLst>
                        <a:ext uri="{CC5C777D-365B-4640-9454-FE01EE8EE55F}">
                          <a16:creationId xmlns:a16="http://schemas.microsoft.com/office/drawing/2010/main" id="{0AF4764A-8195-47DE-A4C2-722DA4048894}"/>
                        </a:ext>
                      </a:extLst>
                    </p:cNvPr>
                    <p:cNvGrpSpPr/>
                    <p:nvPr/>
                  </p:nvGrpSpPr>
                  <p:grpSpPr>
                    <a:xfrm rot="0">
                      <a:off x="4579163" y="3203653"/>
                      <a:ext cx="1244833" cy="1020397"/>
                      <a:chOff x="4579163" y="3203653"/>
                      <a:chExt cx="1244833" cy="1020397"/>
                    </a:xfrm>
                  </p:grpSpPr>
                  <p:sp>
                    <p:nvSpPr>
                      <p:cNvPr id="2187" name="Google Shape;3384;p79">
                        <a:extLst>
                          <a:ext uri="{FDBF5817-44C2-4ECE-A043-318B2CD52039}">
                            <a16:creationId xmlns:a16="http://schemas.microsoft.com/office/drawing/2010/main" id="{4BBE5E65-9409-4116-A904-0BAA573249CB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617986" y="3614284"/>
                        <a:ext cx="53001" cy="21031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88" name="Google Shape;3385;p79">
                        <a:extLst>
                          <a:ext uri="{E92FF1D7-D347-4045-8E78-5C898017F164}">
                            <a16:creationId xmlns:a16="http://schemas.microsoft.com/office/drawing/2010/main" id="{ED83F6B3-FF5C-4460-8B7D-115A35B39EA0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89" name="Google Shape;3386;p79">
                        <a:extLst>
                          <a:ext uri="{90970752-A01A-4789-8C1F-B74642CDF7FA}">
                            <a16:creationId xmlns:a16="http://schemas.microsoft.com/office/drawing/2010/main" id="{19522D61-192B-4134-AFEF-B48D39988663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0" name="Google Shape;3387;p79">
                        <a:extLst>
                          <a:ext uri="{906F68A2-364E-477C-932D-DB3BAE951FF8}">
                            <a16:creationId xmlns:a16="http://schemas.microsoft.com/office/drawing/2010/main" id="{441543EF-4C7B-44D4-9AFD-A64A86DFB997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06562" y="3516766"/>
                        <a:ext cx="77454" cy="79924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1" name="Google Shape;3388;p79">
                        <a:extLst>
                          <a:ext uri="{FC6947C0-366C-4C17-B641-D33E14AF0F01}">
                            <a16:creationId xmlns:a16="http://schemas.microsoft.com/office/drawing/2010/main" id="{8DEC95E2-1A0F-41DB-981B-38166B19D6A9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63646" y="3516766"/>
                        <a:ext cx="20370" cy="52805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2" name="Google Shape;3389;p79">
                        <a:extLst>
                          <a:ext uri="{B8170727-C730-460D-98B6-DEC6F4B8CF39}">
                            <a16:creationId xmlns:a16="http://schemas.microsoft.com/office/drawing/2010/main" id="{75209E9C-9F2E-4875-95D2-C4DB78B66D0B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3" name="Google Shape;3390;p79">
                        <a:extLst>
                          <a:ext uri="{60D21CEF-7F29-4651-90FB-499D791967A1}">
                            <a16:creationId xmlns:a16="http://schemas.microsoft.com/office/drawing/2010/main" id="{838F0084-0702-490C-A027-E29E2CC7E2BC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4" name="Google Shape;3391;p79">
                        <a:extLst>
                          <a:ext uri="{1CC40025-DC35-4C7C-B26F-31F6EA16FDED}">
                            <a16:creationId xmlns:a16="http://schemas.microsoft.com/office/drawing/2010/main" id="{124E49E0-0487-4B33-AE4E-DE680BD33F91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5" name="Google Shape;3392;p79">
                        <a:extLst>
                          <a:ext uri="{F90C513E-D94A-4558-BD08-33A115DC1C80}">
                            <a16:creationId xmlns:a16="http://schemas.microsoft.com/office/drawing/2010/main" id="{57D5AAD5-02DF-472F-AC86-C02E527C02E2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6" name="Google Shape;3393;p79">
                        <a:extLst>
                          <a:ext uri="{3FD5FC1A-4EBB-4DF3-A75E-CFAF23E07E3C}">
                            <a16:creationId xmlns:a16="http://schemas.microsoft.com/office/drawing/2010/main" id="{4577773B-F0E8-42D6-A2D8-2EE2CB4FEDC6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813116" y="3462914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7" name="Google Shape;3394;p79">
                        <a:extLst>
                          <a:ext uri="{8F942B75-4500-41D6-9A94-0FA229DF9C34}">
                            <a16:creationId xmlns:a16="http://schemas.microsoft.com/office/drawing/2010/main" id="{4C961844-5497-43D9-8C04-4F7230F38D6D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87807" y="3462914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8" name="Google Shape;3395;p79">
                        <a:extLst>
                          <a:ext uri="{D8D947B5-077A-48A7-9A10-A93A1453CD63}">
                            <a16:creationId xmlns:a16="http://schemas.microsoft.com/office/drawing/2010/main" id="{9560BC5D-757D-4C6F-AF44-0512E6843C6D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199" name="Google Shape;3396;p79">
                        <a:extLst>
                          <a:ext uri="{D8BFF0FC-577D-48FA-99DC-C11C01B77B38}">
                            <a16:creationId xmlns:a16="http://schemas.microsoft.com/office/drawing/2010/main" id="{4EC486DB-5120-4518-B1F8-34DED0D7C81A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853645" y="3514100"/>
                        <a:ext cx="26175" cy="59183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2200" name="Google Shape;3397;p79">
                        <a:extLst>
                          <a:ext uri="{BBDB989D-A7DF-4E87-931F-9E513DDD867D}">
                            <a16:creationId xmlns:a16="http://schemas.microsoft.com/office/drawing/2010/main" id="{B6DB9C11-85EF-4E1D-902E-616B3BEA2D93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w="1825">
                        <a:solidFill>
                          <a:srgbClr val="a5b7c5"/>
                        </a:solidFill>
                        <a:prstDash val="solid"/>
                        <a:miter lim="800000"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grpSp>
                    <p:nvGrpSpPr>
                      <p:cNvPr id="2201" name="Google Shape;3398;p79">
                        <a:extLst>
                          <a:ext uri="{2D3C503A-FCDB-476A-9F1C-A21CF4C64537}">
                            <a16:creationId xmlns:a16="http://schemas.microsoft.com/office/drawing/2010/main" id="{20466388-78E8-4D42-AAFD-DA77E0A23CA3}"/>
                          </a:ext>
                        </a:extLst>
                      </p:cNvPr>
                      <p:cNvGrpSpPr/>
                      <p:nvPr/>
                    </p:nvGrpSpPr>
                    <p:grpSpPr>
                      <a:xfrm rot="0">
                        <a:off x="4579163" y="3203653"/>
                        <a:ext cx="1244833" cy="1020397"/>
                        <a:chOff x="4579163" y="3203653"/>
                        <a:chExt cx="1244833" cy="1020397"/>
                      </a:xfrm>
                    </p:grpSpPr>
                    <p:sp>
                      <p:nvSpPr>
                        <p:cNvPr id="2202" name="Google Shape;3399;p79">
                          <a:extLst>
                            <a:ext uri="{D0977B31-B740-49BB-A1AC-452206F4A27E}">
                              <a16:creationId xmlns:a16="http://schemas.microsoft.com/office/drawing/2010/main" id="{B21D76A3-8E0E-4BFC-B2A7-6702C42647A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3" name="Google Shape;3400;p79">
                          <a:extLst>
                            <a:ext uri="{90F21563-6233-4848-976A-88AE34B06E18}">
                              <a16:creationId xmlns:a16="http://schemas.microsoft.com/office/drawing/2010/main" id="{AFF716A9-C834-48B5-9520-D43F6C4366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4" name="Google Shape;3401;p79">
                          <a:extLst>
                            <a:ext uri="{EA547ADE-04BE-4A5D-A84A-29FD00C83A4D}">
                              <a16:creationId xmlns:a16="http://schemas.microsoft.com/office/drawing/2010/main" id="{4A1310C7-742A-4383-86DA-A32CBED4A0C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5" name="Google Shape;3402;p79">
                          <a:extLst>
                            <a:ext uri="{0FB523FC-2CAF-4CAB-809E-FFE4708335BF}">
                              <a16:creationId xmlns:a16="http://schemas.microsoft.com/office/drawing/2010/main" id="{11A3C0CE-A18E-4D54-8590-13E815C7A8C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073707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6" name="Google Shape;3403;p79">
                          <a:extLst>
                            <a:ext uri="{1C4D90EA-80BF-4464-A6C1-AB8DDDCF5166}">
                              <a16:creationId xmlns:a16="http://schemas.microsoft.com/office/drawing/2010/main" id="{E9EFE71A-D533-4101-A17A-66D677D9A81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00637" y="3586309"/>
                          <a:ext cx="26741" cy="81166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7" name="Google Shape;3404;p79">
                          <a:extLst>
                            <a:ext uri="{7E85C036-3583-4EE5-8DEB-1CD265F09180}">
                              <a16:creationId xmlns:a16="http://schemas.microsoft.com/office/drawing/2010/main" id="{D7902740-6A4E-48CA-967B-22FC13D9722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088548" y="3252839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8" name="Google Shape;3405;p79">
                          <a:extLst>
                            <a:ext uri="{4937E4C0-C378-4508-8370-C7E4598A6788}">
                              <a16:creationId xmlns:a16="http://schemas.microsoft.com/office/drawing/2010/main" id="{F2687580-239B-4403-A2DA-7C8C517462F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060203" y="3203653"/>
                          <a:ext cx="544588" cy="316353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09" name="Google Shape;3406;p79">
                          <a:extLst>
                            <a:ext uri="{C767E969-2A02-40ED-9400-D22F848D4953}">
                              <a16:creationId xmlns:a16="http://schemas.microsoft.com/office/drawing/2010/main" id="{1039AE1E-CD54-4512-BAA7-5DEDB73FA4B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0" name="Google Shape;3407;p79">
                          <a:extLst>
                            <a:ext uri="{8BC27CFC-C61A-4C73-9AED-239C7585FF1D}">
                              <a16:creationId xmlns:a16="http://schemas.microsoft.com/office/drawing/2010/main" id="{B4A1E0AD-C7EF-4B34-837C-D8202A4656D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00637" y="3507533"/>
                          <a:ext cx="99617" cy="78784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1" name="Google Shape;3408;p79">
                          <a:extLst>
                            <a:ext uri="{FA755CA6-9955-4ADB-AAE5-E00E76C1FB0B}">
                              <a16:creationId xmlns:a16="http://schemas.microsoft.com/office/drawing/2010/main" id="{296F429F-9C55-4A3E-9218-9E9700E9203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200247" y="3501068"/>
                          <a:ext cx="156513" cy="6473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2" name="Google Shape;3409;p79">
                          <a:extLst>
                            <a:ext uri="{A7E62AD1-54AD-4D1F-82BC-8A9ED3167732}">
                              <a16:creationId xmlns:a16="http://schemas.microsoft.com/office/drawing/2010/main" id="{E3939FFD-915B-453F-A3A4-9BA2B4CC348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27371" y="3507533"/>
                          <a:ext cx="72884" cy="155852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3" name="Google Shape;3410;p79">
                          <a:extLst>
                            <a:ext uri="{FFD51C16-B027-44F6-BE6A-0DE4408354E8}">
                              <a16:creationId xmlns:a16="http://schemas.microsoft.com/office/drawing/2010/main" id="{9747E876-6D71-490F-A261-EF18633864BB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4" name="Google Shape;3411;p79">
                          <a:extLst>
                            <a:ext uri="{ECDD13B7-AC57-4D74-B174-E7273762AB8E}">
                              <a16:creationId xmlns:a16="http://schemas.microsoft.com/office/drawing/2010/main" id="{F175F67C-D75B-4EB2-86B7-036CC247F4F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56753" y="3246375"/>
                          <a:ext cx="61567" cy="254699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5" name="Google Shape;3412;p79">
                          <a:extLst>
                            <a:ext uri="{20C983FD-F10E-4C8E-B0F0-538C2CFA2BE4}">
                              <a16:creationId xmlns:a16="http://schemas.microsoft.com/office/drawing/2010/main" id="{1E6FCF99-23DE-4AAE-B0B7-6CCB4602237A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6" name="Google Shape;3413;p79">
                          <a:extLst>
                            <a:ext uri="{75D27B6C-93FB-4C1C-80E7-F2CC489F6C18}">
                              <a16:creationId xmlns:a16="http://schemas.microsoft.com/office/drawing/2010/main" id="{A47355EF-D5CE-4F6C-8949-ACB772FCF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53897" y="3501068"/>
                          <a:ext cx="18089" cy="136724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7" name="Google Shape;3414;p79">
                          <a:extLst>
                            <a:ext uri="{6639D75F-285D-4F74-897B-9E74C503297C}">
                              <a16:creationId xmlns:a16="http://schemas.microsoft.com/office/drawing/2010/main" id="{DB437579-2311-44CB-996A-45B17AC7707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206721" y="3620748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8" name="Google Shape;3415;p79">
                          <a:extLst>
                            <a:ext uri="{2B499A93-54FD-4748-8490-BC055BF2EB92}">
                              <a16:creationId xmlns:a16="http://schemas.microsoft.com/office/drawing/2010/main" id="{D769E354-5FAB-46BF-84AC-54565296789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19" name="Google Shape;3416;p79">
                          <a:extLst>
                            <a:ext uri="{EB215DD7-772B-45E0-AE52-3BD0FD11CB92}">
                              <a16:creationId xmlns:a16="http://schemas.microsoft.com/office/drawing/2010/main" id="{F119257A-0D6B-4558-98EB-F63B1901552C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27371" y="3659854"/>
                          <a:ext cx="92862" cy="134538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0" name="Google Shape;3417;p79">
                          <a:extLst>
                            <a:ext uri="{2CBF62D2-0CDD-4A78-B108-80037D38AEB4}">
                              <a16:creationId xmlns:a16="http://schemas.microsoft.com/office/drawing/2010/main" id="{D4D801CC-93A1-41B0-91E8-2DFBD293517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479202" y="3327149"/>
                          <a:ext cx="150614" cy="56998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1" name="Google Shape;3418;p79">
                          <a:extLst>
                            <a:ext uri="{769628A5-5679-4525-B8FE-2FD621B2CC8F}">
                              <a16:creationId xmlns:a16="http://schemas.microsoft.com/office/drawing/2010/main" id="{2E3285CB-E51C-4BB8-B9BF-401FFA47596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2" name="Google Shape;3419;p79">
                          <a:extLst>
                            <a:ext uri="{DF09492F-02AD-4B83-A5D3-58B4854849B3}">
                              <a16:creationId xmlns:a16="http://schemas.microsoft.com/office/drawing/2010/main" id="{35034214-406F-4D48-9578-65801D9FC45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352947" y="3497261"/>
                          <a:ext cx="78405" cy="136536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3" name="Google Shape;3420;p79">
                          <a:extLst>
                            <a:ext uri="{511F94BC-E74E-4C8F-9B73-6EA81F3A8AA7}">
                              <a16:creationId xmlns:a16="http://schemas.microsoft.com/office/drawing/2010/main" id="{6C9C8CBB-3AB3-46F9-8090-7A6CC42693A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4917295" y="3466721"/>
                          <a:ext cx="40732" cy="122355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4" name="Google Shape;3421;p79">
                          <a:extLst>
                            <a:ext uri="{19A8748D-D9CC-46B8-8C41-79C907FA6F6C}">
                              <a16:creationId xmlns:a16="http://schemas.microsoft.com/office/drawing/2010/main" id="{B4540E88-024E-4619-82E7-EC3D7416508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060203" y="3408017"/>
                          <a:ext cx="111416" cy="19512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sp>
                      <p:nvSpPr>
                        <p:cNvPr id="2225" name="Google Shape;3422;p79">
                          <a:extLst>
                            <a:ext uri="{57A14CF5-2086-4D7B-BBD3-D66E7A2D991B}">
                              <a16:creationId xmlns:a16="http://schemas.microsoft.com/office/drawing/2010/main" id="{FF904EF2-D4A7-4DA0-B4FA-48438A33CFBD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5127371" y="3620748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  <p:grpSp>
                      <p:nvGrpSpPr>
                        <p:cNvPr id="2226" name="Google Shape;3423;p79">
                          <a:extLst>
                            <a:ext uri="{970D0B9C-DFB3-492D-BF41-16DA40838724}">
                              <a16:creationId xmlns:a16="http://schemas.microsoft.com/office/drawing/2010/main" id="{2E6AACC9-832A-4F2B-A46F-AD3B79524E1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 rot="0">
                          <a:off x="4579163" y="3203653"/>
                          <a:ext cx="1244833" cy="1020397"/>
                          <a:chOff x="4579163" y="3203653"/>
                          <a:chExt cx="1244833" cy="1020397"/>
                        </a:xfrm>
                      </p:grpSpPr>
                      <p:sp>
                        <p:nvSpPr>
                          <p:cNvPr id="2227" name="Google Shape;3424;p79">
                            <a:extLst>
                              <a:ext uri="{D8EF3756-E875-4599-AA6B-98DFA9EEAD2F}">
                                <a16:creationId xmlns:a16="http://schemas.microsoft.com/office/drawing/2010/main" id="{B9A1FDC0-167A-4F7A-8481-2B71191BEC3D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 rot="0">
                            <a:off x="4949550" y="3708184"/>
                            <a:ext cx="37971" cy="3814"/>
                          </a:xfrm>
                          <a:custGeom>
                            <a:avLst/>
                            <a:gdLst/>
                            <a:ahLst/>
                            <a:cxnLst/>
                            <a:rect b="b" l="0" r="r" t="0"/>
                            <a:pathLst>
                              <a:path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w="1825">
                            <a:solidFill>
                              <a:srgbClr val="a5b7c5"/>
                            </a:solidFill>
                            <a:prstDash val="solid"/>
                            <a:miter lim="800000"/>
                          </a:ln>
                        </p:spPr>
                        <p:txBody>
                          <a:bodyPr anchor="ctr" bIns="91425" lIns="91425" rIns="91425" rtlCol="0" spcFirstLastPara="true" tIns="91425" vert="horz" wrap="square">
                            <a:noAutofit/>
                          </a:bodyPr>
                          <a:lstStyle/>
                          <a:p>
                            <a:pPr algn="l" indent="0" lvl="0" marL="0" rtl="false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rPr dirty="0" lang="en-US"/>
                              <a:t/>
                            </a:r>
                            <a:endParaRPr dirty="0" lang="en-US"/>
                          </a:p>
                        </p:txBody>
                      </p:sp>
                      <p:grpSp>
                        <p:nvGrpSpPr>
                          <p:cNvPr id="2228" name="Google Shape;3425;p79">
                            <a:extLst>
                              <a:ext uri="{91A28A03-D613-442A-AD93-DFD0F0F75509}">
                                <a16:creationId xmlns:a16="http://schemas.microsoft.com/office/drawing/2010/main" id="{8C122324-F8B3-424A-9393-FEE787F7B68A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 rot="0">
                            <a:off x="4579163" y="3203653"/>
                            <a:ext cx="1244833" cy="1020397"/>
                            <a:chOff x="4579163" y="3203653"/>
                            <a:chExt cx="1244833" cy="1020397"/>
                          </a:xfrm>
                        </p:grpSpPr>
                        <p:sp>
                          <p:nvSpPr>
                            <p:cNvPr id="2229" name="Google Shape;3426;p79">
                              <a:extLst>
                                <a:ext uri="{CD71ED91-1BE2-4AA1-A183-46DDB2A9C277}">
                                  <a16:creationId xmlns:a16="http://schemas.microsoft.com/office/drawing/2010/main" id="{F21AB736-DDE3-4A7A-BE88-0E95AE0B264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53357" y="3586309"/>
                              <a:ext cx="147287" cy="12188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0" name="Google Shape;3427;p79">
                              <a:extLst>
                                <a:ext uri="{5092A64E-4CE9-4D13-BCE3-FADB5188FA82}">
                                  <a16:creationId xmlns:a16="http://schemas.microsoft.com/office/drawing/2010/main" id="{9D6EE5B4-DEC3-4507-92FF-F12D217FD9C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1" name="Google Shape;3428;p79">
                              <a:extLst>
                                <a:ext uri="{641888A2-9F20-498A-9B0A-139BDB3CC7EC}">
                                  <a16:creationId xmlns:a16="http://schemas.microsoft.com/office/drawing/2010/main" id="{9DCA0C84-FC81-41B8-8E52-C2D9EC4A36BE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13395" y="3708184"/>
                              <a:ext cx="39969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2" name="Google Shape;3429;p79">
                              <a:extLst>
                                <a:ext uri="{D377E1C5-E922-4E18-B8A5-41D20BFF3A88}">
                                  <a16:creationId xmlns:a16="http://schemas.microsoft.com/office/drawing/2010/main" id="{7EAF9835-D3C6-46A6-8E1E-95366CCD421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888943" y="3704378"/>
                              <a:ext cx="60615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3" name="Google Shape;3430;p79">
                              <a:extLst>
                                <a:ext uri="{1CE45C18-5FA3-4045-A892-149584783FF7}">
                                  <a16:creationId xmlns:a16="http://schemas.microsoft.com/office/drawing/2010/main" id="{B8EA2BA0-A4E3-410A-B964-DA31B2883C9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17295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4" name="Google Shape;3431;p79">
                              <a:extLst>
                                <a:ext uri="{46AFDEAC-7889-4895-9D65-A400D0480D01}">
                                  <a16:creationId xmlns:a16="http://schemas.microsoft.com/office/drawing/2010/main" id="{C999D620-3E96-49BD-BC29-C556EA2A0901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49550" y="3708184"/>
                              <a:ext cx="22839" cy="72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35" name="Google Shape;3432;p79">
                              <a:extLst>
                                <a:ext uri="{A1420220-626F-4EFF-BFFC-EDED7A5DFA53}">
                                  <a16:creationId xmlns:a16="http://schemas.microsoft.com/office/drawing/2010/main" id="{80BCE063-FE97-40E0-A357-CBEA6CBD5F8C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912066" y="3752236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grpSp>
                          <p:nvGrpSpPr>
                            <p:cNvPr id="2236" name="Google Shape;3433;p79">
                              <a:extLst>
                                <a:ext uri="{73886932-A16E-4D91-BDDF-44C3F4D6297A}">
                                  <a16:creationId xmlns:a16="http://schemas.microsoft.com/office/drawing/2010/main" id="{0E4F5D6A-9628-4637-9994-A24F183D8067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 rot="0">
                              <a:off x="4579163" y="3203653"/>
                              <a:ext cx="1244833" cy="1020397"/>
                              <a:chOff x="4579163" y="3203653"/>
                              <a:chExt cx="1244833" cy="1020397"/>
                            </a:xfrm>
                          </p:grpSpPr>
                          <p:sp>
                            <p:nvSpPr>
                              <p:cNvPr id="2237" name="Google Shape;3434;p79">
                                <a:extLst>
                                  <a:ext uri="{6E5153B1-6658-49E3-9C78-2BDB4AB1A8E8}">
                                    <a16:creationId xmlns:a16="http://schemas.microsoft.com/office/drawing/2010/main" id="{3F30EB7C-7EB7-4BF4-BDF5-C59A5EF2FDCD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590301" y="3738346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38" name="Google Shape;3435;p79">
                                <a:extLst>
                                  <a:ext uri="{DEAC4961-5904-4F89-BE35-8FC4D36BF64E}">
                                    <a16:creationId xmlns:a16="http://schemas.microsoft.com/office/drawing/2010/main" id="{07B2CA49-7678-424D-90CA-AC4994B83BAA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39" name="Google Shape;3436;p79">
                                <a:extLst>
                                  <a:ext uri="{C9A3B8D5-102F-42D5-BBAE-544D21B26549}">
                                    <a16:creationId xmlns:a16="http://schemas.microsoft.com/office/drawing/2010/main" id="{DB4DA5E2-CEE0-40D6-82B6-021E5BBB5A00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0" name="Google Shape;3437;p79">
                                <a:extLst>
                                  <a:ext uri="{7D927AD6-0062-481E-A9E4-5CBCBC8E60EE}">
                                    <a16:creationId xmlns:a16="http://schemas.microsoft.com/office/drawing/2010/main" id="{EDDD7258-CB09-4175-8F35-D688FA8C34C5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813116" y="3694578"/>
                                <a:ext cx="44154" cy="139296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1" name="Google Shape;3438;p79">
                                <a:extLst>
                                  <a:ext uri="{753AFB75-2D6C-4C94-9274-689A02727D98}">
                                    <a16:creationId xmlns:a16="http://schemas.microsoft.com/office/drawing/2010/main" id="{106ACFAA-F226-4F89-AC1C-B09E20B10B31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787807" y="3694578"/>
                                <a:ext cx="25317" cy="1653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2" name="Google Shape;3439;p79">
                                <a:extLst>
                                  <a:ext uri="{20894DA9-9B09-4B5A-B53F-6B266D2E3B56}">
                                    <a16:creationId xmlns:a16="http://schemas.microsoft.com/office/drawing/2010/main" id="{8E51CB53-4BF2-4B05-8F43-F99FF4BCEB0C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3" name="Google Shape;3440;p79">
                                <a:extLst>
                                  <a:ext uri="{D4F1C77E-E131-4138-9924-C0B0305B60F3}">
                                    <a16:creationId xmlns:a16="http://schemas.microsoft.com/office/drawing/2010/main" id="{B442E233-9856-4319-B112-05AC2BC88FA4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4" name="Google Shape;3441;p79">
                                <a:extLst>
                                  <a:ext uri="{90810042-4D2E-436D-8C56-F7D2E7E7448F}">
                                    <a16:creationId xmlns:a16="http://schemas.microsoft.com/office/drawing/2010/main" id="{38420AE4-7A0A-48DB-8B30-AEC80F1880F5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583827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5" name="Google Shape;3442;p79">
                                <a:extLst>
                                  <a:ext uri="{4084D16D-D3A1-4E0A-A174-36B3AE1D3CC1}">
                                    <a16:creationId xmlns:a16="http://schemas.microsoft.com/office/drawing/2010/main" id="{91F151F4-457A-44E3-B5C8-02DA7C3B30F8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6" name="Google Shape;3443;p79">
                                <a:extLst>
                                  <a:ext uri="{0EAEEABE-F6C8-42A4-8A8F-40EC244670B6}">
                                    <a16:creationId xmlns:a16="http://schemas.microsoft.com/office/drawing/2010/main" id="{F4FB2863-4D8C-4B4C-8214-31068D5189E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7" name="Google Shape;3444;p79">
                                <a:extLst>
                                  <a:ext uri="{87FEE46E-320F-4127-BBFA-2957569008C9}">
                                    <a16:creationId xmlns:a16="http://schemas.microsoft.com/office/drawing/2010/main" id="{7AFDD264-D16F-4E36-AA0F-5CA24DDD1CD8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8" name="Google Shape;3445;p79">
                                <a:extLst>
                                  <a:ext uri="{9E41BC61-A237-4968-AAC5-7A5F6C53B2F7}">
                                    <a16:creationId xmlns:a16="http://schemas.microsoft.com/office/drawing/2010/main" id="{C864A3BE-C379-484D-978F-E226BEBDE0E9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sp>
                            <p:nvSpPr>
                              <p:cNvPr id="2249" name="Google Shape;3446;p79">
                                <a:extLst>
                                  <a:ext uri="{E910B3E6-36BC-41FD-B2BE-90188E696EA2}">
                                    <a16:creationId xmlns:a16="http://schemas.microsoft.com/office/drawing/2010/main" id="{F8C2E4A0-E245-417F-A327-862F7CBFF337}"/>
                                  </a:ext>
                                </a:extLst>
                              </p:cNvPr>
                              <p:cNvSpPr/>
                              <p:nvPr/>
                            </p:nvSpPr>
                            <p:spPr>
                              <a:xfrm rot="0">
                                <a:off x="4640337" y="3648536"/>
                                <a:ext cx="80593" cy="2026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b="b" l="0" r="r" t="0"/>
                                <a:pathLst>
                                  <a:path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w="1825">
                                <a:solidFill>
                                  <a:srgbClr val="a5b7c5"/>
                                </a:solidFill>
                                <a:prstDash val="solid"/>
                                <a:miter lim="800000"/>
                              </a:ln>
                            </p:spPr>
                            <p:txBody>
                              <a:bodyPr anchor="ctr" bIns="91425" lIns="91425" rIns="91425" rtlCol="0" spcFirstLastPara="true" tIns="91425" vert="horz" wrap="square">
                                <a:noAutofit/>
                              </a:bodyPr>
                              <a:lstStyle/>
                              <a:p>
                                <a:pPr algn="l" indent="0" lvl="0" marL="0" rtl="false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rPr dirty="0" lang="en-US"/>
                                  <a:t/>
                                </a:r>
                                <a:endParaRPr dirty="0" lang="en-US"/>
                              </a:p>
                            </p:txBody>
                          </p:sp>
                          <p:grpSp>
                            <p:nvGrpSpPr>
                              <p:cNvPr id="2250" name="Google Shape;3447;p79">
                                <a:extLst>
                                  <a:ext uri="{723DE6BC-4144-4837-B3FA-105751BF4820}">
                                    <a16:creationId xmlns:a16="http://schemas.microsoft.com/office/drawing/2010/main" id="{4964B16E-3F27-4367-B51F-E4D05EC2C94C}"/>
                                  </a:ext>
                                </a:extLst>
                              </p:cNvPr>
                              <p:cNvGrpSpPr/>
                              <p:nvPr/>
                            </p:nvGrpSpPr>
                            <p:grpSpPr>
                              <a:xfrm rot="0">
                                <a:off x="4579163" y="3203653"/>
                                <a:ext cx="1244833" cy="1020397"/>
                                <a:chOff x="4579163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2251" name="Google Shape;3448;p79">
                                  <a:extLst>
                                    <a:ext uri="{C1CA5F8B-279A-40DC-8A4D-93BE4E4FBE6B}">
                                      <a16:creationId xmlns:a16="http://schemas.microsoft.com/office/drawing/2010/main" id="{FA95EBE3-6432-45C8-9FC8-E5E83C2F43D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2" name="Google Shape;3449;p79">
                                  <a:extLst>
                                    <a:ext uri="{866ACDC9-E8B2-4658-8921-50662E16EFDE}">
                                      <a16:creationId xmlns:a16="http://schemas.microsoft.com/office/drawing/2010/main" id="{FB9FEC3F-1BB6-490A-ABD2-84AD6B8376EF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846039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3" name="Google Shape;3450;p79">
                                  <a:extLst>
                                    <a:ext uri="{416647FC-BE41-49EA-92D9-79E45BC74318}">
                                      <a16:creationId xmlns:a16="http://schemas.microsoft.com/office/drawing/2010/main" id="{B59CCC59-B5DA-443B-8D64-EBE3F1D91AFA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846039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4" name="Google Shape;3451;p79">
                                  <a:extLst>
                                    <a:ext uri="{BB13D3E3-0561-4A99-9894-C50A26688C81}">
                                      <a16:creationId xmlns:a16="http://schemas.microsoft.com/office/drawing/2010/main" id="{394E0D59-2B83-4F46-B188-7C6708F2394C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842233" y="3962216"/>
                                  <a:ext cx="3814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5" name="Google Shape;3452;p79">
                                  <a:extLst>
                                    <a:ext uri="{AD9F213D-FE46-467D-A23B-E49AB4615C79}">
                                      <a16:creationId xmlns:a16="http://schemas.microsoft.com/office/drawing/2010/main" id="{9102B0F7-BE8D-4861-8B32-7967BFD728B9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842233" y="4123189"/>
                                  <a:ext cx="37587" cy="53001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6" name="Google Shape;3453;p79">
                                  <a:extLst>
                                    <a:ext uri="{17FF1B10-26A7-4956-A7DA-9C08AE763865}">
                                      <a16:creationId xmlns:a16="http://schemas.microsoft.com/office/drawing/2010/main" id="{67DD506F-D4AE-4724-84E1-6A9D096C1230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770779" y="4118524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sp>
                              <p:nvSpPr>
                                <p:cNvPr id="2257" name="Google Shape;3454;p79">
                                  <a:extLst>
                                    <a:ext uri="{46A2DFFF-844F-4D2A-9A51-21DADB0543C5}">
                                      <a16:creationId xmlns:a16="http://schemas.microsoft.com/office/drawing/2010/main" id="{12604D40-4706-4347-8519-7FD207EE6B1E}"/>
                                    </a:ext>
                                  </a:extLst>
                                </p:cNvPr>
                                <p:cNvSpPr/>
                                <p:nvPr/>
                              </p:nvSpPr>
                              <p:spPr>
                                <a:xfrm rot="0"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b="b" l="0" r="r" t="0"/>
                                  <a:pathLst>
                                    <a:path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w="1825">
                                  <a:solidFill>
                                    <a:srgbClr val="a5b7c5"/>
                                  </a:solidFill>
                                  <a:prstDash val="solid"/>
                                  <a:miter lim="800000"/>
                                </a:ln>
                              </p:spPr>
                              <p:txBody>
                                <a:bodyPr anchor="ctr" bIns="91425" lIns="91425" rIns="91425" rtlCol="0" spcFirstLastPara="true" tIns="91425" vert="horz" wrap="square">
                                  <a:noAutofit/>
                                </a:bodyPr>
                                <a:lstStyle/>
                                <a:p>
                                  <a:pPr algn="l" indent="0" lvl="0" marL="0" rtl="false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rPr dirty="0" lang="en-US"/>
                                    <a:t/>
                                  </a:r>
                                  <a:endParaRPr dirty="0" lang="en-US"/>
                                </a:p>
                              </p:txBody>
                            </p:sp>
                            <p:grpSp>
                              <p:nvGrpSpPr>
                                <p:cNvPr id="2258" name="Google Shape;3455;p79">
                                  <a:extLst>
                                    <a:ext uri="{ACF02C73-0CBB-4665-A483-D4E8ED94AB1B}">
                                      <a16:creationId xmlns:a16="http://schemas.microsoft.com/office/drawing/2010/main" id="{DC7AE2CF-F679-409C-9960-F924B73B459C}"/>
                                    </a:ext>
                                  </a:extLst>
                                </p:cNvPr>
                                <p:cNvGrpSpPr/>
                                <p:nvPr/>
                              </p:nvGrpSpPr>
                              <p:grpSpPr>
                                <a:xfrm rot="0">
                                  <a:off x="4579163" y="3203653"/>
                                  <a:ext cx="1244833" cy="1020397"/>
                                  <a:chOff x="4579163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2259" name="Google Shape;3456;p79">
                                    <a:extLst>
                                      <a:ext uri="{C43134CD-14E9-4054-AF89-A04A819650A3}">
                                        <a16:creationId xmlns:a16="http://schemas.microsoft.com/office/drawing/2010/main" id="{F772AB76-6010-4A47-8A9D-4A7299561F4F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 rot="0"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b="b" l="0" r="r" t="0"/>
                                    <a:pathLst>
                                      <a:path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800000"/>
                                  </a:ln>
                                </p:spPr>
                                <p:txBody>
                                  <a:bodyPr anchor="ctr" bIns="91425" lIns="91425" rIns="91425" rtlCol="0" spcFirstLastPara="true" tIns="91425" vert="horz" wrap="square">
                                    <a:noAutofit/>
                                  </a:bodyPr>
                                  <a:lstStyle/>
                                  <a:p>
                                    <a:pPr algn="l" indent="0" lvl="0" marL="0" rtl="false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rPr dirty="0" lang="en-US"/>
                                      <a:t/>
                                    </a:r>
                                    <a:endParaRPr dirty="0" lang="en-US"/>
                                  </a:p>
                                </p:txBody>
                              </p:sp>
                              <p:sp>
                                <p:nvSpPr>
                                  <p:cNvPr id="2260" name="Google Shape;3457;p79">
                                    <a:extLst>
                                      <a:ext uri="{35E5BB59-4525-4AD6-A242-6CEA30E6C49A}">
                                        <a16:creationId xmlns:a16="http://schemas.microsoft.com/office/drawing/2010/main" id="{09B69F14-2A3E-4A43-8DFA-D31184AE84AA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 rot="0">
                                    <a:off x="4846039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b="b" l="0" r="r" t="0"/>
                                    <a:pathLst>
                                      <a:path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800000"/>
                                  </a:ln>
                                </p:spPr>
                                <p:txBody>
                                  <a:bodyPr anchor="ctr" bIns="91425" lIns="91425" rIns="91425" rtlCol="0" spcFirstLastPara="true" tIns="91425" vert="horz" wrap="square">
                                    <a:noAutofit/>
                                  </a:bodyPr>
                                  <a:lstStyle/>
                                  <a:p>
                                    <a:pPr algn="l" indent="0" lvl="0" marL="0" rtl="false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rPr dirty="0" lang="en-US"/>
                                      <a:t/>
                                    </a:r>
                                    <a:endParaRPr dirty="0" lang="en-US"/>
                                  </a:p>
                                </p:txBody>
                              </p:sp>
                              <p:sp>
                                <p:nvSpPr>
                                  <p:cNvPr id="2261" name="Google Shape;3458;p79">
                                    <a:extLst>
                                      <a:ext uri="{BF1FC4D7-6568-442B-A811-2E2D6D54B571}">
                                        <a16:creationId xmlns:a16="http://schemas.microsoft.com/office/drawing/2010/main" id="{C1CFDDA5-3EEF-4529-AB62-DD320FAD930C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 rot="0"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b="b" l="0" r="r" t="0"/>
                                    <a:pathLst>
                                      <a:path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800000"/>
                                  </a:ln>
                                </p:spPr>
                                <p:txBody>
                                  <a:bodyPr anchor="ctr" bIns="91425" lIns="91425" rIns="91425" rtlCol="0" spcFirstLastPara="true" tIns="91425" vert="horz" wrap="square">
                                    <a:noAutofit/>
                                  </a:bodyPr>
                                  <a:lstStyle/>
                                  <a:p>
                                    <a:pPr algn="l" indent="0" lvl="0" marL="0" rtl="false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rPr dirty="0" lang="en-US"/>
                                      <a:t/>
                                    </a:r>
                                    <a:endParaRPr dirty="0" lang="en-US"/>
                                  </a:p>
                                </p:txBody>
                              </p:sp>
                              <p:sp>
                                <p:nvSpPr>
                                  <p:cNvPr id="2262" name="Google Shape;3459;p79">
                                    <a:extLst>
                                      <a:ext uri="{D5E0B50E-1987-4E3F-9749-CD7A465B57DB}">
                                        <a16:creationId xmlns:a16="http://schemas.microsoft.com/office/drawing/2010/main" id="{AD98869F-FAB7-4AC6-8834-28C9BD4043F4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 rot="0">
                                    <a:off x="4846991" y="3818263"/>
                                    <a:ext cx="74024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b="b" l="0" r="r" t="0"/>
                                    <a:pathLst>
                                      <a:path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800000"/>
                                  </a:ln>
                                </p:spPr>
                                <p:txBody>
                                  <a:bodyPr anchor="ctr" bIns="91425" lIns="91425" rIns="91425" rtlCol="0" spcFirstLastPara="true" tIns="91425" vert="horz" wrap="square">
                                    <a:noAutofit/>
                                  </a:bodyPr>
                                  <a:lstStyle/>
                                  <a:p>
                                    <a:pPr algn="l" indent="0" lvl="0" marL="0" rtl="false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rPr dirty="0" lang="en-US"/>
                                      <a:t/>
                                    </a:r>
                                    <a:endParaRPr dirty="0" lang="en-US"/>
                                  </a:p>
                                </p:txBody>
                              </p:sp>
                              <p:sp>
                                <p:nvSpPr>
                                  <p:cNvPr id="2263" name="Google Shape;3460;p79">
                                    <a:extLst>
                                      <a:ext uri="{0C3E77C4-13D6-41BA-A5B2-CB7A895B2D14}">
                                        <a16:creationId xmlns:a16="http://schemas.microsoft.com/office/drawing/2010/main" id="{F9EC7170-B897-40BA-A447-1DBA3BF48EDB}"/>
                                      </a:ext>
                                    </a:extLst>
                                  </p:cNvPr>
                                  <p:cNvSpPr/>
                                  <p:nvPr/>
                                </p:nvSpPr>
                                <p:spPr>
                                  <a:xfrm rot="0"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b="b" l="0" r="r" t="0"/>
                                    <a:pathLst>
                                      <a:path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800000"/>
                                  </a:ln>
                                </p:spPr>
                                <p:txBody>
                                  <a:bodyPr anchor="ctr" bIns="91425" lIns="91425" rIns="91425" rtlCol="0" spcFirstLastPara="true" tIns="91425" vert="horz" wrap="square">
                                    <a:noAutofit/>
                                  </a:bodyPr>
                                  <a:lstStyle/>
                                  <a:p>
                                    <a:pPr algn="l" indent="0" lvl="0" marL="0" rtl="false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rPr dirty="0" lang="en-US"/>
                                      <a:t/>
                                    </a:r>
                                    <a:endParaRPr dirty="0" lang="en-US"/>
                                  </a:p>
                                </p:txBody>
                              </p:sp>
                              <p:grpSp>
                                <p:nvGrpSpPr>
                                  <p:cNvPr id="2264" name="Google Shape;3461;p79">
                                    <a:extLst>
                                      <a:ext uri="{7C4F51F9-FB2A-4F4D-A6DC-A17AC474D497}">
                                        <a16:creationId xmlns:a16="http://schemas.microsoft.com/office/drawing/2010/main" id="{E532878D-C647-44C0-977A-1E875233BFA3}"/>
                                      </a:ext>
                                    </a:extLst>
                                  </p:cNvPr>
                                  <p:cNvGrpSpPr/>
                                  <p:nvPr/>
                                </p:nvGrpSpPr>
                                <p:grpSpPr>
                                  <a:xfrm rot="0">
                                    <a:off x="4579163" y="3203653"/>
                                    <a:ext cx="1244833" cy="1020397"/>
                                    <a:chOff x="4579163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2265" name="Google Shape;3462;p79">
                                      <a:extLst>
                                        <a:ext uri="{9C5E0F41-76B6-4028-B77E-C04CF6C308A3}">
                                          <a16:creationId xmlns:a16="http://schemas.microsoft.com/office/drawing/2010/main" id="{750613B9-FB0F-412B-977E-FC1C4709C79C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 rot="0">
                                      <a:off x="4579163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b="b" l="0" r="r" t="0"/>
                                      <a:pathLst>
                                        <a:path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800000"/>
                                    </a:ln>
                                  </p:spPr>
                                  <p:txBody>
                                    <a:bodyPr anchor="ctr" bIns="91425" lIns="91425" rIns="91425" rtlCol="0" spcFirstLastPara="true" tIns="91425" vert="horz" wrap="square">
                                      <a:noAutofit/>
                                    </a:bodyPr>
                                    <a:lstStyle/>
                                    <a:p>
                                      <a:pPr algn="l" indent="0" lvl="0" marL="0" rtl="false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rPr dirty="0" lang="en-US"/>
                                        <a:t/>
                                      </a:r>
                                      <a:endParaRPr dirty="0" lang="en-US"/>
                                    </a:p>
                                  </p:txBody>
                                </p:sp>
                                <p:sp>
                                  <p:nvSpPr>
                                    <p:cNvPr id="2266" name="Google Shape;3463;p79">
                                      <a:extLst>
                                        <a:ext uri="{D7C1D691-37C4-4E7F-A56A-B4D703B3E4BC}">
                                          <a16:creationId xmlns:a16="http://schemas.microsoft.com/office/drawing/2010/main" id="{5F878F65-D590-4AF1-9DF5-46FA962E8D2A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 rot="0"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b="b" l="0" r="r" t="0"/>
                                      <a:pathLst>
                                        <a:path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800000"/>
                                    </a:ln>
                                  </p:spPr>
                                  <p:txBody>
                                    <a:bodyPr anchor="ctr" bIns="91425" lIns="91425" rIns="91425" rtlCol="0" spcFirstLastPara="true" tIns="91425" vert="horz" wrap="square">
                                      <a:noAutofit/>
                                    </a:bodyPr>
                                    <a:lstStyle/>
                                    <a:p>
                                      <a:pPr algn="l" indent="0" lvl="0" marL="0" rtl="false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rPr dirty="0" lang="en-US"/>
                                        <a:t/>
                                      </a:r>
                                      <a:endParaRPr dirty="0" lang="en-US"/>
                                    </a:p>
                                  </p:txBody>
                                </p:sp>
                                <p:sp>
                                  <p:nvSpPr>
                                    <p:cNvPr id="2267" name="Google Shape;3464;p79">
                                      <a:extLst>
                                        <a:ext uri="{338BBC01-A4C7-4171-92FC-2E96FF6246E5}">
                                          <a16:creationId xmlns:a16="http://schemas.microsoft.com/office/drawing/2010/main" id="{ADD94CE1-7CE2-4C5B-B324-BBA8CB55F233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 rot="0"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b="b" l="0" r="r" t="0"/>
                                      <a:pathLst>
                                        <a:path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800000"/>
                                    </a:ln>
                                  </p:spPr>
                                  <p:txBody>
                                    <a:bodyPr anchor="ctr" bIns="91425" lIns="91425" rIns="91425" rtlCol="0" spcFirstLastPara="true" tIns="91425" vert="horz" wrap="square">
                                      <a:noAutofit/>
                                    </a:bodyPr>
                                    <a:lstStyle/>
                                    <a:p>
                                      <a:pPr algn="l" indent="0" lvl="0" marL="0" rtl="false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rPr dirty="0" lang="en-US"/>
                                        <a:t/>
                                      </a:r>
                                      <a:endParaRPr dirty="0" lang="en-US"/>
                                    </a:p>
                                  </p:txBody>
                                </p:sp>
                                <p:sp>
                                  <p:nvSpPr>
                                    <p:cNvPr id="2268" name="Google Shape;3465;p79">
                                      <a:extLst>
                                        <a:ext uri="{B9DE08CE-C90B-4EE5-AB2C-D03847DF710D}">
                                          <a16:creationId xmlns:a16="http://schemas.microsoft.com/office/drawing/2010/main" id="{12B275C4-8AB7-4A9F-A684-2E90FAF5EE96}"/>
                                        </a:ext>
                                      </a:extLst>
                                    </p:cNvPr>
                                    <p:cNvSpPr/>
                                    <p:nvPr/>
                                  </p:nvSpPr>
                                  <p:spPr>
                                    <a:xfrm rot="0">
                                      <a:off x="4972383" y="3756042"/>
                                      <a:ext cx="25411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b="b" l="0" r="r" t="0"/>
                                      <a:pathLst>
                                        <a:path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800000"/>
                                    </a:ln>
                                  </p:spPr>
                                  <p:txBody>
                                    <a:bodyPr anchor="ctr" bIns="91425" lIns="91425" rIns="91425" rtlCol="0" spcFirstLastPara="true" tIns="91425" vert="horz" wrap="square">
                                      <a:noAutofit/>
                                    </a:bodyPr>
                                    <a:lstStyle/>
                                    <a:p>
                                      <a:pPr algn="l" indent="0" lvl="0" marL="0" rtl="false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rPr dirty="0" lang="en-US"/>
                                        <a:t/>
                                      </a:r>
                                      <a:endParaRPr dirty="0" lang="en-US"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2269" name="Google Shape;3466;p79">
                              <a:extLst>
                                <a:ext uri="{95070DC6-9456-4201-A739-D9E228B77181}">
                                  <a16:creationId xmlns:a16="http://schemas.microsoft.com/office/drawing/2010/main" id="{7B87F120-3237-46CF-BAC0-5C670427B60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70" name="Google Shape;3467;p79">
                              <a:extLst>
                                <a:ext uri="{82BA64FA-132E-4B2B-A77F-3B71A97DFE85}">
                                  <a16:creationId xmlns:a16="http://schemas.microsoft.com/office/drawing/2010/main" id="{22401992-DCCF-4BB8-AD76-8356E8450C48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  <p:sp>
                          <p:nvSpPr>
                            <p:cNvPr id="2271" name="Google Shape;3468;p79">
                              <a:extLst>
                                <a:ext uri="{B38FB48E-A295-4BCF-890B-3E49DA88F5DF}">
                                  <a16:creationId xmlns:a16="http://schemas.microsoft.com/office/drawing/2010/main" id="{BD8C5FEA-FD51-454F-8A6F-2BD54A9840BF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 rot="0"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b="b" l="0" r="r" t="0"/>
                              <a:pathLst>
                                <a:path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w="1825">
                              <a:solidFill>
                                <a:srgbClr val="a5b7c5"/>
                              </a:solidFill>
                              <a:prstDash val="solid"/>
                              <a:miter lim="800000"/>
                            </a:ln>
                          </p:spPr>
                          <p:txBody>
                            <a:bodyPr anchor="ctr" bIns="91425" lIns="91425" rIns="91425" rtlCol="0" spcFirstLastPara="true" tIns="91425" vert="horz" wrap="square">
                              <a:noAutofit/>
                            </a:bodyPr>
                            <a:lstStyle/>
                            <a:p>
                              <a:pPr algn="l" indent="0" lvl="0" marL="0" rtl="false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rPr dirty="0" lang="en-US"/>
                                <a:t/>
                              </a:r>
                              <a:endParaRPr dirty="0" lang="en-US"/>
                            </a:p>
                          </p:txBody>
                        </p:sp>
                      </p:grpSp>
                    </p:grpSp>
                    <p:sp>
                      <p:nvSpPr>
                        <p:cNvPr id="2272" name="Google Shape;3469;p79">
                          <a:extLst>
                            <a:ext uri="{243B8DFB-F376-4D7E-8F76-E1AD2DA948DA}">
                              <a16:creationId xmlns:a16="http://schemas.microsoft.com/office/drawing/2010/main" id="{E03376BD-5ED4-4114-A3DD-9777D85F759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 rot="0"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b="b" l="0" r="r" t="0"/>
                          <a:pathLst>
                            <a:path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w="1825">
                          <a:solidFill>
                            <a:srgbClr val="a5b7c5"/>
                          </a:solidFill>
                          <a:prstDash val="solid"/>
                          <a:miter lim="800000"/>
                        </a:ln>
                      </p:spPr>
                      <p:txBody>
                        <a:bodyPr anchor="ctr" bIns="91425" lIns="91425" rIns="91425" rtlCol="0" spcFirstLastPara="true" tIns="91425" vert="horz" wrap="square">
                          <a:noAutofit/>
                        </a:bodyPr>
                        <a:lstStyle/>
                        <a:p>
                          <a:pPr algn="l" indent="0" lvl="0" marL="0" rtl="false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rPr dirty="0" lang="en-US"/>
                            <a:t/>
                          </a:r>
                          <a:endParaRPr dirty="0" lang="en-US"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2273" name="Google Shape;3470;p79">
                <a:extLst>
                  <a:ext uri="{5CAFB7A0-3F25-4AEA-AC44-B0E0D7241590}">
                    <a16:creationId xmlns:a16="http://schemas.microsoft.com/office/drawing/2010/main" id="{5119AA95-7D50-46F4-8CD6-A189A427DF3A}"/>
                  </a:ext>
                </a:extLst>
              </p:cNvPr>
              <p:cNvGrpSpPr/>
              <p:nvPr/>
            </p:nvGrpSpPr>
            <p:grpSpPr>
              <a:xfrm rot="0"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2274" name="Google Shape;3471;p79">
                  <a:extLst>
                    <a:ext uri="{E03C01C2-59DE-4BBE-A14E-67628ACD9641}">
                      <a16:creationId xmlns:a16="http://schemas.microsoft.com/office/drawing/2010/main" id="{57FF603B-57F7-4BCD-B4C0-B236BD84EBCD}"/>
                    </a:ext>
                  </a:extLst>
                </p:cNvPr>
                <p:cNvSpPr/>
                <p:nvPr/>
              </p:nvSpPr>
              <p:spPr>
                <a:xfrm rot="0"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75" name="Google Shape;3472;p79">
                  <a:extLst>
                    <a:ext uri="{6E962EA2-9EFF-4317-B4B5-21BF931CF2F9}">
                      <a16:creationId xmlns:a16="http://schemas.microsoft.com/office/drawing/2010/main" id="{77D729C6-5CC7-4030-914B-20E4FF12B681}"/>
                    </a:ext>
                  </a:extLst>
                </p:cNvPr>
                <p:cNvSpPr/>
                <p:nvPr/>
              </p:nvSpPr>
              <p:spPr>
                <a:xfrm rot="0"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76" name="Google Shape;3473;p79">
                <a:extLst>
                  <a:ext uri="{6CC8C061-68EE-4EF8-91DE-44FCC9749DD2}">
                    <a16:creationId xmlns:a16="http://schemas.microsoft.com/office/drawing/2010/main" id="{433A7CAB-7DDC-490F-9189-FBA0656BED0A}"/>
                  </a:ext>
                </a:extLst>
              </p:cNvPr>
              <p:cNvGrpSpPr/>
              <p:nvPr/>
            </p:nvGrpSpPr>
            <p:grpSpPr>
              <a:xfrm rot="0">
                <a:off x="4641863" y="3524443"/>
                <a:ext cx="37776" cy="32380"/>
                <a:chOff x="4641863" y="3524443"/>
                <a:chExt cx="37776" cy="32380"/>
              </a:xfrm>
            </p:grpSpPr>
            <p:sp>
              <p:nvSpPr>
                <p:cNvPr id="2277" name="Google Shape;3474;p79">
                  <a:extLst>
                    <a:ext uri="{EE877114-266D-4546-AE56-AF5B7474939F}">
                      <a16:creationId xmlns:a16="http://schemas.microsoft.com/office/drawing/2010/main" id="{AE265919-5EE7-417D-852B-9A2813FD77F5}"/>
                    </a:ext>
                  </a:extLst>
                </p:cNvPr>
                <p:cNvSpPr/>
                <p:nvPr/>
              </p:nvSpPr>
              <p:spPr>
                <a:xfrm rot="0">
                  <a:off x="4641863" y="3524443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78" name="Google Shape;3475;p79">
                  <a:extLst>
                    <a:ext uri="{8AA2FF79-C612-4752-B037-CC8218840C17}">
                      <a16:creationId xmlns:a16="http://schemas.microsoft.com/office/drawing/2010/main" id="{E1B9E0C9-7FAC-4193-8EC9-256BF3E9F79A}"/>
                    </a:ext>
                  </a:extLst>
                </p:cNvPr>
                <p:cNvSpPr/>
                <p:nvPr/>
              </p:nvSpPr>
              <p:spPr>
                <a:xfrm rot="0"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79" name="Google Shape;3476;p79">
                <a:extLst>
                  <a:ext uri="{E93B7CAC-B95E-43C7-898F-EC40FC03C4A3}">
                    <a16:creationId xmlns:a16="http://schemas.microsoft.com/office/drawing/2010/main" id="{C869CEDC-6821-438B-927F-C9D593C88914}"/>
                  </a:ext>
                </a:extLst>
              </p:cNvPr>
              <p:cNvGrpSpPr/>
              <p:nvPr/>
            </p:nvGrpSpPr>
            <p:grpSpPr>
              <a:xfrm rot="0">
                <a:off x="4648430" y="3893901"/>
                <a:ext cx="37776" cy="32357"/>
                <a:chOff x="4648430" y="3893901"/>
                <a:chExt cx="37776" cy="32357"/>
              </a:xfrm>
            </p:grpSpPr>
            <p:sp>
              <p:nvSpPr>
                <p:cNvPr id="2280" name="Google Shape;3477;p79">
                  <a:extLst>
                    <a:ext uri="{8CACEDA8-EC6C-4370-986D-A5CAD3419743}">
                      <a16:creationId xmlns:a16="http://schemas.microsoft.com/office/drawing/2010/main" id="{D04BD37C-C8EA-4FD1-A0B4-B83395EAC5EE}"/>
                    </a:ext>
                  </a:extLst>
                </p:cNvPr>
                <p:cNvSpPr/>
                <p:nvPr/>
              </p:nvSpPr>
              <p:spPr>
                <a:xfrm rot="0">
                  <a:off x="4648430" y="3893901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81" name="Google Shape;3478;p79">
                  <a:extLst>
                    <a:ext uri="{2C19A1FC-EC30-494F-A0F2-7045E75B879F}">
                      <a16:creationId xmlns:a16="http://schemas.microsoft.com/office/drawing/2010/main" id="{D59EE9AB-44EF-4170-A92B-E6B2EB4F7B29}"/>
                    </a:ext>
                  </a:extLst>
                </p:cNvPr>
                <p:cNvSpPr/>
                <p:nvPr/>
              </p:nvSpPr>
              <p:spPr>
                <a:xfrm rot="0"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82" name="Google Shape;3479;p79">
                <a:extLst>
                  <a:ext uri="{82BE5AAA-422D-4410-BCE4-9D111E49C6BC}">
                    <a16:creationId xmlns:a16="http://schemas.microsoft.com/office/drawing/2010/main" id="{79D21429-DB4E-4BB7-A17E-4070341CD155}"/>
                  </a:ext>
                </a:extLst>
              </p:cNvPr>
              <p:cNvGrpSpPr/>
              <p:nvPr/>
            </p:nvGrpSpPr>
            <p:grpSpPr>
              <a:xfrm rot="0"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2283" name="Google Shape;3480;p79">
                  <a:extLst>
                    <a:ext uri="{007B722E-9D8C-49B7-99C2-08076ED8C06A}">
                      <a16:creationId xmlns:a16="http://schemas.microsoft.com/office/drawing/2010/main" id="{0CCDC676-0B19-4631-BD97-C0ADB2C47347}"/>
                    </a:ext>
                  </a:extLst>
                </p:cNvPr>
                <p:cNvSpPr/>
                <p:nvPr/>
              </p:nvSpPr>
              <p:spPr>
                <a:xfrm rot="0"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84" name="Google Shape;3481;p79">
                  <a:extLst>
                    <a:ext uri="{1ADEF7F2-1DBB-42EB-8847-60A6DECE530F}">
                      <a16:creationId xmlns:a16="http://schemas.microsoft.com/office/drawing/2010/main" id="{F1C80202-2FD0-453B-90F2-865CDD8050DA}"/>
                    </a:ext>
                  </a:extLst>
                </p:cNvPr>
                <p:cNvSpPr/>
                <p:nvPr/>
              </p:nvSpPr>
              <p:spPr>
                <a:xfrm rot="0"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85" name="Google Shape;3482;p79">
                <a:extLst>
                  <a:ext uri="{F539550B-3284-4604-A64A-A45BDBF150CB}">
                    <a16:creationId xmlns:a16="http://schemas.microsoft.com/office/drawing/2010/main" id="{D20ADDD4-5A09-4E03-A7DB-6D8B20123575}"/>
                  </a:ext>
                </a:extLst>
              </p:cNvPr>
              <p:cNvGrpSpPr/>
              <p:nvPr/>
            </p:nvGrpSpPr>
            <p:grpSpPr>
              <a:xfrm rot="0"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2286" name="Google Shape;3483;p79">
                  <a:extLst>
                    <a:ext uri="{0D7F1EBB-4E16-4622-8C14-F647AE5BED81}">
                      <a16:creationId xmlns:a16="http://schemas.microsoft.com/office/drawing/2010/main" id="{F6A61D19-C561-473E-ABE4-4D33588F271A}"/>
                    </a:ext>
                  </a:extLst>
                </p:cNvPr>
                <p:cNvSpPr/>
                <p:nvPr/>
              </p:nvSpPr>
              <p:spPr>
                <a:xfrm rot="0"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87" name="Google Shape;3484;p79">
                  <a:extLst>
                    <a:ext uri="{DA5F6FE3-5BF7-4119-AA5F-EDBDB330CC07}">
                      <a16:creationId xmlns:a16="http://schemas.microsoft.com/office/drawing/2010/main" id="{952E2587-AFA1-4BCE-A2BE-BAA06D816F52}"/>
                    </a:ext>
                  </a:extLst>
                </p:cNvPr>
                <p:cNvSpPr/>
                <p:nvPr/>
              </p:nvSpPr>
              <p:spPr>
                <a:xfrm rot="0"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88" name="Google Shape;3485;p79">
                <a:extLst>
                  <a:ext uri="{22C9E330-7C68-48B9-AF75-08A40A12E4BA}">
                    <a16:creationId xmlns:a16="http://schemas.microsoft.com/office/drawing/2010/main" id="{5CE0C0A4-D8A7-4EA1-8DF8-53B1D53B900E}"/>
                  </a:ext>
                </a:extLst>
              </p:cNvPr>
              <p:cNvGrpSpPr/>
              <p:nvPr/>
            </p:nvGrpSpPr>
            <p:grpSpPr>
              <a:xfrm rot="0"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2289" name="Google Shape;3486;p79">
                  <a:extLst>
                    <a:ext uri="{6B1237AE-8113-4F35-8417-5A3F27ACFB7A}">
                      <a16:creationId xmlns:a16="http://schemas.microsoft.com/office/drawing/2010/main" id="{F5C7050E-42AF-4A0D-9772-CEFD0BAEE99E}"/>
                    </a:ext>
                  </a:extLst>
                </p:cNvPr>
                <p:cNvSpPr/>
                <p:nvPr/>
              </p:nvSpPr>
              <p:spPr>
                <a:xfrm rot="0"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90" name="Google Shape;3487;p79">
                  <a:extLst>
                    <a:ext uri="{9C5221FB-8035-41B9-840B-09D89F11F23D}">
                      <a16:creationId xmlns:a16="http://schemas.microsoft.com/office/drawing/2010/main" id="{6F9DE9A6-53EB-4341-94BF-439A85C9269F}"/>
                    </a:ext>
                  </a:extLst>
                </p:cNvPr>
                <p:cNvSpPr/>
                <p:nvPr/>
              </p:nvSpPr>
              <p:spPr>
                <a:xfrm rot="0">
                  <a:off x="4751942" y="3563854"/>
                  <a:ext cx="15227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91" name="Google Shape;3488;p79">
                <a:extLst>
                  <a:ext uri="{577347BE-626E-457C-8F27-BDF5EF4F903E}">
                    <a16:creationId xmlns:a16="http://schemas.microsoft.com/office/drawing/2010/main" id="{D2CD4E5C-DB2F-46FA-9821-4FAC1CCC5174}"/>
                  </a:ext>
                </a:extLst>
              </p:cNvPr>
              <p:cNvGrpSpPr/>
              <p:nvPr/>
            </p:nvGrpSpPr>
            <p:grpSpPr>
              <a:xfrm rot="0"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2292" name="Google Shape;3489;p79">
                  <a:extLst>
                    <a:ext uri="{1315A89B-5C3C-419B-8ABE-D23553AE0B89}">
                      <a16:creationId xmlns:a16="http://schemas.microsoft.com/office/drawing/2010/main" id="{A1039847-250B-4A2D-A68B-75E51EA32077}"/>
                    </a:ext>
                  </a:extLst>
                </p:cNvPr>
                <p:cNvSpPr/>
                <p:nvPr/>
              </p:nvSpPr>
              <p:spPr>
                <a:xfrm rot="0"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93" name="Google Shape;3490;p79">
                  <a:extLst>
                    <a:ext uri="{97D47B30-D056-4A28-9882-B3F22D4B5725}">
                      <a16:creationId xmlns:a16="http://schemas.microsoft.com/office/drawing/2010/main" id="{C11B3A1E-07BA-48DF-8D44-767D967467E3}"/>
                    </a:ext>
                  </a:extLst>
                </p:cNvPr>
                <p:cNvSpPr/>
                <p:nvPr/>
              </p:nvSpPr>
              <p:spPr>
                <a:xfrm rot="0">
                  <a:off x="4819494" y="3639972"/>
                  <a:ext cx="15227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94" name="Google Shape;3491;p79">
                <a:extLst>
                  <a:ext uri="{0B91F60A-6491-446C-8C5F-131C0BA8C8CC}">
                    <a16:creationId xmlns:a16="http://schemas.microsoft.com/office/drawing/2010/main" id="{1400CC21-1BE8-4F7F-A11D-31431E4783BA}"/>
                  </a:ext>
                </a:extLst>
              </p:cNvPr>
              <p:cNvGrpSpPr/>
              <p:nvPr/>
            </p:nvGrpSpPr>
            <p:grpSpPr>
              <a:xfrm rot="0">
                <a:off x="4737006" y="4004357"/>
                <a:ext cx="37870" cy="32357"/>
                <a:chOff x="4737006" y="4004357"/>
                <a:chExt cx="37870" cy="32357"/>
              </a:xfrm>
            </p:grpSpPr>
            <p:sp>
              <p:nvSpPr>
                <p:cNvPr id="2295" name="Google Shape;3492;p79">
                  <a:extLst>
                    <a:ext uri="{20180720-28E3-4843-BAB6-734E32F8138F}">
                      <a16:creationId xmlns:a16="http://schemas.microsoft.com/office/drawing/2010/main" id="{BBF4FE29-EF39-45D1-BF08-26C29BA9806E}"/>
                    </a:ext>
                  </a:extLst>
                </p:cNvPr>
                <p:cNvSpPr/>
                <p:nvPr/>
              </p:nvSpPr>
              <p:spPr>
                <a:xfrm rot="0">
                  <a:off x="4737006" y="4004357"/>
                  <a:ext cx="37870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96" name="Google Shape;3493;p79">
                  <a:extLst>
                    <a:ext uri="{41D1687A-D96E-4C66-B844-04B619EAD9C1}">
                      <a16:creationId xmlns:a16="http://schemas.microsoft.com/office/drawing/2010/main" id="{FF006708-0FCD-409D-A846-FF4D18F71337}"/>
                    </a:ext>
                  </a:extLst>
                </p:cNvPr>
                <p:cNvSpPr/>
                <p:nvPr/>
              </p:nvSpPr>
              <p:spPr>
                <a:xfrm rot="0"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297" name="Google Shape;3494;p79">
                <a:extLst>
                  <a:ext uri="{FA5097B8-6BFD-495C-B885-1BCD5E558165}">
                    <a16:creationId xmlns:a16="http://schemas.microsoft.com/office/drawing/2010/main" id="{FE9105D6-D816-4C9E-852B-7170AB17B20C}"/>
                  </a:ext>
                </a:extLst>
              </p:cNvPr>
              <p:cNvGrpSpPr/>
              <p:nvPr/>
            </p:nvGrpSpPr>
            <p:grpSpPr>
              <a:xfrm rot="0"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2298" name="Google Shape;3495;p79">
                  <a:extLst>
                    <a:ext uri="{01EA507F-5DE2-449F-B96A-2EF6F30A6319}">
                      <a16:creationId xmlns:a16="http://schemas.microsoft.com/office/drawing/2010/main" id="{291F38E5-1D11-4472-A3D0-90F670062FFC}"/>
                    </a:ext>
                  </a:extLst>
                </p:cNvPr>
                <p:cNvSpPr/>
                <p:nvPr/>
              </p:nvSpPr>
              <p:spPr>
                <a:xfrm rot="0"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299" name="Google Shape;3496;p79">
                  <a:extLst>
                    <a:ext uri="{8D8E50F1-1E60-40B0-ADBE-BE8513C47614}">
                      <a16:creationId xmlns:a16="http://schemas.microsoft.com/office/drawing/2010/main" id="{CA115B90-69BD-4DA8-AD10-190645831F13}"/>
                    </a:ext>
                  </a:extLst>
                </p:cNvPr>
                <p:cNvSpPr/>
                <p:nvPr/>
              </p:nvSpPr>
              <p:spPr>
                <a:xfrm rot="0"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00" name="Google Shape;3497;p79">
                <a:extLst>
                  <a:ext uri="{64E70476-62CF-4EE6-8AEA-9EB6DB43C345}">
                    <a16:creationId xmlns:a16="http://schemas.microsoft.com/office/drawing/2010/main" id="{B3EE1297-4C78-42AB-98E8-DF9D6E37AB84}"/>
                  </a:ext>
                </a:extLst>
              </p:cNvPr>
              <p:cNvGrpSpPr/>
              <p:nvPr/>
            </p:nvGrpSpPr>
            <p:grpSpPr>
              <a:xfrm rot="0"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2301" name="Google Shape;3498;p79">
                  <a:extLst>
                    <a:ext uri="{B2923A2C-7AD3-4FCE-A7B4-B7D66E99FCB8}">
                      <a16:creationId xmlns:a16="http://schemas.microsoft.com/office/drawing/2010/main" id="{8C43E1D6-AEF2-4A8B-B82D-AE5374EA4CC8}"/>
                    </a:ext>
                  </a:extLst>
                </p:cNvPr>
                <p:cNvSpPr/>
                <p:nvPr/>
              </p:nvSpPr>
              <p:spPr>
                <a:xfrm rot="0"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02" name="Google Shape;3499;p79">
                  <a:extLst>
                    <a:ext uri="{DC30A3C3-CBF1-4902-9ADB-B0CB08189D18}">
                      <a16:creationId xmlns:a16="http://schemas.microsoft.com/office/drawing/2010/main" id="{36D6F6C3-6B47-4FEB-B36A-5E9FCC1EF8B4}"/>
                    </a:ext>
                  </a:extLst>
                </p:cNvPr>
                <p:cNvSpPr/>
                <p:nvPr/>
              </p:nvSpPr>
              <p:spPr>
                <a:xfrm rot="0"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03" name="Google Shape;3500;p79">
                <a:extLst>
                  <a:ext uri="{158A5168-95A9-44CD-A8C6-3E29A26C1BA0}">
                    <a16:creationId xmlns:a16="http://schemas.microsoft.com/office/drawing/2010/main" id="{6EF9EDCA-8018-4E96-A372-881C042B53DB}"/>
                  </a:ext>
                </a:extLst>
              </p:cNvPr>
              <p:cNvGrpSpPr/>
              <p:nvPr/>
            </p:nvGrpSpPr>
            <p:grpSpPr>
              <a:xfrm rot="0">
                <a:off x="4901314" y="3804271"/>
                <a:ext cx="37776" cy="32364"/>
                <a:chOff x="4901314" y="3804271"/>
                <a:chExt cx="37776" cy="32364"/>
              </a:xfrm>
            </p:grpSpPr>
            <p:sp>
              <p:nvSpPr>
                <p:cNvPr id="2304" name="Google Shape;3501;p79">
                  <a:extLst>
                    <a:ext uri="{2902D5C0-D85A-452D-B61F-C636A22B9473}">
                      <a16:creationId xmlns:a16="http://schemas.microsoft.com/office/drawing/2010/main" id="{8B1DC143-D98D-4DB0-8BCE-992DF897D090}"/>
                    </a:ext>
                  </a:extLst>
                </p:cNvPr>
                <p:cNvSpPr/>
                <p:nvPr/>
              </p:nvSpPr>
              <p:spPr>
                <a:xfrm rot="0">
                  <a:off x="4901314" y="3804271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05" name="Google Shape;3502;p79">
                  <a:extLst>
                    <a:ext uri="{3BB4B926-8951-4BBD-92FB-F1DD5DF292FC}">
                      <a16:creationId xmlns:a16="http://schemas.microsoft.com/office/drawing/2010/main" id="{5CDB5D74-28A8-4B0D-BAEC-B288EBA731AF}"/>
                    </a:ext>
                  </a:extLst>
                </p:cNvPr>
                <p:cNvSpPr/>
                <p:nvPr/>
              </p:nvSpPr>
              <p:spPr>
                <a:xfrm rot="0"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06" name="Google Shape;3503;p79">
                <a:extLst>
                  <a:ext uri="{FB098668-95A0-4B85-A0FA-4B0ECD1AE0DC}">
                    <a16:creationId xmlns:a16="http://schemas.microsoft.com/office/drawing/2010/main" id="{D32314F9-AE0B-41ED-B061-D2C2FA16BD21}"/>
                  </a:ext>
                </a:extLst>
              </p:cNvPr>
              <p:cNvGrpSpPr/>
              <p:nvPr/>
            </p:nvGrpSpPr>
            <p:grpSpPr>
              <a:xfrm rot="0"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2307" name="Google Shape;3504;p79">
                  <a:extLst>
                    <a:ext uri="{438BFAD4-956F-42F7-8746-F8683E421DE9}">
                      <a16:creationId xmlns:a16="http://schemas.microsoft.com/office/drawing/2010/main" id="{8FF1FD08-CC35-4ED7-8CCA-02ED532AD587}"/>
                    </a:ext>
                  </a:extLst>
                </p:cNvPr>
                <p:cNvSpPr/>
                <p:nvPr/>
              </p:nvSpPr>
              <p:spPr>
                <a:xfrm rot="0"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08" name="Google Shape;3505;p79">
                  <a:extLst>
                    <a:ext uri="{AC6AC645-649A-4613-83D2-A20A5D98C9B3}">
                      <a16:creationId xmlns:a16="http://schemas.microsoft.com/office/drawing/2010/main" id="{4437210F-BCAD-474C-92A2-990CB018957D}"/>
                    </a:ext>
                  </a:extLst>
                </p:cNvPr>
                <p:cNvSpPr/>
                <p:nvPr/>
              </p:nvSpPr>
              <p:spPr>
                <a:xfrm rot="0"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09" name="Google Shape;3506;p79">
                <a:extLst>
                  <a:ext uri="{49A9558C-6378-48B8-80A1-0263B7C1B62F}">
                    <a16:creationId xmlns:a16="http://schemas.microsoft.com/office/drawing/2010/main" id="{FE24C674-65F7-4853-9A5B-FD7EBABF5FC2}"/>
                  </a:ext>
                </a:extLst>
              </p:cNvPr>
              <p:cNvGrpSpPr/>
              <p:nvPr/>
            </p:nvGrpSpPr>
            <p:grpSpPr>
              <a:xfrm rot="0">
                <a:off x="4979233" y="3839798"/>
                <a:ext cx="37877" cy="32420"/>
                <a:chOff x="4979233" y="3839798"/>
                <a:chExt cx="37877" cy="32420"/>
              </a:xfrm>
            </p:grpSpPr>
            <p:sp>
              <p:nvSpPr>
                <p:cNvPr id="2310" name="Google Shape;3507;p79">
                  <a:extLst>
                    <a:ext uri="{B468E05D-A9CE-4D82-8EE6-46CDB89EFE86}">
                      <a16:creationId xmlns:a16="http://schemas.microsoft.com/office/drawing/2010/main" id="{E0607E66-A88D-4A40-A486-2CE1C925C99D}"/>
                    </a:ext>
                  </a:extLst>
                </p:cNvPr>
                <p:cNvSpPr/>
                <p:nvPr/>
              </p:nvSpPr>
              <p:spPr>
                <a:xfrm rot="0">
                  <a:off x="4979233" y="3839798"/>
                  <a:ext cx="37877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11" name="Google Shape;3508;p79">
                  <a:extLst>
                    <a:ext uri="{DF8809EA-AAAA-4130-9ACF-F2B86B451B99}">
                      <a16:creationId xmlns:a16="http://schemas.microsoft.com/office/drawing/2010/main" id="{1CA957B9-BFA0-4E1B-A649-0632DED5B2EA}"/>
                    </a:ext>
                  </a:extLst>
                </p:cNvPr>
                <p:cNvSpPr/>
                <p:nvPr/>
              </p:nvSpPr>
              <p:spPr>
                <a:xfrm rot="0"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12" name="Google Shape;3509;p79">
                <a:extLst>
                  <a:ext uri="{A077F16F-23D0-4622-A0B7-5A6615E4619B}">
                    <a16:creationId xmlns:a16="http://schemas.microsoft.com/office/drawing/2010/main" id="{731CB927-0E3C-4C74-BFB9-F35552887E17}"/>
                  </a:ext>
                </a:extLst>
              </p:cNvPr>
              <p:cNvGrpSpPr/>
              <p:nvPr/>
            </p:nvGrpSpPr>
            <p:grpSpPr>
              <a:xfrm rot="0">
                <a:off x="4790661" y="3679147"/>
                <a:ext cx="37783" cy="32380"/>
                <a:chOff x="4790661" y="3679147"/>
                <a:chExt cx="37783" cy="32380"/>
              </a:xfrm>
            </p:grpSpPr>
            <p:sp>
              <p:nvSpPr>
                <p:cNvPr id="2313" name="Google Shape;3510;p79">
                  <a:extLst>
                    <a:ext uri="{E23742B0-FBD1-46E1-8D6E-1AE5CF5FD814}">
                      <a16:creationId xmlns:a16="http://schemas.microsoft.com/office/drawing/2010/main" id="{22530FA2-CD62-4244-834F-544CFDD27A86}"/>
                    </a:ext>
                  </a:extLst>
                </p:cNvPr>
                <p:cNvSpPr/>
                <p:nvPr/>
              </p:nvSpPr>
              <p:spPr>
                <a:xfrm rot="0">
                  <a:off x="4790661" y="3679147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14" name="Google Shape;3511;p79">
                  <a:extLst>
                    <a:ext uri="{1C915D37-88F7-4C5B-9FE4-4EC1F51FC598}">
                      <a16:creationId xmlns:a16="http://schemas.microsoft.com/office/drawing/2010/main" id="{46B31964-4F2F-41D6-B13B-846F77DEE79D}"/>
                    </a:ext>
                  </a:extLst>
                </p:cNvPr>
                <p:cNvSpPr/>
                <p:nvPr/>
              </p:nvSpPr>
              <p:spPr>
                <a:xfrm rot="0"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15" name="Google Shape;3512;p79">
                <a:extLst>
                  <a:ext uri="{F97B5E10-6A78-4365-B23D-D257C1854015}">
                    <a16:creationId xmlns:a16="http://schemas.microsoft.com/office/drawing/2010/main" id="{4A6D3508-143F-485E-8E81-F4EFF805D915}"/>
                  </a:ext>
                </a:extLst>
              </p:cNvPr>
              <p:cNvGrpSpPr/>
              <p:nvPr/>
            </p:nvGrpSpPr>
            <p:grpSpPr>
              <a:xfrm rot="0">
                <a:off x="4857262" y="3557861"/>
                <a:ext cx="37776" cy="32357"/>
                <a:chOff x="4857262" y="3557861"/>
                <a:chExt cx="37776" cy="32357"/>
              </a:xfrm>
            </p:grpSpPr>
            <p:sp>
              <p:nvSpPr>
                <p:cNvPr id="2316" name="Google Shape;3513;p79">
                  <a:extLst>
                    <a:ext uri="{446D2A1C-6417-4FB9-8686-912E106E9DAA}">
                      <a16:creationId xmlns:a16="http://schemas.microsoft.com/office/drawing/2010/main" id="{4A9D9FC8-A10C-4CF5-9611-04C6EFE27C42}"/>
                    </a:ext>
                  </a:extLst>
                </p:cNvPr>
                <p:cNvSpPr/>
                <p:nvPr/>
              </p:nvSpPr>
              <p:spPr>
                <a:xfrm rot="0">
                  <a:off x="4857262" y="3557861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17" name="Google Shape;3514;p79">
                  <a:extLst>
                    <a:ext uri="{5D909293-0B24-4500-A8A8-D16C7A867639}">
                      <a16:creationId xmlns:a16="http://schemas.microsoft.com/office/drawing/2010/main" id="{CB732748-6614-467F-9A30-472682F692CF}"/>
                    </a:ext>
                  </a:extLst>
                </p:cNvPr>
                <p:cNvSpPr/>
                <p:nvPr/>
              </p:nvSpPr>
              <p:spPr>
                <a:xfrm rot="0"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18" name="Google Shape;3515;p79">
                <a:extLst>
                  <a:ext uri="{FA5FAFC3-3AED-4E2D-8550-D7175BD2F998}">
                    <a16:creationId xmlns:a16="http://schemas.microsoft.com/office/drawing/2010/main" id="{A3C2E9A2-B237-4EC2-8A8A-D22107746DE4}"/>
                  </a:ext>
                </a:extLst>
              </p:cNvPr>
              <p:cNvGrpSpPr/>
              <p:nvPr/>
            </p:nvGrpSpPr>
            <p:grpSpPr>
              <a:xfrm rot="0"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2319" name="Google Shape;3516;p79">
                  <a:extLst>
                    <a:ext uri="{957B9250-92EE-42A9-88F7-34E6DBF8C696}">
                      <a16:creationId xmlns:a16="http://schemas.microsoft.com/office/drawing/2010/main" id="{C9177D12-F0FA-4E2A-8E52-3C2DE7AAED93}"/>
                    </a:ext>
                  </a:extLst>
                </p:cNvPr>
                <p:cNvSpPr/>
                <p:nvPr/>
              </p:nvSpPr>
              <p:spPr>
                <a:xfrm rot="0"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20" name="Google Shape;3517;p79">
                  <a:extLst>
                    <a:ext uri="{1962D026-7DF4-4FF7-BA78-8214DADA9C71}">
                      <a16:creationId xmlns:a16="http://schemas.microsoft.com/office/drawing/2010/main" id="{93B43E30-CF14-4C2F-8994-F9C8ECD52FDE}"/>
                    </a:ext>
                  </a:extLst>
                </p:cNvPr>
                <p:cNvSpPr/>
                <p:nvPr/>
              </p:nvSpPr>
              <p:spPr>
                <a:xfrm rot="0"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21" name="Google Shape;3518;p79">
                <a:extLst>
                  <a:ext uri="{44533E5E-1D19-44F7-8184-7C3265D78905}">
                    <a16:creationId xmlns:a16="http://schemas.microsoft.com/office/drawing/2010/main" id="{A910F70F-ABFE-40A2-BDA5-2FBD04A9CCD2}"/>
                  </a:ext>
                </a:extLst>
              </p:cNvPr>
              <p:cNvGrpSpPr/>
              <p:nvPr/>
            </p:nvGrpSpPr>
            <p:grpSpPr>
              <a:xfrm rot="0">
                <a:off x="4907779" y="3347220"/>
                <a:ext cx="37877" cy="32357"/>
                <a:chOff x="4907779" y="3347220"/>
                <a:chExt cx="37877" cy="32357"/>
              </a:xfrm>
            </p:grpSpPr>
            <p:sp>
              <p:nvSpPr>
                <p:cNvPr id="2322" name="Google Shape;3519;p79">
                  <a:extLst>
                    <a:ext uri="{99314E1A-6D5F-413D-BAF5-C291CF9F313C}">
                      <a16:creationId xmlns:a16="http://schemas.microsoft.com/office/drawing/2010/main" id="{47FD9612-82F1-4D9F-8ACD-382883BF5AD5}"/>
                    </a:ext>
                  </a:extLst>
                </p:cNvPr>
                <p:cNvSpPr/>
                <p:nvPr/>
              </p:nvSpPr>
              <p:spPr>
                <a:xfrm rot="0">
                  <a:off x="4907779" y="3347220"/>
                  <a:ext cx="37877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23" name="Google Shape;3520;p79">
                  <a:extLst>
                    <a:ext uri="{4043D4A2-6556-4E6D-868F-3FEDB07DCE22}">
                      <a16:creationId xmlns:a16="http://schemas.microsoft.com/office/drawing/2010/main" id="{19309866-7380-439B-9D06-98AF4BBAB266}"/>
                    </a:ext>
                  </a:extLst>
                </p:cNvPr>
                <p:cNvSpPr/>
                <p:nvPr/>
              </p:nvSpPr>
              <p:spPr>
                <a:xfrm rot="0">
                  <a:off x="4922911" y="3356926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24" name="Google Shape;3521;p79">
                <a:extLst>
                  <a:ext uri="{2443E917-4823-4362-836B-8A48A79BAC6B}">
                    <a16:creationId xmlns:a16="http://schemas.microsoft.com/office/drawing/2010/main" id="{D8E007DB-3823-4701-90F7-6FB634A1084A}"/>
                  </a:ext>
                </a:extLst>
              </p:cNvPr>
              <p:cNvGrpSpPr/>
              <p:nvPr/>
            </p:nvGrpSpPr>
            <p:grpSpPr>
              <a:xfrm rot="0">
                <a:off x="5065047" y="3738149"/>
                <a:ext cx="37783" cy="32364"/>
                <a:chOff x="5065047" y="3738149"/>
                <a:chExt cx="37783" cy="32364"/>
              </a:xfrm>
            </p:grpSpPr>
            <p:sp>
              <p:nvSpPr>
                <p:cNvPr id="2325" name="Google Shape;3522;p79">
                  <a:extLst>
                    <a:ext uri="{C2B51F3C-2D56-490D-9709-282D61FF5432}">
                      <a16:creationId xmlns:a16="http://schemas.microsoft.com/office/drawing/2010/main" id="{8085A20D-8E88-41AF-84DE-875FE846A860}"/>
                    </a:ext>
                  </a:extLst>
                </p:cNvPr>
                <p:cNvSpPr/>
                <p:nvPr/>
              </p:nvSpPr>
              <p:spPr>
                <a:xfrm rot="0">
                  <a:off x="5065047" y="3738149"/>
                  <a:ext cx="37783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26" name="Google Shape;3523;p79">
                  <a:extLst>
                    <a:ext uri="{60BB9E2F-8DE6-420E-9942-0B953175EBEB}">
                      <a16:creationId xmlns:a16="http://schemas.microsoft.com/office/drawing/2010/main" id="{26E09910-7585-4F0A-A045-8B5BECBC5537}"/>
                    </a:ext>
                  </a:extLst>
                </p:cNvPr>
                <p:cNvSpPr/>
                <p:nvPr/>
              </p:nvSpPr>
              <p:spPr>
                <a:xfrm rot="0"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27" name="Google Shape;3524;p79">
                <a:extLst>
                  <a:ext uri="{F37D888C-22B5-41FC-9513-2190EEDF5A39}">
                    <a16:creationId xmlns:a16="http://schemas.microsoft.com/office/drawing/2010/main" id="{286EE39A-1F5A-44A9-B0C9-7BBC369F74B7}"/>
                  </a:ext>
                </a:extLst>
              </p:cNvPr>
              <p:cNvGrpSpPr/>
              <p:nvPr/>
            </p:nvGrpSpPr>
            <p:grpSpPr>
              <a:xfrm rot="0"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2328" name="Google Shape;3525;p79">
                  <a:extLst>
                    <a:ext uri="{D7F37899-D7CB-42BE-B40A-CE7DB9F8D0CE}">
                      <a16:creationId xmlns:a16="http://schemas.microsoft.com/office/drawing/2010/main" id="{C3F486DB-C746-4B46-BCD7-ED436AA7964C}"/>
                    </a:ext>
                  </a:extLst>
                </p:cNvPr>
                <p:cNvSpPr/>
                <p:nvPr/>
              </p:nvSpPr>
              <p:spPr>
                <a:xfrm rot="0"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29" name="Google Shape;3526;p79">
                  <a:extLst>
                    <a:ext uri="{DD37F993-5FA0-43D5-A2FB-68D9705DF9A1}">
                      <a16:creationId xmlns:a16="http://schemas.microsoft.com/office/drawing/2010/main" id="{5322797C-ADE3-49E9-B817-1781A7B74FC6}"/>
                    </a:ext>
                  </a:extLst>
                </p:cNvPr>
                <p:cNvSpPr/>
                <p:nvPr/>
              </p:nvSpPr>
              <p:spPr>
                <a:xfrm rot="0"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30" name="Google Shape;3527;p79">
                <a:extLst>
                  <a:ext uri="{B9EEAFB7-8168-412B-A531-7DDE88645EFF}">
                    <a16:creationId xmlns:a16="http://schemas.microsoft.com/office/drawing/2010/main" id="{BBD52FB2-A81C-428B-89E5-7BAB97D81C1C}"/>
                  </a:ext>
                </a:extLst>
              </p:cNvPr>
              <p:cNvGrpSpPr/>
              <p:nvPr/>
            </p:nvGrpSpPr>
            <p:grpSpPr>
              <a:xfrm rot="0">
                <a:off x="5389290" y="3759920"/>
                <a:ext cx="37783" cy="32380"/>
                <a:chOff x="5389290" y="3759920"/>
                <a:chExt cx="37783" cy="32380"/>
              </a:xfrm>
            </p:grpSpPr>
            <p:sp>
              <p:nvSpPr>
                <p:cNvPr id="2331" name="Google Shape;3528;p79">
                  <a:extLst>
                    <a:ext uri="{9812110B-420D-42D8-9879-A420AD5F8BDB}">
                      <a16:creationId xmlns:a16="http://schemas.microsoft.com/office/drawing/2010/main" id="{655BE571-BC77-4046-95C2-049B4B76201D}"/>
                    </a:ext>
                  </a:extLst>
                </p:cNvPr>
                <p:cNvSpPr/>
                <p:nvPr/>
              </p:nvSpPr>
              <p:spPr>
                <a:xfrm rot="0">
                  <a:off x="5389290" y="3759920"/>
                  <a:ext cx="37783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32" name="Google Shape;3529;p79">
                  <a:extLst>
                    <a:ext uri="{FFAD1FC7-FF55-485D-BE96-74718173DA38}">
                      <a16:creationId xmlns:a16="http://schemas.microsoft.com/office/drawing/2010/main" id="{E347FE27-AD37-4E66-9756-AF25E812DC95}"/>
                    </a:ext>
                  </a:extLst>
                </p:cNvPr>
                <p:cNvSpPr/>
                <p:nvPr/>
              </p:nvSpPr>
              <p:spPr>
                <a:xfrm rot="0"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33" name="Google Shape;3530;p79">
                <a:extLst>
                  <a:ext uri="{B39D05E3-9A56-4B1C-ABB3-3C5DA9E2A75B}">
                    <a16:creationId xmlns:a16="http://schemas.microsoft.com/office/drawing/2010/main" id="{C15CE96A-EFAA-40E9-AB49-C4C7AF6C89BB}"/>
                  </a:ext>
                </a:extLst>
              </p:cNvPr>
              <p:cNvGrpSpPr/>
              <p:nvPr/>
            </p:nvGrpSpPr>
            <p:grpSpPr>
              <a:xfrm rot="0">
                <a:off x="5431533" y="3632932"/>
                <a:ext cx="37877" cy="32451"/>
                <a:chOff x="5431533" y="3632932"/>
                <a:chExt cx="37877" cy="32451"/>
              </a:xfrm>
            </p:grpSpPr>
            <p:sp>
              <p:nvSpPr>
                <p:cNvPr id="2334" name="Google Shape;3531;p79">
                  <a:extLst>
                    <a:ext uri="{018769C6-806C-45B1-9364-89284E57D005}">
                      <a16:creationId xmlns:a16="http://schemas.microsoft.com/office/drawing/2010/main" id="{B6473745-0AD1-4835-A09A-7C7FB618223B}"/>
                    </a:ext>
                  </a:extLst>
                </p:cNvPr>
                <p:cNvSpPr/>
                <p:nvPr/>
              </p:nvSpPr>
              <p:spPr>
                <a:xfrm rot="0">
                  <a:off x="5431533" y="3632932"/>
                  <a:ext cx="37877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35" name="Google Shape;3532;p79">
                  <a:extLst>
                    <a:ext uri="{FB423B08-6FEA-4AEE-8C55-2207023635B4}">
                      <a16:creationId xmlns:a16="http://schemas.microsoft.com/office/drawing/2010/main" id="{AC0DA51A-73F9-44E4-B46E-7A49E39AEC21}"/>
                    </a:ext>
                  </a:extLst>
                </p:cNvPr>
                <p:cNvSpPr/>
                <p:nvPr/>
              </p:nvSpPr>
              <p:spPr>
                <a:xfrm rot="0">
                  <a:off x="5444471" y="3642638"/>
                  <a:ext cx="15235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36" name="Google Shape;3533;p79">
                <a:extLst>
                  <a:ext uri="{49EADD75-842B-42C9-BC25-DD3F76EED040}">
                    <a16:creationId xmlns:a16="http://schemas.microsoft.com/office/drawing/2010/main" id="{390244FC-9091-4A90-B434-8376B51AD02F}"/>
                  </a:ext>
                </a:extLst>
              </p:cNvPr>
              <p:cNvGrpSpPr/>
              <p:nvPr/>
            </p:nvGrpSpPr>
            <p:grpSpPr>
              <a:xfrm rot="0">
                <a:off x="5540754" y="3544829"/>
                <a:ext cx="37783" cy="32357"/>
                <a:chOff x="5540754" y="3544829"/>
                <a:chExt cx="37783" cy="32357"/>
              </a:xfrm>
            </p:grpSpPr>
            <p:sp>
              <p:nvSpPr>
                <p:cNvPr id="2337" name="Google Shape;3534;p79">
                  <a:extLst>
                    <a:ext uri="{81F6765D-5D10-4E54-909E-44FF9301898B}">
                      <a16:creationId xmlns:a16="http://schemas.microsoft.com/office/drawing/2010/main" id="{F06F28E3-B4A9-4C1E-A68E-E6CD2842061F}"/>
                    </a:ext>
                  </a:extLst>
                </p:cNvPr>
                <p:cNvSpPr/>
                <p:nvPr/>
              </p:nvSpPr>
              <p:spPr>
                <a:xfrm rot="0">
                  <a:off x="5540754" y="3544829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38" name="Google Shape;3535;p79">
                  <a:extLst>
                    <a:ext uri="{7173D8C1-6536-456F-BD26-B08FFF65A81C}">
                      <a16:creationId xmlns:a16="http://schemas.microsoft.com/office/drawing/2010/main" id="{06D256BD-DA1B-40A9-A8F3-784BD3A4D000}"/>
                    </a:ext>
                  </a:extLst>
                </p:cNvPr>
                <p:cNvSpPr/>
                <p:nvPr/>
              </p:nvSpPr>
              <p:spPr>
                <a:xfrm rot="0"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39" name="Google Shape;3536;p79">
                <a:extLst>
                  <a:ext uri="{6C3210BD-D20E-4DF7-8681-A046548D6BDA}">
                    <a16:creationId xmlns:a16="http://schemas.microsoft.com/office/drawing/2010/main" id="{8E781DA3-9E78-4B69-A403-2F4F5DA14DF3}"/>
                  </a:ext>
                </a:extLst>
              </p:cNvPr>
              <p:cNvGrpSpPr/>
              <p:nvPr/>
            </p:nvGrpSpPr>
            <p:grpSpPr>
              <a:xfrm rot="0"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2340" name="Google Shape;3537;p79">
                  <a:extLst>
                    <a:ext uri="{AC5D030E-A98D-4042-987C-0423B75E46F1}">
                      <a16:creationId xmlns:a16="http://schemas.microsoft.com/office/drawing/2010/main" id="{50A49503-422D-4483-BF68-39FD15779D60}"/>
                    </a:ext>
                  </a:extLst>
                </p:cNvPr>
                <p:cNvSpPr/>
                <p:nvPr/>
              </p:nvSpPr>
              <p:spPr>
                <a:xfrm rot="0"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41" name="Google Shape;3538;p79">
                  <a:extLst>
                    <a:ext uri="{4C888660-C7BF-4739-96EB-4552448FCA91}">
                      <a16:creationId xmlns:a16="http://schemas.microsoft.com/office/drawing/2010/main" id="{D5987C21-E314-41EF-942D-C88EFC3DE4CA}"/>
                    </a:ext>
                  </a:extLst>
                </p:cNvPr>
                <p:cNvSpPr/>
                <p:nvPr/>
              </p:nvSpPr>
              <p:spPr>
                <a:xfrm rot="0"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42" name="Google Shape;3539;p79">
                <a:extLst>
                  <a:ext uri="{97940AB7-79D5-4DBE-A391-751CABAB6572}">
                    <a16:creationId xmlns:a16="http://schemas.microsoft.com/office/drawing/2010/main" id="{D92E478E-CF3D-47E0-9D7A-01E4F67A96BD}"/>
                  </a:ext>
                </a:extLst>
              </p:cNvPr>
              <p:cNvGrpSpPr/>
              <p:nvPr/>
            </p:nvGrpSpPr>
            <p:grpSpPr>
              <a:xfrm rot="0"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2343" name="Google Shape;3540;p79">
                  <a:extLst>
                    <a:ext uri="{47ED63B8-5699-4E63-A7CC-39A4D068C1E9}">
                      <a16:creationId xmlns:a16="http://schemas.microsoft.com/office/drawing/2010/main" id="{12EED7E9-A85C-4645-9C09-6734CACABC8E}"/>
                    </a:ext>
                  </a:extLst>
                </p:cNvPr>
                <p:cNvSpPr/>
                <p:nvPr/>
              </p:nvSpPr>
              <p:spPr>
                <a:xfrm rot="0"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44" name="Google Shape;3541;p79">
                  <a:extLst>
                    <a:ext uri="{A1873549-1829-43A2-807A-FE1A0EBCF298}">
                      <a16:creationId xmlns:a16="http://schemas.microsoft.com/office/drawing/2010/main" id="{24CE32B7-5F7A-4CE4-AE8E-B82CF23BB453}"/>
                    </a:ext>
                  </a:extLst>
                </p:cNvPr>
                <p:cNvSpPr/>
                <p:nvPr/>
              </p:nvSpPr>
              <p:spPr>
                <a:xfrm rot="0"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45" name="Google Shape;3542;p79">
                <a:extLst>
                  <a:ext uri="{F9BE92B6-2156-4A0F-AA08-AC710D3DF667}">
                    <a16:creationId xmlns:a16="http://schemas.microsoft.com/office/drawing/2010/main" id="{0ACACCE6-D88D-409A-95AA-E95382929189}"/>
                  </a:ext>
                </a:extLst>
              </p:cNvPr>
              <p:cNvGrpSpPr/>
              <p:nvPr/>
            </p:nvGrpSpPr>
            <p:grpSpPr>
              <a:xfrm rot="0"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2346" name="Google Shape;3543;p79">
                  <a:extLst>
                    <a:ext uri="{EF4768C7-B93D-4E82-BE5E-4DB12C7B71FE}">
                      <a16:creationId xmlns:a16="http://schemas.microsoft.com/office/drawing/2010/main" id="{455FFF9C-676C-49D6-9FBA-3A0C9DFD91BE}"/>
                    </a:ext>
                  </a:extLst>
                </p:cNvPr>
                <p:cNvSpPr/>
                <p:nvPr/>
              </p:nvSpPr>
              <p:spPr>
                <a:xfrm rot="0"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47" name="Google Shape;3544;p79">
                  <a:extLst>
                    <a:ext uri="{212E1189-5B20-4990-8D9A-0BED5DA1B1DF}">
                      <a16:creationId xmlns:a16="http://schemas.microsoft.com/office/drawing/2010/main" id="{FBC92E7E-2D01-4D51-AC2F-7994D31EB5CC}"/>
                    </a:ext>
                  </a:extLst>
                </p:cNvPr>
                <p:cNvSpPr/>
                <p:nvPr/>
              </p:nvSpPr>
              <p:spPr>
                <a:xfrm rot="0"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48" name="Google Shape;3545;p79">
                <a:extLst>
                  <a:ext uri="{BFA35624-83B3-4232-BFE5-8F354F411C6C}">
                    <a16:creationId xmlns:a16="http://schemas.microsoft.com/office/drawing/2010/main" id="{31066C42-ECAD-4326-B732-9FA5D702FCC7}"/>
                  </a:ext>
                </a:extLst>
              </p:cNvPr>
              <p:cNvGrpSpPr/>
              <p:nvPr/>
            </p:nvGrpSpPr>
            <p:grpSpPr>
              <a:xfrm rot="0"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2349" name="Google Shape;3546;p79">
                  <a:extLst>
                    <a:ext uri="{AE2A5620-CF8B-40DC-9378-42EB7E815444}">
                      <a16:creationId xmlns:a16="http://schemas.microsoft.com/office/drawing/2010/main" id="{26034F91-6362-4D3A-A0C4-DEA2B1A66257}"/>
                    </a:ext>
                  </a:extLst>
                </p:cNvPr>
                <p:cNvSpPr/>
                <p:nvPr/>
              </p:nvSpPr>
              <p:spPr>
                <a:xfrm rot="0"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50" name="Google Shape;3547;p79">
                  <a:extLst>
                    <a:ext uri="{BFFFAE27-C0FF-41FC-B288-C40C4CA5DC65}">
                      <a16:creationId xmlns:a16="http://schemas.microsoft.com/office/drawing/2010/main" id="{B5C388D9-733E-4CA9-BE88-DDD8FD8564EE}"/>
                    </a:ext>
                  </a:extLst>
                </p:cNvPr>
                <p:cNvSpPr/>
                <p:nvPr/>
              </p:nvSpPr>
              <p:spPr>
                <a:xfrm rot="0">
                  <a:off x="5408702" y="3240570"/>
                  <a:ext cx="15227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51" name="Google Shape;3548;p79">
                <a:extLst>
                  <a:ext uri="{6977A262-64CA-46C0-96DF-599535202DC6}">
                    <a16:creationId xmlns:a16="http://schemas.microsoft.com/office/drawing/2010/main" id="{B3BAA4BA-3257-4EC0-8568-D5AE8E53CFD6}"/>
                  </a:ext>
                </a:extLst>
              </p:cNvPr>
              <p:cNvGrpSpPr/>
              <p:nvPr/>
            </p:nvGrpSpPr>
            <p:grpSpPr>
              <a:xfrm rot="0"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2352" name="Google Shape;3549;p79">
                  <a:extLst>
                    <a:ext uri="{6293487F-BAB7-43ED-B190-1F2D767851B4}">
                      <a16:creationId xmlns:a16="http://schemas.microsoft.com/office/drawing/2010/main" id="{49E7833B-771E-489E-B2CB-A70952D10DEB}"/>
                    </a:ext>
                  </a:extLst>
                </p:cNvPr>
                <p:cNvSpPr/>
                <p:nvPr/>
              </p:nvSpPr>
              <p:spPr>
                <a:xfrm rot="0"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53" name="Google Shape;3550;p79">
                  <a:extLst>
                    <a:ext uri="{AFCA01BF-582A-4A2E-BA04-837A42DB197F}">
                      <a16:creationId xmlns:a16="http://schemas.microsoft.com/office/drawing/2010/main" id="{54263D04-3660-49FA-959E-4FEB4D058D1E}"/>
                    </a:ext>
                  </a:extLst>
                </p:cNvPr>
                <p:cNvSpPr/>
                <p:nvPr/>
              </p:nvSpPr>
              <p:spPr>
                <a:xfrm rot="0"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54" name="Google Shape;3551;p79">
                <a:extLst>
                  <a:ext uri="{F89E6930-1F16-4F4A-9C33-F225AF6FFF62}">
                    <a16:creationId xmlns:a16="http://schemas.microsoft.com/office/drawing/2010/main" id="{CBC985F8-ED81-4EF7-B899-4C777113CB9E}"/>
                  </a:ext>
                </a:extLst>
              </p:cNvPr>
              <p:cNvGrpSpPr/>
              <p:nvPr/>
            </p:nvGrpSpPr>
            <p:grpSpPr>
              <a:xfrm rot="0">
                <a:off x="5585758" y="3237425"/>
                <a:ext cx="37877" cy="32357"/>
                <a:chOff x="5585758" y="3237425"/>
                <a:chExt cx="37877" cy="32357"/>
              </a:xfrm>
            </p:grpSpPr>
            <p:sp>
              <p:nvSpPr>
                <p:cNvPr id="2355" name="Google Shape;3552;p79">
                  <a:extLst>
                    <a:ext uri="{72D81045-94AE-467C-A2DD-9CCD8FF2F3BC}">
                      <a16:creationId xmlns:a16="http://schemas.microsoft.com/office/drawing/2010/main" id="{7791EDD4-6F9C-40C8-9C7C-5BE06C6B309F}"/>
                    </a:ext>
                  </a:extLst>
                </p:cNvPr>
                <p:cNvSpPr/>
                <p:nvPr/>
              </p:nvSpPr>
              <p:spPr>
                <a:xfrm rot="0">
                  <a:off x="5585758" y="3237425"/>
                  <a:ext cx="37877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56" name="Google Shape;3553;p79">
                  <a:extLst>
                    <a:ext uri="{54418D19-8620-4155-8282-81960C4D4D59}">
                      <a16:creationId xmlns:a16="http://schemas.microsoft.com/office/drawing/2010/main" id="{E5313D5C-8E8C-4EB4-9F2D-262B4609958D}"/>
                    </a:ext>
                  </a:extLst>
                </p:cNvPr>
                <p:cNvSpPr/>
                <p:nvPr/>
              </p:nvSpPr>
              <p:spPr>
                <a:xfrm rot="0"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57" name="Google Shape;3554;p79">
                <a:extLst>
                  <a:ext uri="{A764939C-52A2-4829-A978-9502DAC6C031}">
                    <a16:creationId xmlns:a16="http://schemas.microsoft.com/office/drawing/2010/main" id="{BE2AC357-929B-4796-B2D9-520DF10887BE}"/>
                  </a:ext>
                </a:extLst>
              </p:cNvPr>
              <p:cNvGrpSpPr/>
              <p:nvPr/>
            </p:nvGrpSpPr>
            <p:grpSpPr>
              <a:xfrm rot="0">
                <a:off x="4874195" y="3291088"/>
                <a:ext cx="37877" cy="32451"/>
                <a:chOff x="4874195" y="3291088"/>
                <a:chExt cx="37877" cy="32451"/>
              </a:xfrm>
            </p:grpSpPr>
            <p:sp>
              <p:nvSpPr>
                <p:cNvPr id="2358" name="Google Shape;3555;p79">
                  <a:extLst>
                    <a:ext uri="{0B4DB5DF-13C4-429F-A0C5-DF719026633E}">
                      <a16:creationId xmlns:a16="http://schemas.microsoft.com/office/drawing/2010/main" id="{82BB470D-298A-47E5-AD9C-52B884767F28}"/>
                    </a:ext>
                  </a:extLst>
                </p:cNvPr>
                <p:cNvSpPr/>
                <p:nvPr/>
              </p:nvSpPr>
              <p:spPr>
                <a:xfrm rot="0">
                  <a:off x="4874195" y="3291088"/>
                  <a:ext cx="37877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59" name="Google Shape;3556;p79">
                  <a:extLst>
                    <a:ext uri="{298BFBCE-66E9-438D-907F-CA1A34016998}">
                      <a16:creationId xmlns:a16="http://schemas.microsoft.com/office/drawing/2010/main" id="{CFCFE380-B809-4493-BB7E-6180D9DCE5C6}"/>
                    </a:ext>
                  </a:extLst>
                </p:cNvPr>
                <p:cNvSpPr/>
                <p:nvPr/>
              </p:nvSpPr>
              <p:spPr>
                <a:xfrm rot="0">
                  <a:off x="4889327" y="3300793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60" name="Google Shape;3557;p79">
                <a:extLst>
                  <a:ext uri="{E5713448-9C1C-4AC7-81B0-BDD36F27C5A3}">
                    <a16:creationId xmlns:a16="http://schemas.microsoft.com/office/drawing/2010/main" id="{21D63801-827B-4954-92FF-6734F7A8509B}"/>
                  </a:ext>
                </a:extLst>
              </p:cNvPr>
              <p:cNvGrpSpPr/>
              <p:nvPr/>
            </p:nvGrpSpPr>
            <p:grpSpPr>
              <a:xfrm rot="0"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2361" name="Google Shape;3558;p79">
                  <a:extLst>
                    <a:ext uri="{D175C9DE-BE8A-49D7-B0D8-11AD39C87F33}">
                      <a16:creationId xmlns:a16="http://schemas.microsoft.com/office/drawing/2010/main" id="{3E65FAC0-8668-42A2-91E9-1B77C3E2DE0B}"/>
                    </a:ext>
                  </a:extLst>
                </p:cNvPr>
                <p:cNvSpPr/>
                <p:nvPr/>
              </p:nvSpPr>
              <p:spPr>
                <a:xfrm rot="0"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62" name="Google Shape;3559;p79">
                  <a:extLst>
                    <a:ext uri="{A90C1E74-CD47-4C77-BABB-89A845CBAB5A}">
                      <a16:creationId xmlns:a16="http://schemas.microsoft.com/office/drawing/2010/main" id="{6A0CBDFE-8C74-4397-AA5E-2F50CE1F370E}"/>
                    </a:ext>
                  </a:extLst>
                </p:cNvPr>
                <p:cNvSpPr/>
                <p:nvPr/>
              </p:nvSpPr>
              <p:spPr>
                <a:xfrm rot="0"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63" name="Google Shape;3560;p79">
                <a:extLst>
                  <a:ext uri="{A55360C0-518C-4848-BDB2-922D28DF7CDB}">
                    <a16:creationId xmlns:a16="http://schemas.microsoft.com/office/drawing/2010/main" id="{358F12AC-54D9-49CF-9DBB-119F1C182B29}"/>
                  </a:ext>
                </a:extLst>
              </p:cNvPr>
              <p:cNvGrpSpPr/>
              <p:nvPr/>
            </p:nvGrpSpPr>
            <p:grpSpPr>
              <a:xfrm rot="0"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2364" name="Google Shape;3561;p79">
                  <a:extLst>
                    <a:ext uri="{2B7F5C8B-95A2-4D21-B069-C202B827FC5D}">
                      <a16:creationId xmlns:a16="http://schemas.microsoft.com/office/drawing/2010/main" id="{F20767C2-34B8-4D00-90BE-1B3E14279133}"/>
                    </a:ext>
                  </a:extLst>
                </p:cNvPr>
                <p:cNvSpPr/>
                <p:nvPr/>
              </p:nvSpPr>
              <p:spPr>
                <a:xfrm rot="0"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65" name="Google Shape;3562;p79">
                  <a:extLst>
                    <a:ext uri="{DD5A3642-D08F-4F23-ADD6-C0C109B46193}">
                      <a16:creationId xmlns:a16="http://schemas.microsoft.com/office/drawing/2010/main" id="{729A64C7-4246-4198-9E65-B26F2539B1A4}"/>
                    </a:ext>
                  </a:extLst>
                </p:cNvPr>
                <p:cNvSpPr/>
                <p:nvPr/>
              </p:nvSpPr>
              <p:spPr>
                <a:xfrm rot="0"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66" name="Google Shape;3563;p79">
                <a:extLst>
                  <a:ext uri="{092B1077-5DF7-464C-B540-604DA2158767}">
                    <a16:creationId xmlns:a16="http://schemas.microsoft.com/office/drawing/2010/main" id="{F57EEC6E-C374-4415-AAAB-A36FA356DAF0}"/>
                  </a:ext>
                </a:extLst>
              </p:cNvPr>
              <p:cNvGrpSpPr/>
              <p:nvPr/>
            </p:nvGrpSpPr>
            <p:grpSpPr>
              <a:xfrm rot="0"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2367" name="Google Shape;3564;p79">
                  <a:extLst>
                    <a:ext uri="{7DC433DC-5027-4BF8-A059-781518D7C0C0}">
                      <a16:creationId xmlns:a16="http://schemas.microsoft.com/office/drawing/2010/main" id="{2A90C3E3-AB09-4072-B3F5-FB9F28CFA424}"/>
                    </a:ext>
                  </a:extLst>
                </p:cNvPr>
                <p:cNvSpPr/>
                <p:nvPr/>
              </p:nvSpPr>
              <p:spPr>
                <a:xfrm rot="0"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68" name="Google Shape;3565;p79">
                  <a:extLst>
                    <a:ext uri="{FEDCC113-58DB-4FE0-A0A6-0D56E5F488D9}">
                      <a16:creationId xmlns:a16="http://schemas.microsoft.com/office/drawing/2010/main" id="{756DCC9A-2D3D-488F-AD67-0375970D08B6}"/>
                    </a:ext>
                  </a:extLst>
                </p:cNvPr>
                <p:cNvSpPr/>
                <p:nvPr/>
              </p:nvSpPr>
              <p:spPr>
                <a:xfrm rot="0">
                  <a:off x="5362369" y="3632074"/>
                  <a:ext cx="15227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69" name="Google Shape;3566;p79">
                <a:extLst>
                  <a:ext uri="{F8B4F066-89F1-4AC9-BA2A-53C353ED0DC4}">
                    <a16:creationId xmlns:a16="http://schemas.microsoft.com/office/drawing/2010/main" id="{D0DDD133-FF3A-4837-93A7-9EA544A7E15B}"/>
                  </a:ext>
                </a:extLst>
              </p:cNvPr>
              <p:cNvGrpSpPr/>
              <p:nvPr/>
            </p:nvGrpSpPr>
            <p:grpSpPr>
              <a:xfrm rot="0"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2370" name="Google Shape;3567;p79">
                  <a:extLst>
                    <a:ext uri="{A9FE1FF8-B125-4FCA-BB8D-8D93264E25F3}">
                      <a16:creationId xmlns:a16="http://schemas.microsoft.com/office/drawing/2010/main" id="{07AE61AC-285C-424F-B1E8-29E24F88C1D1}"/>
                    </a:ext>
                  </a:extLst>
                </p:cNvPr>
                <p:cNvSpPr/>
                <p:nvPr/>
              </p:nvSpPr>
              <p:spPr>
                <a:xfrm rot="0"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71" name="Google Shape;3568;p79">
                  <a:extLst>
                    <a:ext uri="{28662621-AE25-40CF-A4CA-474279A51D4C}">
                      <a16:creationId xmlns:a16="http://schemas.microsoft.com/office/drawing/2010/main" id="{B87F0EC6-4E05-49F9-9AFF-5ED109D9EC10}"/>
                    </a:ext>
                  </a:extLst>
                </p:cNvPr>
                <p:cNvSpPr/>
                <p:nvPr/>
              </p:nvSpPr>
              <p:spPr>
                <a:xfrm rot="0"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72" name="Google Shape;3569;p79">
                <a:extLst>
                  <a:ext uri="{A8359258-7E20-4AF8-B566-0DE24F31985D}">
                    <a16:creationId xmlns:a16="http://schemas.microsoft.com/office/drawing/2010/main" id="{730F865A-3FBE-4DB7-BF94-E999C60E3D7D}"/>
                  </a:ext>
                </a:extLst>
              </p:cNvPr>
              <p:cNvGrpSpPr/>
              <p:nvPr/>
            </p:nvGrpSpPr>
            <p:grpSpPr>
              <a:xfrm rot="0"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2373" name="Google Shape;3570;p79">
                  <a:extLst>
                    <a:ext uri="{858DD4F6-8654-4308-B18E-B9668E207D44}">
                      <a16:creationId xmlns:a16="http://schemas.microsoft.com/office/drawing/2010/main" id="{16F53203-41F7-4E03-8EA0-7EBBA69B02E3}"/>
                    </a:ext>
                  </a:extLst>
                </p:cNvPr>
                <p:cNvSpPr/>
                <p:nvPr/>
              </p:nvSpPr>
              <p:spPr>
                <a:xfrm rot="0"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74" name="Google Shape;3571;p79">
                  <a:extLst>
                    <a:ext uri="{EC376C4D-D0DF-41DA-82FF-ADD672BA0F94}">
                      <a16:creationId xmlns:a16="http://schemas.microsoft.com/office/drawing/2010/main" id="{F4835B29-0D33-4740-BEDC-C08BFD491E5B}"/>
                    </a:ext>
                  </a:extLst>
                </p:cNvPr>
                <p:cNvSpPr/>
                <p:nvPr/>
              </p:nvSpPr>
              <p:spPr>
                <a:xfrm rot="0">
                  <a:off x="5050591" y="3402213"/>
                  <a:ext cx="15227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75" name="Google Shape;3572;p79">
                <a:extLst>
                  <a:ext uri="{D860FCB9-4415-4F0F-9E47-D35B09CB96DE}">
                    <a16:creationId xmlns:a16="http://schemas.microsoft.com/office/drawing/2010/main" id="{DA5CC1D8-A536-4C00-97EB-D6F02E5AEA62}"/>
                  </a:ext>
                </a:extLst>
              </p:cNvPr>
              <p:cNvGrpSpPr/>
              <p:nvPr/>
            </p:nvGrpSpPr>
            <p:grpSpPr>
              <a:xfrm rot="0"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2376" name="Google Shape;3573;p79">
                  <a:extLst>
                    <a:ext uri="{6ADDF005-7B1D-4847-92C5-12BAF0EBD8DF}">
                      <a16:creationId xmlns:a16="http://schemas.microsoft.com/office/drawing/2010/main" id="{4067AD4F-EFD0-43B9-A307-7B99A2CA7703}"/>
                    </a:ext>
                  </a:extLst>
                </p:cNvPr>
                <p:cNvSpPr/>
                <p:nvPr/>
              </p:nvSpPr>
              <p:spPr>
                <a:xfrm rot="0"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77" name="Google Shape;3574;p79">
                  <a:extLst>
                    <a:ext uri="{84C835AC-F9CE-4C36-A2C6-B86D0C9DD58C}">
                      <a16:creationId xmlns:a16="http://schemas.microsoft.com/office/drawing/2010/main" id="{15D4A93F-D247-477A-ACAC-AF59E4A534F5}"/>
                    </a:ext>
                  </a:extLst>
                </p:cNvPr>
                <p:cNvSpPr/>
                <p:nvPr/>
              </p:nvSpPr>
              <p:spPr>
                <a:xfrm rot="0"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78" name="Google Shape;3575;p79">
                <a:extLst>
                  <a:ext uri="{3A44B43C-5208-45B5-B58D-2C6FC294E3A6}">
                    <a16:creationId xmlns:a16="http://schemas.microsoft.com/office/drawing/2010/main" id="{4B9DC74A-AE35-49BA-9946-985943829967}"/>
                  </a:ext>
                </a:extLst>
              </p:cNvPr>
              <p:cNvGrpSpPr/>
              <p:nvPr/>
            </p:nvGrpSpPr>
            <p:grpSpPr>
              <a:xfrm rot="0">
                <a:off x="4755748" y="3501516"/>
                <a:ext cx="46246" cy="39608"/>
                <a:chOff x="4755748" y="3501516"/>
                <a:chExt cx="46246" cy="39608"/>
              </a:xfrm>
            </p:grpSpPr>
            <p:sp>
              <p:nvSpPr>
                <p:cNvPr id="2379" name="Google Shape;3576;p79">
                  <a:extLst>
                    <a:ext uri="{EBE73D3C-608E-4ABE-843C-3A6C15688568}">
                      <a16:creationId xmlns:a16="http://schemas.microsoft.com/office/drawing/2010/main" id="{08AEC119-109B-4BD8-8F25-5DF312D1595B}"/>
                    </a:ext>
                  </a:extLst>
                </p:cNvPr>
                <p:cNvSpPr/>
                <p:nvPr/>
              </p:nvSpPr>
              <p:spPr>
                <a:xfrm rot="0">
                  <a:off x="4755748" y="3501516"/>
                  <a:ext cx="46246" cy="3960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80" name="Google Shape;3577;p79">
                  <a:extLst>
                    <a:ext uri="{E2043496-CF60-41D0-9ED7-08A2AE02F3AC}">
                      <a16:creationId xmlns:a16="http://schemas.microsoft.com/office/drawing/2010/main" id="{72699929-BE30-41F3-AC5A-B1936413108B}"/>
                    </a:ext>
                  </a:extLst>
                </p:cNvPr>
                <p:cNvSpPr/>
                <p:nvPr/>
              </p:nvSpPr>
              <p:spPr>
                <a:xfrm rot="0">
                  <a:off x="4768686" y="3511245"/>
                  <a:ext cx="23697" cy="202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81" name="Google Shape;3578;p79">
                <a:extLst>
                  <a:ext uri="{DF2EB7B1-C3FE-47FC-B7F9-B0776C915FA5}">
                    <a16:creationId xmlns:a16="http://schemas.microsoft.com/office/drawing/2010/main" id="{AD771BB3-C62A-4C16-B893-53CD47F3A3BB}"/>
                  </a:ext>
                </a:extLst>
              </p:cNvPr>
              <p:cNvGrpSpPr/>
              <p:nvPr/>
            </p:nvGrpSpPr>
            <p:grpSpPr>
              <a:xfrm rot="0"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2382" name="Google Shape;3579;p79">
                  <a:extLst>
                    <a:ext uri="{59F72BF7-E2F7-4C88-8B22-DE777B63E99A}">
                      <a16:creationId xmlns:a16="http://schemas.microsoft.com/office/drawing/2010/main" id="{0CEC92C6-CF8B-4580-A63F-61C132C86507}"/>
                    </a:ext>
                  </a:extLst>
                </p:cNvPr>
                <p:cNvSpPr/>
                <p:nvPr/>
              </p:nvSpPr>
              <p:spPr>
                <a:xfrm rot="0"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83" name="Google Shape;3580;p79">
                  <a:extLst>
                    <a:ext uri="{E0DEFC45-9149-43A8-B6A8-A608DCC239E4}">
                      <a16:creationId xmlns:a16="http://schemas.microsoft.com/office/drawing/2010/main" id="{E93B1314-DBB1-4199-AB8A-3F9B6C8FB7A1}"/>
                    </a:ext>
                  </a:extLst>
                </p:cNvPr>
                <p:cNvSpPr/>
                <p:nvPr/>
              </p:nvSpPr>
              <p:spPr>
                <a:xfrm rot="0"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84" name="Google Shape;3581;p79">
                <a:extLst>
                  <a:ext uri="{344D7D93-2CAB-4C8B-835E-08F070410ED7}">
                    <a16:creationId xmlns:a16="http://schemas.microsoft.com/office/drawing/2010/main" id="{CF4558A6-6FF2-4B9A-AEB8-D42574462AE2}"/>
                  </a:ext>
                </a:extLst>
              </p:cNvPr>
              <p:cNvGrpSpPr/>
              <p:nvPr/>
            </p:nvGrpSpPr>
            <p:grpSpPr>
              <a:xfrm rot="0">
                <a:off x="4767067" y="3291088"/>
                <a:ext cx="37877" cy="32451"/>
                <a:chOff x="4767067" y="3291088"/>
                <a:chExt cx="37877" cy="32451"/>
              </a:xfrm>
            </p:grpSpPr>
            <p:sp>
              <p:nvSpPr>
                <p:cNvPr id="2385" name="Google Shape;3582;p79">
                  <a:extLst>
                    <a:ext uri="{79581E29-18C0-47E6-988C-4C06009BAB0B}">
                      <a16:creationId xmlns:a16="http://schemas.microsoft.com/office/drawing/2010/main" id="{60DC5627-BEB1-45F7-84F8-2511F2F8D438}"/>
                    </a:ext>
                  </a:extLst>
                </p:cNvPr>
                <p:cNvSpPr/>
                <p:nvPr/>
              </p:nvSpPr>
              <p:spPr>
                <a:xfrm rot="0">
                  <a:off x="4767067" y="3291088"/>
                  <a:ext cx="37877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86" name="Google Shape;3583;p79">
                  <a:extLst>
                    <a:ext uri="{81CF214A-0A39-4A09-806F-E3080A75E671}">
                      <a16:creationId xmlns:a16="http://schemas.microsoft.com/office/drawing/2010/main" id="{8D578C98-A094-4466-A4E1-C1B7D396AA80}"/>
                    </a:ext>
                  </a:extLst>
                </p:cNvPr>
                <p:cNvSpPr/>
                <p:nvPr/>
              </p:nvSpPr>
              <p:spPr>
                <a:xfrm rot="0"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87" name="Google Shape;3584;p79">
                <a:extLst>
                  <a:ext uri="{27317447-830B-43F7-BAA0-4B81F290EECF}">
                    <a16:creationId xmlns:a16="http://schemas.microsoft.com/office/drawing/2010/main" id="{EA33303B-8EC4-40F3-8A51-0ACFECBA3CDC}"/>
                  </a:ext>
                </a:extLst>
              </p:cNvPr>
              <p:cNvGrpSpPr/>
              <p:nvPr/>
            </p:nvGrpSpPr>
            <p:grpSpPr>
              <a:xfrm rot="0"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2388" name="Google Shape;3585;p79">
                  <a:extLst>
                    <a:ext uri="{4BDFDE6F-AC8B-4DBA-B400-3120C43E321C}">
                      <a16:creationId xmlns:a16="http://schemas.microsoft.com/office/drawing/2010/main" id="{E60CD3ED-CF9C-4B0F-9F81-072221C78AA4}"/>
                    </a:ext>
                  </a:extLst>
                </p:cNvPr>
                <p:cNvSpPr/>
                <p:nvPr/>
              </p:nvSpPr>
              <p:spPr>
                <a:xfrm rot="0"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89" name="Google Shape;3586;p79">
                  <a:extLst>
                    <a:ext uri="{E79356F1-E024-417C-86ED-6B63E6130A3B}">
                      <a16:creationId xmlns:a16="http://schemas.microsoft.com/office/drawing/2010/main" id="{3F173CCE-DA18-4E84-A805-9936D505299B}"/>
                    </a:ext>
                  </a:extLst>
                </p:cNvPr>
                <p:cNvSpPr/>
                <p:nvPr/>
              </p:nvSpPr>
              <p:spPr>
                <a:xfrm rot="0"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90" name="Google Shape;3587;p79">
                <a:extLst>
                  <a:ext uri="{62644F4F-3EA2-405A-9198-7DFA0563356F}">
                    <a16:creationId xmlns:a16="http://schemas.microsoft.com/office/drawing/2010/main" id="{21D0EF23-D5B2-4EB7-BBF7-4BD9F8B74DCE}"/>
                  </a:ext>
                </a:extLst>
              </p:cNvPr>
              <p:cNvGrpSpPr/>
              <p:nvPr/>
            </p:nvGrpSpPr>
            <p:grpSpPr>
              <a:xfrm rot="0"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2391" name="Google Shape;3588;p79">
                  <a:extLst>
                    <a:ext uri="{067E2169-7684-40F8-897D-7EF71BE8E4A4}">
                      <a16:creationId xmlns:a16="http://schemas.microsoft.com/office/drawing/2010/main" id="{65F5E6A9-2B14-44C0-A1EC-FE7B18138462}"/>
                    </a:ext>
                  </a:extLst>
                </p:cNvPr>
                <p:cNvSpPr/>
                <p:nvPr/>
              </p:nvSpPr>
              <p:spPr>
                <a:xfrm rot="0"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92" name="Google Shape;3589;p79">
                  <a:extLst>
                    <a:ext uri="{5BB817A3-EFCE-4F55-9CF1-0D0016D901E6}">
                      <a16:creationId xmlns:a16="http://schemas.microsoft.com/office/drawing/2010/main" id="{5AAE1C0D-2ADB-491A-967B-5815CC432EF0}"/>
                    </a:ext>
                  </a:extLst>
                </p:cNvPr>
                <p:cNvSpPr/>
                <p:nvPr/>
              </p:nvSpPr>
              <p:spPr>
                <a:xfrm rot="0"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93" name="Google Shape;3590;p79">
                <a:extLst>
                  <a:ext uri="{0EDEE0BB-9EDB-4D69-9709-B2C04A933823}">
                    <a16:creationId xmlns:a16="http://schemas.microsoft.com/office/drawing/2010/main" id="{62458AD2-BBA9-4150-A024-FD7BFE9FC4D5}"/>
                  </a:ext>
                </a:extLst>
              </p:cNvPr>
              <p:cNvGrpSpPr/>
              <p:nvPr/>
            </p:nvGrpSpPr>
            <p:grpSpPr>
              <a:xfrm rot="0">
                <a:off x="4846039" y="3654750"/>
                <a:ext cx="31405" cy="26993"/>
                <a:chOff x="4846039" y="3654750"/>
                <a:chExt cx="31405" cy="26993"/>
              </a:xfrm>
            </p:grpSpPr>
            <p:sp>
              <p:nvSpPr>
                <p:cNvPr id="2394" name="Google Shape;3591;p79">
                  <a:extLst>
                    <a:ext uri="{F3578D3B-AF07-488B-BC8F-9C2F95D25005}">
                      <a16:creationId xmlns:a16="http://schemas.microsoft.com/office/drawing/2010/main" id="{3A18114F-3DBC-4324-BF46-7500C33B42D3}"/>
                    </a:ext>
                  </a:extLst>
                </p:cNvPr>
                <p:cNvSpPr/>
                <p:nvPr/>
              </p:nvSpPr>
              <p:spPr>
                <a:xfrm rot="0">
                  <a:off x="4846039" y="3654750"/>
                  <a:ext cx="31405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95" name="Google Shape;3592;p79">
                  <a:extLst>
                    <a:ext uri="{2B571E6A-270A-486E-843E-ACACA8CB0E00}">
                      <a16:creationId xmlns:a16="http://schemas.microsoft.com/office/drawing/2010/main" id="{18CFA49A-B0DB-418A-9A4C-318BAE1FF266}"/>
                    </a:ext>
                  </a:extLst>
                </p:cNvPr>
                <p:cNvSpPr/>
                <p:nvPr/>
              </p:nvSpPr>
              <p:spPr>
                <a:xfrm rot="0"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96" name="Google Shape;3593;p79">
                <a:extLst>
                  <a:ext uri="{EDCFC034-0136-4A2B-8767-9CEE5E888A09}">
                    <a16:creationId xmlns:a16="http://schemas.microsoft.com/office/drawing/2010/main" id="{4FD7F1DB-230B-4A2E-925D-208014E29FF4}"/>
                  </a:ext>
                </a:extLst>
              </p:cNvPr>
              <p:cNvGrpSpPr/>
              <p:nvPr/>
            </p:nvGrpSpPr>
            <p:grpSpPr>
              <a:xfrm rot="0">
                <a:off x="4925673" y="3691699"/>
                <a:ext cx="40252" cy="34472"/>
                <a:chOff x="4925673" y="3691699"/>
                <a:chExt cx="40252" cy="34472"/>
              </a:xfrm>
            </p:grpSpPr>
            <p:sp>
              <p:nvSpPr>
                <p:cNvPr id="2397" name="Google Shape;3594;p79">
                  <a:extLst>
                    <a:ext uri="{CC55031F-127B-4812-8791-12FDAD5D9EEF}">
                      <a16:creationId xmlns:a16="http://schemas.microsoft.com/office/drawing/2010/main" id="{98140896-E9BF-4945-9E1A-EE11C09D9FA6}"/>
                    </a:ext>
                  </a:extLst>
                </p:cNvPr>
                <p:cNvSpPr/>
                <p:nvPr/>
              </p:nvSpPr>
              <p:spPr>
                <a:xfrm rot="0">
                  <a:off x="4925673" y="3691699"/>
                  <a:ext cx="40252" cy="3447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98" name="Google Shape;3595;p79">
                  <a:extLst>
                    <a:ext uri="{A8F98435-4F55-43C8-A54D-BFE77474EAC4}">
                      <a16:creationId xmlns:a16="http://schemas.microsoft.com/office/drawing/2010/main" id="{7F3E2D49-2EA6-4D0B-B1E5-9A32C464A390}"/>
                    </a:ext>
                  </a:extLst>
                </p:cNvPr>
                <p:cNvSpPr/>
                <p:nvPr/>
              </p:nvSpPr>
              <p:spPr>
                <a:xfrm rot="0"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99" name="Google Shape;3596;p79">
                <a:extLst>
                  <a:ext uri="{900B1E22-BB53-442F-9A3B-444987456838}">
                    <a16:creationId xmlns:a16="http://schemas.microsoft.com/office/drawing/2010/main" id="{979E9412-B179-4553-94D9-93F8EC3A6A1E}"/>
                  </a:ext>
                </a:extLst>
              </p:cNvPr>
              <p:cNvGrpSpPr/>
              <p:nvPr/>
            </p:nvGrpSpPr>
            <p:grpSpPr>
              <a:xfrm rot="0">
                <a:off x="4894653" y="3740847"/>
                <a:ext cx="31405" cy="26906"/>
                <a:chOff x="4894653" y="3740847"/>
                <a:chExt cx="31405" cy="26906"/>
              </a:xfrm>
            </p:grpSpPr>
            <p:sp>
              <p:nvSpPr>
                <p:cNvPr id="2400" name="Google Shape;3597;p79">
                  <a:extLst>
                    <a:ext uri="{A4CD3D4F-DF69-4A72-8112-CC7025995178}">
                      <a16:creationId xmlns:a16="http://schemas.microsoft.com/office/drawing/2010/main" id="{EDF94069-47DB-4877-9372-1FE5CA1E36FE}"/>
                    </a:ext>
                  </a:extLst>
                </p:cNvPr>
                <p:cNvSpPr/>
                <p:nvPr/>
              </p:nvSpPr>
              <p:spPr>
                <a:xfrm rot="0">
                  <a:off x="4894653" y="3740847"/>
                  <a:ext cx="31405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01" name="Google Shape;3598;p79">
                  <a:extLst>
                    <a:ext uri="{961A6D0A-F6E1-4460-A62C-5258E6B33981}">
                      <a16:creationId xmlns:a16="http://schemas.microsoft.com/office/drawing/2010/main" id="{6F4DF149-73A8-42D7-A457-2FFE6A7FC502}"/>
                    </a:ext>
                  </a:extLst>
                </p:cNvPr>
                <p:cNvSpPr/>
                <p:nvPr/>
              </p:nvSpPr>
              <p:spPr>
                <a:xfrm rot="0"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02" name="Google Shape;3599;p79">
                <a:extLst>
                  <a:ext uri="{766D6256-6E13-4BDC-8558-79B4ED04C656}">
                    <a16:creationId xmlns:a16="http://schemas.microsoft.com/office/drawing/2010/main" id="{ACF374BC-3103-45FB-B04F-C7416CA65201}"/>
                  </a:ext>
                </a:extLst>
              </p:cNvPr>
              <p:cNvGrpSpPr/>
              <p:nvPr/>
            </p:nvGrpSpPr>
            <p:grpSpPr>
              <a:xfrm rot="0"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2403" name="Google Shape;3600;p79">
                  <a:extLst>
                    <a:ext uri="{EA323826-0BFD-4E63-8AE3-834B3852BE76}">
                      <a16:creationId xmlns:a16="http://schemas.microsoft.com/office/drawing/2010/main" id="{CDDC0E8D-DB31-4787-B53E-20346FF816D3}"/>
                    </a:ext>
                  </a:extLst>
                </p:cNvPr>
                <p:cNvSpPr/>
                <p:nvPr/>
              </p:nvSpPr>
              <p:spPr>
                <a:xfrm rot="0"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04" name="Google Shape;3601;p79">
                  <a:extLst>
                    <a:ext uri="{2FD96D30-067C-4798-9B23-17ED549119C4}">
                      <a16:creationId xmlns:a16="http://schemas.microsoft.com/office/drawing/2010/main" id="{96E86AB1-A7E7-4B7E-9B1E-07CAEF62B5B2}"/>
                    </a:ext>
                  </a:extLst>
                </p:cNvPr>
                <p:cNvSpPr/>
                <p:nvPr/>
              </p:nvSpPr>
              <p:spPr>
                <a:xfrm rot="0">
                  <a:off x="4975238" y="3706093"/>
                  <a:ext cx="15612" cy="1338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05" name="Google Shape;3602;p79">
                <a:extLst>
                  <a:ext uri="{C52467E2-9631-4F6F-843E-AD2228F73E7B}">
                    <a16:creationId xmlns:a16="http://schemas.microsoft.com/office/drawing/2010/main" id="{25FA9C40-2FF0-4BE9-8AEB-CCC0266FAF93}"/>
                  </a:ext>
                </a:extLst>
              </p:cNvPr>
              <p:cNvGrpSpPr/>
              <p:nvPr/>
            </p:nvGrpSpPr>
            <p:grpSpPr>
              <a:xfrm rot="0"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2406" name="Google Shape;3603;p79">
                  <a:extLst>
                    <a:ext uri="{248A3044-1E62-4734-AB09-E78821EFA41B}">
                      <a16:creationId xmlns:a16="http://schemas.microsoft.com/office/drawing/2010/main" id="{2CD53BD9-0C03-4C48-8759-233550AC464E}"/>
                    </a:ext>
                  </a:extLst>
                </p:cNvPr>
                <p:cNvSpPr/>
                <p:nvPr/>
              </p:nvSpPr>
              <p:spPr>
                <a:xfrm rot="0"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07" name="Google Shape;3604;p79">
                  <a:extLst>
                    <a:ext uri="{CE6BB9CF-5F21-419A-A4AF-11DBCCEEB25F}">
                      <a16:creationId xmlns:a16="http://schemas.microsoft.com/office/drawing/2010/main" id="{48346E8D-F7DC-487F-83CA-227011422F85}"/>
                    </a:ext>
                  </a:extLst>
                </p:cNvPr>
                <p:cNvSpPr/>
                <p:nvPr/>
              </p:nvSpPr>
              <p:spPr>
                <a:xfrm rot="0"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08" name="Google Shape;3605;p79">
                <a:extLst>
                  <a:ext uri="{BA6D955A-C69B-427D-A3D8-7463EA3BACAD}">
                    <a16:creationId xmlns:a16="http://schemas.microsoft.com/office/drawing/2010/main" id="{882E2960-D87F-4B32-A927-F654648D3AEB}"/>
                  </a:ext>
                </a:extLst>
              </p:cNvPr>
              <p:cNvGrpSpPr/>
              <p:nvPr/>
            </p:nvGrpSpPr>
            <p:grpSpPr>
              <a:xfrm rot="0">
                <a:off x="5013767" y="3734312"/>
                <a:ext cx="31499" cy="26969"/>
                <a:chOff x="5013767" y="3734312"/>
                <a:chExt cx="31499" cy="26969"/>
              </a:xfrm>
            </p:grpSpPr>
            <p:sp>
              <p:nvSpPr>
                <p:cNvPr id="2409" name="Google Shape;3606;p79">
                  <a:extLst>
                    <a:ext uri="{CF04626C-62C8-44F7-A60B-09B72F0481F9}">
                      <a16:creationId xmlns:a16="http://schemas.microsoft.com/office/drawing/2010/main" id="{D12C4FFE-E406-43A1-9F9A-89AEBAB5A361}"/>
                    </a:ext>
                  </a:extLst>
                </p:cNvPr>
                <p:cNvSpPr/>
                <p:nvPr/>
              </p:nvSpPr>
              <p:spPr>
                <a:xfrm rot="0">
                  <a:off x="5013767" y="3734312"/>
                  <a:ext cx="31499" cy="2696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10" name="Google Shape;3607;p79">
                  <a:extLst>
                    <a:ext uri="{F2039EE2-162C-4BC6-BEE0-C27D6EFF68BD}">
                      <a16:creationId xmlns:a16="http://schemas.microsoft.com/office/drawing/2010/main" id="{FA18B291-5B2A-49C7-B96A-841454CB4A35}"/>
                    </a:ext>
                  </a:extLst>
                </p:cNvPr>
                <p:cNvSpPr/>
                <p:nvPr/>
              </p:nvSpPr>
              <p:spPr>
                <a:xfrm rot="0">
                  <a:off x="5028043" y="3743962"/>
                  <a:ext cx="7621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11" name="Google Shape;3608;p79">
                <a:extLst>
                  <a:ext uri="{C37406FD-EF9D-4ABD-B08B-918B6297B364}">
                    <a16:creationId xmlns:a16="http://schemas.microsoft.com/office/drawing/2010/main" id="{1706026A-0BE3-4F3F-B2C0-0A013CE70CCA}"/>
                  </a:ext>
                </a:extLst>
              </p:cNvPr>
              <p:cNvGrpSpPr/>
              <p:nvPr/>
            </p:nvGrpSpPr>
            <p:grpSpPr>
              <a:xfrm rot="0"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2412" name="Google Shape;3609;p79">
                  <a:extLst>
                    <a:ext uri="{8CAF7F96-CB17-4AC8-8A0E-83EDA0B0A002}">
                      <a16:creationId xmlns:a16="http://schemas.microsoft.com/office/drawing/2010/main" id="{7E54DCC6-BCEE-45DC-8FF3-51912887CDC7}"/>
                    </a:ext>
                  </a:extLst>
                </p:cNvPr>
                <p:cNvSpPr/>
                <p:nvPr/>
              </p:nvSpPr>
              <p:spPr>
                <a:xfrm rot="0"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13" name="Google Shape;3610;p79">
                  <a:extLst>
                    <a:ext uri="{3B723E9A-25EF-490C-BC50-E6C9526FD684}">
                      <a16:creationId xmlns:a16="http://schemas.microsoft.com/office/drawing/2010/main" id="{95EC5F9F-1DDA-4BB0-BBBE-B1C9FAE2D4FA}"/>
                    </a:ext>
                  </a:extLst>
                </p:cNvPr>
                <p:cNvSpPr/>
                <p:nvPr/>
              </p:nvSpPr>
              <p:spPr>
                <a:xfrm rot="0"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14" name="Google Shape;3611;p79">
                <a:extLst>
                  <a:ext uri="{C0E9E4B2-9063-4E43-84A9-091989A24F4C}">
                    <a16:creationId xmlns:a16="http://schemas.microsoft.com/office/drawing/2010/main" id="{9E2A5796-2938-4013-913A-A1E7ADCF0333}"/>
                  </a:ext>
                </a:extLst>
              </p:cNvPr>
              <p:cNvGrpSpPr/>
              <p:nvPr/>
            </p:nvGrpSpPr>
            <p:grpSpPr>
              <a:xfrm rot="0"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2415" name="Google Shape;3612;p79">
                  <a:extLst>
                    <a:ext uri="{103FBAE2-ADDF-483F-B696-4817CBCD92DD}">
                      <a16:creationId xmlns:a16="http://schemas.microsoft.com/office/drawing/2010/main" id="{A3C5F351-9B2C-4B1C-B8BF-1CB97595F8F3}"/>
                    </a:ext>
                  </a:extLst>
                </p:cNvPr>
                <p:cNvSpPr/>
                <p:nvPr/>
              </p:nvSpPr>
              <p:spPr>
                <a:xfrm rot="0"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16" name="Google Shape;3613;p79">
                  <a:extLst>
                    <a:ext uri="{2EEB32D3-E115-4D4B-8611-40E1E093437C}">
                      <a16:creationId xmlns:a16="http://schemas.microsoft.com/office/drawing/2010/main" id="{03DE9673-F01E-4E39-80E0-390253C96A74}"/>
                    </a:ext>
                  </a:extLst>
                </p:cNvPr>
                <p:cNvSpPr/>
                <p:nvPr/>
              </p:nvSpPr>
              <p:spPr>
                <a:xfrm rot="0">
                  <a:off x="4966390" y="3778017"/>
                  <a:ext cx="8950" cy="768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17" name="Google Shape;3614;p79">
                <a:extLst>
                  <a:ext uri="{C485D070-D24A-4996-AC02-CA05342EFFAF}">
                    <a16:creationId xmlns:a16="http://schemas.microsoft.com/office/drawing/2010/main" id="{4014AAFF-4B15-4D36-9DEB-92B28F0C7CAA}"/>
                  </a:ext>
                </a:extLst>
              </p:cNvPr>
              <p:cNvGrpSpPr/>
              <p:nvPr/>
            </p:nvGrpSpPr>
            <p:grpSpPr>
              <a:xfrm rot="0"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2418" name="Google Shape;3615;p79">
                  <a:extLst>
                    <a:ext uri="{745747C5-5D20-4AD6-98B6-9C4BF60DA1A1}">
                      <a16:creationId xmlns:a16="http://schemas.microsoft.com/office/drawing/2010/main" id="{6C676609-E1EC-4B7F-82A0-B7F5E3D4AD78}"/>
                    </a:ext>
                  </a:extLst>
                </p:cNvPr>
                <p:cNvSpPr/>
                <p:nvPr/>
              </p:nvSpPr>
              <p:spPr>
                <a:xfrm rot="0"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19" name="Google Shape;3616;p79">
                  <a:extLst>
                    <a:ext uri="{F3FF236E-3DAB-4C68-AB5B-D7EACB83936D}">
                      <a16:creationId xmlns:a16="http://schemas.microsoft.com/office/drawing/2010/main" id="{D4DF44BB-CB47-4E8E-8417-8BF390841568}"/>
                    </a:ext>
                  </a:extLst>
                </p:cNvPr>
                <p:cNvSpPr/>
                <p:nvPr/>
              </p:nvSpPr>
              <p:spPr>
                <a:xfrm rot="0"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20" name="Google Shape;3617;p79">
                <a:extLst>
                  <a:ext uri="{9AEFE04D-C2C0-419A-8774-E588859FF193}">
                    <a16:creationId xmlns:a16="http://schemas.microsoft.com/office/drawing/2010/main" id="{B431EFCF-61AC-4F38-94CA-05A09799CE62}"/>
                  </a:ext>
                </a:extLst>
              </p:cNvPr>
              <p:cNvGrpSpPr/>
              <p:nvPr/>
            </p:nvGrpSpPr>
            <p:grpSpPr>
              <a:xfrm rot="0"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2421" name="Google Shape;3618;p79">
                  <a:extLst>
                    <a:ext uri="{2D2AACE4-933C-442B-A68D-4784E72CC213}">
                      <a16:creationId xmlns:a16="http://schemas.microsoft.com/office/drawing/2010/main" id="{526338CE-2C29-4B11-980C-B6B7754F0439}"/>
                    </a:ext>
                  </a:extLst>
                </p:cNvPr>
                <p:cNvSpPr/>
                <p:nvPr/>
              </p:nvSpPr>
              <p:spPr>
                <a:xfrm rot="0"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22" name="Google Shape;3619;p79">
                  <a:extLst>
                    <a:ext uri="{5FB2E78C-AF4E-4548-9514-45293D17A64B}">
                      <a16:creationId xmlns:a16="http://schemas.microsoft.com/office/drawing/2010/main" id="{81681FEA-E572-442E-A718-D34D650F39DC}"/>
                    </a:ext>
                  </a:extLst>
                </p:cNvPr>
                <p:cNvSpPr/>
                <p:nvPr/>
              </p:nvSpPr>
              <p:spPr>
                <a:xfrm rot="0"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23" name="Google Shape;3620;p79">
                <a:extLst>
                  <a:ext uri="{29D22793-50C1-4FC1-8549-96C9D0A02409}">
                    <a16:creationId xmlns:a16="http://schemas.microsoft.com/office/drawing/2010/main" id="{10711545-DC74-4A64-8EAF-05D3E921CA14}"/>
                  </a:ext>
                </a:extLst>
              </p:cNvPr>
              <p:cNvGrpSpPr/>
              <p:nvPr/>
            </p:nvGrpSpPr>
            <p:grpSpPr>
              <a:xfrm rot="0">
                <a:off x="5108533" y="3650943"/>
                <a:ext cx="31405" cy="26993"/>
                <a:chOff x="5108533" y="3650943"/>
                <a:chExt cx="31405" cy="26993"/>
              </a:xfrm>
            </p:grpSpPr>
            <p:sp>
              <p:nvSpPr>
                <p:cNvPr id="2424" name="Google Shape;3621;p79">
                  <a:extLst>
                    <a:ext uri="{2404C54C-9A05-4235-8A62-782F35DFD42F}">
                      <a16:creationId xmlns:a16="http://schemas.microsoft.com/office/drawing/2010/main" id="{A5C3C662-6289-43CC-B5AF-19FA5B08C3DD}"/>
                    </a:ext>
                  </a:extLst>
                </p:cNvPr>
                <p:cNvSpPr/>
                <p:nvPr/>
              </p:nvSpPr>
              <p:spPr>
                <a:xfrm rot="0">
                  <a:off x="5108533" y="3650943"/>
                  <a:ext cx="31405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25" name="Google Shape;3622;p79">
                  <a:extLst>
                    <a:ext uri="{342B8E3D-B3E5-47E1-9D14-E53D8DAF3A6C}">
                      <a16:creationId xmlns:a16="http://schemas.microsoft.com/office/drawing/2010/main" id="{3D8F399C-AC59-4436-B388-F83021E0A920}"/>
                    </a:ext>
                  </a:extLst>
                </p:cNvPr>
                <p:cNvSpPr/>
                <p:nvPr/>
              </p:nvSpPr>
              <p:spPr>
                <a:xfrm rot="0">
                  <a:off x="5122707" y="3660616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26" name="Google Shape;3623;p79">
                <a:extLst>
                  <a:ext uri="{FF2EC9D1-C714-49F4-8A2F-671F3CF14F8F}">
                    <a16:creationId xmlns:a16="http://schemas.microsoft.com/office/drawing/2010/main" id="{8E670000-A550-4D87-9318-CF07287D6CBF}"/>
                  </a:ext>
                </a:extLst>
              </p:cNvPr>
              <p:cNvGrpSpPr/>
              <p:nvPr/>
            </p:nvGrpSpPr>
            <p:grpSpPr>
              <a:xfrm rot="0"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2427" name="Google Shape;3624;p79">
                  <a:extLst>
                    <a:ext uri="{2757147B-3E2B-451C-91CA-85DA05491375}">
                      <a16:creationId xmlns:a16="http://schemas.microsoft.com/office/drawing/2010/main" id="{C4158ECB-E0EA-4FE2-8B85-BA2924A2BFF4}"/>
                    </a:ext>
                  </a:extLst>
                </p:cNvPr>
                <p:cNvSpPr/>
                <p:nvPr/>
              </p:nvSpPr>
              <p:spPr>
                <a:xfrm rot="0"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28" name="Google Shape;3625;p79">
                  <a:extLst>
                    <a:ext uri="{EBBB6F8E-9529-410E-BB31-06BA9F4CF7EB}">
                      <a16:creationId xmlns:a16="http://schemas.microsoft.com/office/drawing/2010/main" id="{A420BDE3-D81A-41BD-ABBF-EAD0CCA30546}"/>
                    </a:ext>
                  </a:extLst>
                </p:cNvPr>
                <p:cNvSpPr/>
                <p:nvPr/>
              </p:nvSpPr>
              <p:spPr>
                <a:xfrm rot="0">
                  <a:off x="5132318" y="3770404"/>
                  <a:ext cx="8856" cy="765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29" name="Google Shape;3626;p79">
                <a:extLst>
                  <a:ext uri="{14B98123-934C-45B8-A4D7-2C6FF4E37E86}">
                    <a16:creationId xmlns:a16="http://schemas.microsoft.com/office/drawing/2010/main" id="{48B472EF-0F43-4960-9C29-B5D3205CC20D}"/>
                  </a:ext>
                </a:extLst>
              </p:cNvPr>
              <p:cNvGrpSpPr/>
              <p:nvPr/>
            </p:nvGrpSpPr>
            <p:grpSpPr>
              <a:xfrm rot="0"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2430" name="Google Shape;3627;p79">
                  <a:extLst>
                    <a:ext uri="{9EBA3396-1D50-4C04-BF27-F78EB6483D0F}">
                      <a16:creationId xmlns:a16="http://schemas.microsoft.com/office/drawing/2010/main" id="{4E5E7A5E-0101-4819-A51C-70EE1F23F7C1}"/>
                    </a:ext>
                  </a:extLst>
                </p:cNvPr>
                <p:cNvSpPr/>
                <p:nvPr/>
              </p:nvSpPr>
              <p:spPr>
                <a:xfrm rot="0"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31" name="Google Shape;3628;p79">
                  <a:extLst>
                    <a:ext uri="{0FD13473-6B33-46A7-9CCA-CC7FC7D385D7}">
                      <a16:creationId xmlns:a16="http://schemas.microsoft.com/office/drawing/2010/main" id="{3C498911-FF33-4CAF-A84D-F24575F08785}"/>
                    </a:ext>
                  </a:extLst>
                </p:cNvPr>
                <p:cNvSpPr/>
                <p:nvPr/>
              </p:nvSpPr>
              <p:spPr>
                <a:xfrm rot="0"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32" name="Google Shape;3629;p79">
                <a:extLst>
                  <a:ext uri="{617393F6-B1E8-40B5-AE01-EABCD1591699}">
                    <a16:creationId xmlns:a16="http://schemas.microsoft.com/office/drawing/2010/main" id="{F18DC8CF-BAE1-4E11-9834-486BB540A559}"/>
                  </a:ext>
                </a:extLst>
              </p:cNvPr>
              <p:cNvGrpSpPr/>
              <p:nvPr/>
            </p:nvGrpSpPr>
            <p:grpSpPr>
              <a:xfrm rot="0">
                <a:off x="5158005" y="3875283"/>
                <a:ext cx="31405" cy="27001"/>
                <a:chOff x="5158005" y="3875283"/>
                <a:chExt cx="31405" cy="27001"/>
              </a:xfrm>
            </p:grpSpPr>
            <p:sp>
              <p:nvSpPr>
                <p:cNvPr id="2433" name="Google Shape;3630;p79">
                  <a:extLst>
                    <a:ext uri="{0FD37422-DFFB-4144-820C-EA02E5C0E6EF}">
                      <a16:creationId xmlns:a16="http://schemas.microsoft.com/office/drawing/2010/main" id="{0E72E91C-9C90-4142-9F84-075CFECC854B}"/>
                    </a:ext>
                  </a:extLst>
                </p:cNvPr>
                <p:cNvSpPr/>
                <p:nvPr/>
              </p:nvSpPr>
              <p:spPr>
                <a:xfrm rot="0">
                  <a:off x="5158005" y="3875283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34" name="Google Shape;3631;p79">
                  <a:extLst>
                    <a:ext uri="{019D119B-DEAD-4243-8DA0-92DDEEFAB789}">
                      <a16:creationId xmlns:a16="http://schemas.microsoft.com/office/drawing/2010/main" id="{04AF1160-E2FB-4B0E-8CF1-9629F067B189}"/>
                    </a:ext>
                  </a:extLst>
                </p:cNvPr>
                <p:cNvSpPr/>
                <p:nvPr/>
              </p:nvSpPr>
              <p:spPr>
                <a:xfrm rot="0"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35" name="Google Shape;3632;p79">
                <a:extLst>
                  <a:ext uri="{5F3A85F1-3F13-42AD-96B2-737469887CB7}">
                    <a16:creationId xmlns:a16="http://schemas.microsoft.com/office/drawing/2010/main" id="{3122F25A-BC29-4A94-B387-4A31DAA7CCFA}"/>
                  </a:ext>
                </a:extLst>
              </p:cNvPr>
              <p:cNvGrpSpPr/>
              <p:nvPr/>
            </p:nvGrpSpPr>
            <p:grpSpPr>
              <a:xfrm rot="0"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2436" name="Google Shape;3633;p79">
                  <a:extLst>
                    <a:ext uri="{C3BDA951-427B-4CF8-A065-75D97697A08C}">
                      <a16:creationId xmlns:a16="http://schemas.microsoft.com/office/drawing/2010/main" id="{73287389-F58D-4E0D-A10D-6DB4B63C15BD}"/>
                    </a:ext>
                  </a:extLst>
                </p:cNvPr>
                <p:cNvSpPr/>
                <p:nvPr/>
              </p:nvSpPr>
              <p:spPr>
                <a:xfrm rot="0"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37" name="Google Shape;3634;p79">
                  <a:extLst>
                    <a:ext uri="{B074BE08-08A9-406D-B35E-FED5813B2390}">
                      <a16:creationId xmlns:a16="http://schemas.microsoft.com/office/drawing/2010/main" id="{45A748B2-71FB-419A-A9C6-A7C77A250655}"/>
                    </a:ext>
                  </a:extLst>
                </p:cNvPr>
                <p:cNvSpPr/>
                <p:nvPr/>
              </p:nvSpPr>
              <p:spPr>
                <a:xfrm rot="0"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38" name="Google Shape;3635;p79">
                <a:extLst>
                  <a:ext uri="{A03E8826-F959-4D51-8807-63F4AB9AB92E}">
                    <a16:creationId xmlns:a16="http://schemas.microsoft.com/office/drawing/2010/main" id="{86E71BEB-30CB-4969-8FE9-A71F19B6E9B3}"/>
                  </a:ext>
                </a:extLst>
              </p:cNvPr>
              <p:cNvGrpSpPr/>
              <p:nvPr/>
            </p:nvGrpSpPr>
            <p:grpSpPr>
              <a:xfrm rot="0"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2439" name="Google Shape;3636;p79">
                  <a:extLst>
                    <a:ext uri="{0C90C8E8-71B4-44AF-9B14-11C576E6D9DA}">
                      <a16:creationId xmlns:a16="http://schemas.microsoft.com/office/drawing/2010/main" id="{0519BEC6-50E1-4550-804A-8592559948AB}"/>
                    </a:ext>
                  </a:extLst>
                </p:cNvPr>
                <p:cNvSpPr/>
                <p:nvPr/>
              </p:nvSpPr>
              <p:spPr>
                <a:xfrm rot="0"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40" name="Google Shape;3637;p79">
                  <a:extLst>
                    <a:ext uri="{F7D24F2C-D16E-4511-9141-B29FA34C7C79}">
                      <a16:creationId xmlns:a16="http://schemas.microsoft.com/office/drawing/2010/main" id="{0C8DFCA3-8E79-4A23-8F53-EC20D0E77B37}"/>
                    </a:ext>
                  </a:extLst>
                </p:cNvPr>
                <p:cNvSpPr/>
                <p:nvPr/>
              </p:nvSpPr>
              <p:spPr>
                <a:xfrm rot="0">
                  <a:off x="5289105" y="3815219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41" name="Google Shape;3638;p79">
                <a:extLst>
                  <a:ext uri="{EBC2328E-86F7-4323-BE5C-CC58205F60D3}">
                    <a16:creationId xmlns:a16="http://schemas.microsoft.com/office/drawing/2010/main" id="{87150BFE-FA2D-4ABF-B31C-5D63739144BC}"/>
                  </a:ext>
                </a:extLst>
              </p:cNvPr>
              <p:cNvGrpSpPr/>
              <p:nvPr/>
            </p:nvGrpSpPr>
            <p:grpSpPr>
              <a:xfrm rot="0">
                <a:off x="5294053" y="3851933"/>
                <a:ext cx="31405" cy="26944"/>
                <a:chOff x="5294053" y="3851933"/>
                <a:chExt cx="31405" cy="26944"/>
              </a:xfrm>
            </p:grpSpPr>
            <p:sp>
              <p:nvSpPr>
                <p:cNvPr id="2442" name="Google Shape;3639;p79">
                  <a:extLst>
                    <a:ext uri="{10BDB720-9C6C-4245-86FB-7B9AE3EF0609}">
                      <a16:creationId xmlns:a16="http://schemas.microsoft.com/office/drawing/2010/main" id="{07CFFED6-B0AD-4672-BEB5-7EBDB8F18B44}"/>
                    </a:ext>
                  </a:extLst>
                </p:cNvPr>
                <p:cNvSpPr/>
                <p:nvPr/>
              </p:nvSpPr>
              <p:spPr>
                <a:xfrm rot="0">
                  <a:off x="5294053" y="3851933"/>
                  <a:ext cx="31405" cy="269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43" name="Google Shape;3640;p79">
                  <a:extLst>
                    <a:ext uri="{F326578C-02CD-46F9-82B7-4576CADCC0C9}">
                      <a16:creationId xmlns:a16="http://schemas.microsoft.com/office/drawing/2010/main" id="{74103062-E01A-4433-980F-741271C51023}"/>
                    </a:ext>
                  </a:extLst>
                </p:cNvPr>
                <p:cNvSpPr/>
                <p:nvPr/>
              </p:nvSpPr>
              <p:spPr>
                <a:xfrm rot="0">
                  <a:off x="5308234" y="3861551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44" name="Google Shape;3641;p79">
                <a:extLst>
                  <a:ext uri="{090BF8EB-F6A2-483A-B58C-3E1AD75C477D}">
                    <a16:creationId xmlns:a16="http://schemas.microsoft.com/office/drawing/2010/main" id="{0AFBB72A-BE30-4BB9-87AA-9F86894E4C8C}"/>
                  </a:ext>
                </a:extLst>
              </p:cNvPr>
              <p:cNvGrpSpPr/>
              <p:nvPr/>
            </p:nvGrpSpPr>
            <p:grpSpPr>
              <a:xfrm rot="0">
                <a:off x="5341722" y="3851901"/>
                <a:ext cx="31405" cy="26977"/>
                <a:chOff x="5341722" y="3851901"/>
                <a:chExt cx="31405" cy="26977"/>
              </a:xfrm>
            </p:grpSpPr>
            <p:sp>
              <p:nvSpPr>
                <p:cNvPr id="2445" name="Google Shape;3642;p79">
                  <a:extLst>
                    <a:ext uri="{FBCAF4B3-C23C-4452-BB9D-DCE527058349}">
                      <a16:creationId xmlns:a16="http://schemas.microsoft.com/office/drawing/2010/main" id="{1DA02A96-3E6D-45B7-99E5-42AA3AB82234}"/>
                    </a:ext>
                  </a:extLst>
                </p:cNvPr>
                <p:cNvSpPr/>
                <p:nvPr/>
              </p:nvSpPr>
              <p:spPr>
                <a:xfrm rot="0">
                  <a:off x="5341722" y="3851901"/>
                  <a:ext cx="31405" cy="2697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46" name="Google Shape;3643;p79">
                  <a:extLst>
                    <a:ext uri="{A7FDC8CA-2F88-49EB-BF03-2F2919DEE38E}">
                      <a16:creationId xmlns:a16="http://schemas.microsoft.com/office/drawing/2010/main" id="{6A2B3FEA-B943-4047-9B2E-FED897D747C7}"/>
                    </a:ext>
                  </a:extLst>
                </p:cNvPr>
                <p:cNvSpPr/>
                <p:nvPr/>
              </p:nvSpPr>
              <p:spPr>
                <a:xfrm rot="0"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47" name="Google Shape;3644;p79">
                <a:extLst>
                  <a:ext uri="{6AC574A8-AA61-4471-A3A1-1FCCC9777456}">
                    <a16:creationId xmlns:a16="http://schemas.microsoft.com/office/drawing/2010/main" id="{6C95392F-43DB-41DD-81D7-790C0F8FC5C9}"/>
                  </a:ext>
                </a:extLst>
              </p:cNvPr>
              <p:cNvGrpSpPr/>
              <p:nvPr/>
            </p:nvGrpSpPr>
            <p:grpSpPr>
              <a:xfrm rot="0"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2448" name="Google Shape;3645;p79">
                  <a:extLst>
                    <a:ext uri="{EA915855-D0C4-46F0-B784-0403D1347B22}">
                      <a16:creationId xmlns:a16="http://schemas.microsoft.com/office/drawing/2010/main" id="{2B9384DB-033A-4C7E-9866-DDFCA596A05B}"/>
                    </a:ext>
                  </a:extLst>
                </p:cNvPr>
                <p:cNvSpPr/>
                <p:nvPr/>
              </p:nvSpPr>
              <p:spPr>
                <a:xfrm rot="0"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49" name="Google Shape;3646;p79">
                  <a:extLst>
                    <a:ext uri="{08394B3C-3C18-47B1-8100-F45C42299EDF}">
                      <a16:creationId xmlns:a16="http://schemas.microsoft.com/office/drawing/2010/main" id="{DFB37430-7F5B-4783-B275-E8E37F86AE7D}"/>
                    </a:ext>
                  </a:extLst>
                </p:cNvPr>
                <p:cNvSpPr/>
                <p:nvPr/>
              </p:nvSpPr>
              <p:spPr>
                <a:xfrm rot="0"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50" name="Google Shape;3647;p79">
                <a:extLst>
                  <a:ext uri="{0F8017CD-5A06-41CC-8684-5704C162FB1A}">
                    <a16:creationId xmlns:a16="http://schemas.microsoft.com/office/drawing/2010/main" id="{CF5A162F-9984-4790-A518-D4A817F52329}"/>
                  </a:ext>
                </a:extLst>
              </p:cNvPr>
              <p:cNvGrpSpPr/>
              <p:nvPr/>
            </p:nvGrpSpPr>
            <p:grpSpPr>
              <a:xfrm rot="0"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2451" name="Google Shape;3648;p79">
                  <a:extLst>
                    <a:ext uri="{B6B8FC27-CF13-4AE3-84A0-55F550E0ABD4}">
                      <a16:creationId xmlns:a16="http://schemas.microsoft.com/office/drawing/2010/main" id="{F582904B-3F36-4AE7-9721-D98F06E045B3}"/>
                    </a:ext>
                  </a:extLst>
                </p:cNvPr>
                <p:cNvSpPr/>
                <p:nvPr/>
              </p:nvSpPr>
              <p:spPr>
                <a:xfrm rot="0"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52" name="Google Shape;3649;p79">
                  <a:extLst>
                    <a:ext uri="{54DB9E06-33AB-4F97-9D8B-8B64A69D567D}">
                      <a16:creationId xmlns:a16="http://schemas.microsoft.com/office/drawing/2010/main" id="{A1D59DE9-A312-404B-BF53-9CF55017D864}"/>
                    </a:ext>
                  </a:extLst>
                </p:cNvPr>
                <p:cNvSpPr/>
                <p:nvPr/>
              </p:nvSpPr>
              <p:spPr>
                <a:xfrm rot="0"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53" name="Google Shape;3650;p79">
                <a:extLst>
                  <a:ext uri="{39B3C525-CAAE-4A5E-815F-E9243C6742CE}">
                    <a16:creationId xmlns:a16="http://schemas.microsoft.com/office/drawing/2010/main" id="{A9B836DA-EB43-4A04-BF35-211B915EC03F}"/>
                  </a:ext>
                </a:extLst>
              </p:cNvPr>
              <p:cNvGrpSpPr/>
              <p:nvPr/>
            </p:nvGrpSpPr>
            <p:grpSpPr>
              <a:xfrm rot="0"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2454" name="Google Shape;3651;p79">
                  <a:extLst>
                    <a:ext uri="{135DA1CB-9BD8-4715-8B74-D2429B6C9FD2}">
                      <a16:creationId xmlns:a16="http://schemas.microsoft.com/office/drawing/2010/main" id="{ED405C67-FC15-4AE8-AAA9-76072D04184B}"/>
                    </a:ext>
                  </a:extLst>
                </p:cNvPr>
                <p:cNvSpPr/>
                <p:nvPr/>
              </p:nvSpPr>
              <p:spPr>
                <a:xfrm rot="0"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55" name="Google Shape;3652;p79">
                  <a:extLst>
                    <a:ext uri="{72DE25FB-D538-47AB-975A-C9104E4A05BF}">
                      <a16:creationId xmlns:a16="http://schemas.microsoft.com/office/drawing/2010/main" id="{1FD5F2AB-1FE1-4955-BE2C-336F4F008F14}"/>
                    </a:ext>
                  </a:extLst>
                </p:cNvPr>
                <p:cNvSpPr/>
                <p:nvPr/>
              </p:nvSpPr>
              <p:spPr>
                <a:xfrm rot="0">
                  <a:off x="4855075" y="3698094"/>
                  <a:ext cx="8856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56" name="Google Shape;3653;p79">
                <a:extLst>
                  <a:ext uri="{2E406550-7EF2-41BA-8DDA-C2273347AAFD}">
                    <a16:creationId xmlns:a16="http://schemas.microsoft.com/office/drawing/2010/main" id="{67280F30-9E09-407C-8E40-06F7896D80A2}"/>
                  </a:ext>
                </a:extLst>
              </p:cNvPr>
              <p:cNvGrpSpPr/>
              <p:nvPr/>
            </p:nvGrpSpPr>
            <p:grpSpPr>
              <a:xfrm rot="0">
                <a:off x="5187875" y="3608032"/>
                <a:ext cx="31405" cy="27001"/>
                <a:chOff x="5187875" y="3608032"/>
                <a:chExt cx="31405" cy="27001"/>
              </a:xfrm>
            </p:grpSpPr>
            <p:sp>
              <p:nvSpPr>
                <p:cNvPr id="2457" name="Google Shape;3654;p79">
                  <a:extLst>
                    <a:ext uri="{C9D4D43A-C122-4EBF-B6E2-5A1E505A49F2}">
                      <a16:creationId xmlns:a16="http://schemas.microsoft.com/office/drawing/2010/main" id="{554B7EA6-69EA-4D88-BB7B-44E0E0CABA22}"/>
                    </a:ext>
                  </a:extLst>
                </p:cNvPr>
                <p:cNvSpPr/>
                <p:nvPr/>
              </p:nvSpPr>
              <p:spPr>
                <a:xfrm rot="0">
                  <a:off x="5187875" y="3608032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58" name="Google Shape;3655;p79">
                  <a:extLst>
                    <a:ext uri="{C2A3B673-1124-4379-AA85-BA786B8F38AA}">
                      <a16:creationId xmlns:a16="http://schemas.microsoft.com/office/drawing/2010/main" id="{D7D6B65C-6AB0-400E-9FA7-8B90D99C3F37}"/>
                    </a:ext>
                  </a:extLst>
                </p:cNvPr>
                <p:cNvSpPr/>
                <p:nvPr/>
              </p:nvSpPr>
              <p:spPr>
                <a:xfrm rot="0"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459" name="Google Shape;3656;p79">
                <a:extLst>
                  <a:ext uri="{77656735-B7EC-4BC9-AA0B-C29B1015DF35}">
                    <a16:creationId xmlns:a16="http://schemas.microsoft.com/office/drawing/2010/main" id="{07D87C35-BA3C-4DDD-8B60-25CE6421C77F}"/>
                  </a:ext>
                </a:extLst>
              </p:cNvPr>
              <p:cNvSpPr/>
              <p:nvPr/>
            </p:nvSpPr>
            <p:spPr>
              <a:xfrm rot="0">
                <a:off x="5142589" y="3410030"/>
                <a:ext cx="42542" cy="36524"/>
              </a:xfrm>
              <a:custGeom>
                <a:avLst/>
                <a:gdLst/>
                <a:ahLst/>
                <a:cxnLst/>
                <a:rect b="b" l="0" r="r" t="0"/>
                <a:pathLst>
                  <a:path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460" name="Google Shape;3657;p79">
                <a:extLst>
                  <a:ext uri="{F1D9F97A-48EE-4035-9CD3-D3B9DF475CB2}">
                    <a16:creationId xmlns:a16="http://schemas.microsoft.com/office/drawing/2010/main" id="{E7F630C6-B091-48DD-91CD-0B18D09FE197}"/>
                  </a:ext>
                </a:extLst>
              </p:cNvPr>
              <p:cNvSpPr/>
              <p:nvPr/>
            </p:nvSpPr>
            <p:spPr>
              <a:xfrm rot="0">
                <a:off x="5158381" y="3419720"/>
                <a:ext cx="17138" cy="17130"/>
              </a:xfrm>
              <a:custGeom>
                <a:avLst/>
                <a:gdLst/>
                <a:ahLst/>
                <a:cxnLst/>
                <a:rect b="b" l="0" r="r" t="0"/>
                <a:pathLst>
                  <a:path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461" name="Google Shape;3658;p79">
                <a:extLst>
                  <a:ext uri="{1A50E897-146D-4935-A0BA-C642B021507F}">
                    <a16:creationId xmlns:a16="http://schemas.microsoft.com/office/drawing/2010/main" id="{5F17AD1A-CE46-4C9C-92DF-C5895436B966}"/>
                  </a:ext>
                </a:extLst>
              </p:cNvPr>
              <p:cNvGrpSpPr/>
              <p:nvPr/>
            </p:nvGrpSpPr>
            <p:grpSpPr>
              <a:xfrm rot="0">
                <a:off x="5269224" y="3304167"/>
                <a:ext cx="40252" cy="34402"/>
                <a:chOff x="5269224" y="3304167"/>
                <a:chExt cx="40252" cy="34402"/>
              </a:xfrm>
            </p:grpSpPr>
            <p:sp>
              <p:nvSpPr>
                <p:cNvPr id="2462" name="Google Shape;3659;p79">
                  <a:extLst>
                    <a:ext uri="{F6F35784-E118-4BC9-88A2-97B45994F5B3}">
                      <a16:creationId xmlns:a16="http://schemas.microsoft.com/office/drawing/2010/main" id="{CDA5BF98-EE86-4AE5-AD1F-8301AE68D7A9}"/>
                    </a:ext>
                  </a:extLst>
                </p:cNvPr>
                <p:cNvSpPr/>
                <p:nvPr/>
              </p:nvSpPr>
              <p:spPr>
                <a:xfrm rot="0">
                  <a:off x="5269224" y="3304167"/>
                  <a:ext cx="40252" cy="3440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63" name="Google Shape;3660;p79">
                  <a:extLst>
                    <a:ext uri="{48C82AD3-C7CF-441A-82B0-70D43FDBBBDE}">
                      <a16:creationId xmlns:a16="http://schemas.microsoft.com/office/drawing/2010/main" id="{F56DDD00-BDBE-4B7A-8318-9EB1A6D414AF}"/>
                    </a:ext>
                  </a:extLst>
                </p:cNvPr>
                <p:cNvSpPr/>
                <p:nvPr/>
              </p:nvSpPr>
              <p:spPr>
                <a:xfrm rot="0"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64" name="Google Shape;3661;p79">
                <a:extLst>
                  <a:ext uri="{650FC70F-9B67-449C-A7A6-49C193EB4BF9}">
                    <a16:creationId xmlns:a16="http://schemas.microsoft.com/office/drawing/2010/main" id="{2EE570D0-9106-4EC6-9E59-EE4C1A3FA212}"/>
                  </a:ext>
                </a:extLst>
              </p:cNvPr>
              <p:cNvGrpSpPr/>
              <p:nvPr/>
            </p:nvGrpSpPr>
            <p:grpSpPr>
              <a:xfrm rot="0">
                <a:off x="5327354" y="3476614"/>
                <a:ext cx="49864" cy="42723"/>
                <a:chOff x="5327354" y="3476614"/>
                <a:chExt cx="49864" cy="42723"/>
              </a:xfrm>
            </p:grpSpPr>
            <p:sp>
              <p:nvSpPr>
                <p:cNvPr id="2465" name="Google Shape;3662;p79">
                  <a:extLst>
                    <a:ext uri="{AA6F8FDC-06F4-4153-8FA9-AAE0F0B85D13}">
                      <a16:creationId xmlns:a16="http://schemas.microsoft.com/office/drawing/2010/main" id="{8CDDB13A-2361-4A7F-82F0-1A55E765276B}"/>
                    </a:ext>
                  </a:extLst>
                </p:cNvPr>
                <p:cNvSpPr/>
                <p:nvPr/>
              </p:nvSpPr>
              <p:spPr>
                <a:xfrm rot="0">
                  <a:off x="5327354" y="3476614"/>
                  <a:ext cx="49864" cy="4272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66" name="Google Shape;3663;p79">
                  <a:extLst>
                    <a:ext uri="{F178245D-24DD-4BD8-A6BE-6811509D738E}">
                      <a16:creationId xmlns:a16="http://schemas.microsoft.com/office/drawing/2010/main" id="{947F67FE-2BA3-4A6B-B8B3-91177313A671}"/>
                    </a:ext>
                  </a:extLst>
                </p:cNvPr>
                <p:cNvSpPr/>
                <p:nvPr/>
              </p:nvSpPr>
              <p:spPr>
                <a:xfrm rot="0">
                  <a:off x="5340196" y="3486321"/>
                  <a:ext cx="27315" cy="234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467" name="Google Shape;3664;p79">
                <a:extLst>
                  <a:ext uri="{180A4567-18A5-4CFB-A431-F4E4BF37A185}">
                    <a16:creationId xmlns:a16="http://schemas.microsoft.com/office/drawing/2010/main" id="{5D6DF438-F8ED-4EA8-A9B0-7F7B7303E21F}"/>
                  </a:ext>
                </a:extLst>
              </p:cNvPr>
              <p:cNvSpPr/>
              <p:nvPr/>
            </p:nvSpPr>
            <p:spPr>
              <a:xfrm rot="0">
                <a:off x="5290255" y="3703079"/>
                <a:ext cx="31396" cy="26898"/>
              </a:xfrm>
              <a:custGeom>
                <a:avLst/>
                <a:gdLst/>
                <a:ahLst/>
                <a:cxnLst/>
                <a:rect b="b" l="0" r="r" t="0"/>
                <a:pathLst>
                  <a:path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468" name="Google Shape;3665;p79">
                <a:extLst>
                  <a:ext uri="{31AEC5A7-F3F3-4EF9-9C2F-3FC5B10558B9}">
                    <a16:creationId xmlns:a16="http://schemas.microsoft.com/office/drawing/2010/main" id="{C5AE732E-5204-4858-AB77-1DE01F702AAC}"/>
                  </a:ext>
                </a:extLst>
              </p:cNvPr>
              <p:cNvSpPr/>
              <p:nvPr/>
            </p:nvSpPr>
            <p:spPr>
              <a:xfrm rot="0"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b="b" l="0" r="r" t="0"/>
                <a:pathLst>
                  <a:path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469" name="Google Shape;3666;p79">
                <a:extLst>
                  <a:ext uri="{80E0E701-A212-459F-B66A-465B7E6660A1}">
                    <a16:creationId xmlns:a16="http://schemas.microsoft.com/office/drawing/2010/main" id="{3AD486A2-33F8-43AD-BDA5-35703A5FDD22}"/>
                  </a:ext>
                </a:extLst>
              </p:cNvPr>
              <p:cNvGrpSpPr/>
              <p:nvPr/>
            </p:nvGrpSpPr>
            <p:grpSpPr>
              <a:xfrm rot="0">
                <a:off x="5341722" y="3775957"/>
                <a:ext cx="31405" cy="26898"/>
                <a:chOff x="5341722" y="3775957"/>
                <a:chExt cx="31405" cy="26898"/>
              </a:xfrm>
            </p:grpSpPr>
            <p:sp>
              <p:nvSpPr>
                <p:cNvPr id="2470" name="Google Shape;3667;p79">
                  <a:extLst>
                    <a:ext uri="{76844C4C-055C-457A-BA89-4792A7B05730}">
                      <a16:creationId xmlns:a16="http://schemas.microsoft.com/office/drawing/2010/main" id="{4C37EF3B-6F52-45D6-98D7-1A5A791B0A6B}"/>
                    </a:ext>
                  </a:extLst>
                </p:cNvPr>
                <p:cNvSpPr/>
                <p:nvPr/>
              </p:nvSpPr>
              <p:spPr>
                <a:xfrm rot="0">
                  <a:off x="5341722" y="3775957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71" name="Google Shape;3668;p79">
                  <a:extLst>
                    <a:ext uri="{1665E3AF-C1DF-477B-A19D-1F8560AE233F}">
                      <a16:creationId xmlns:a16="http://schemas.microsoft.com/office/drawing/2010/main" id="{9B73E5E2-56AB-48D3-903E-226068837D9F}"/>
                    </a:ext>
                  </a:extLst>
                </p:cNvPr>
                <p:cNvSpPr/>
                <p:nvPr/>
              </p:nvSpPr>
              <p:spPr>
                <a:xfrm rot="0"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72" name="Google Shape;3669;p79">
                <a:extLst>
                  <a:ext uri="{4D80B663-D764-4087-AE66-4A47BC7F56F0}">
                    <a16:creationId xmlns:a16="http://schemas.microsoft.com/office/drawing/2010/main" id="{77835C9E-18F8-4871-BC47-25FF24ADB947}"/>
                  </a:ext>
                </a:extLst>
              </p:cNvPr>
              <p:cNvGrpSpPr/>
              <p:nvPr/>
            </p:nvGrpSpPr>
            <p:grpSpPr>
              <a:xfrm rot="0"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2473" name="Google Shape;3670;p79">
                  <a:extLst>
                    <a:ext uri="{148B1674-E1C5-4CC9-A2C3-9045DDDAE4A2}">
                      <a16:creationId xmlns:a16="http://schemas.microsoft.com/office/drawing/2010/main" id="{6FF7025C-4920-4780-8D29-36CDD000ABE8}"/>
                    </a:ext>
                  </a:extLst>
                </p:cNvPr>
                <p:cNvSpPr/>
                <p:nvPr/>
              </p:nvSpPr>
              <p:spPr>
                <a:xfrm rot="0"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74" name="Google Shape;3671;p79">
                  <a:extLst>
                    <a:ext uri="{E550A42D-D8EC-4B71-8449-161E1BDE8F4D}">
                      <a16:creationId xmlns:a16="http://schemas.microsoft.com/office/drawing/2010/main" id="{B1374437-0BDC-4413-A882-59A5B746A934}"/>
                    </a:ext>
                  </a:extLst>
                </p:cNvPr>
                <p:cNvSpPr/>
                <p:nvPr/>
              </p:nvSpPr>
              <p:spPr>
                <a:xfrm rot="0"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75" name="Google Shape;3672;p79">
                <a:extLst>
                  <a:ext uri="{B58C9EDC-3F1C-420F-894B-4977E86A31B8}">
                    <a16:creationId xmlns:a16="http://schemas.microsoft.com/office/drawing/2010/main" id="{73802B65-B4FC-4188-900C-1DA1ECB316A3}"/>
                  </a:ext>
                </a:extLst>
              </p:cNvPr>
              <p:cNvGrpSpPr/>
              <p:nvPr/>
            </p:nvGrpSpPr>
            <p:grpSpPr>
              <a:xfrm rot="0">
                <a:off x="5412413" y="3622307"/>
                <a:ext cx="31499" cy="26993"/>
                <a:chOff x="5412413" y="3622307"/>
                <a:chExt cx="31499" cy="26993"/>
              </a:xfrm>
            </p:grpSpPr>
            <p:sp>
              <p:nvSpPr>
                <p:cNvPr id="2476" name="Google Shape;3673;p79">
                  <a:extLst>
                    <a:ext uri="{9687EA4C-0454-4D0D-95B6-D4D48F7E53E1}">
                      <a16:creationId xmlns:a16="http://schemas.microsoft.com/office/drawing/2010/main" id="{6D26EDEB-F957-414C-8797-F0E0F789110B}"/>
                    </a:ext>
                  </a:extLst>
                </p:cNvPr>
                <p:cNvSpPr/>
                <p:nvPr/>
              </p:nvSpPr>
              <p:spPr>
                <a:xfrm rot="0">
                  <a:off x="5412413" y="3622307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77" name="Google Shape;3674;p79">
                  <a:extLst>
                    <a:ext uri="{267D58D2-68E0-4DEB-9FFD-5E84E6314E6A}">
                      <a16:creationId xmlns:a16="http://schemas.microsoft.com/office/drawing/2010/main" id="{E101AD09-0612-40F2-AA2F-9638297C349C}"/>
                    </a:ext>
                  </a:extLst>
                </p:cNvPr>
                <p:cNvSpPr/>
                <p:nvPr/>
              </p:nvSpPr>
              <p:spPr>
                <a:xfrm rot="0">
                  <a:off x="5426681" y="3632074"/>
                  <a:ext cx="7527" cy="751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78" name="Google Shape;3675;p79">
                <a:extLst>
                  <a:ext uri="{6017E305-1A1F-4DD3-8341-4824AE7D855E}">
                    <a16:creationId xmlns:a16="http://schemas.microsoft.com/office/drawing/2010/main" id="{530F3363-6763-47BC-BA9D-423095DC9F03}"/>
                  </a:ext>
                </a:extLst>
              </p:cNvPr>
              <p:cNvGrpSpPr/>
              <p:nvPr/>
            </p:nvGrpSpPr>
            <p:grpSpPr>
              <a:xfrm rot="0"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2479" name="Google Shape;3676;p79">
                  <a:extLst>
                    <a:ext uri="{10C31F12-D31B-4938-92BB-C1E255EE05D3}">
                      <a16:creationId xmlns:a16="http://schemas.microsoft.com/office/drawing/2010/main" id="{F5EBBB11-4805-46F9-B951-8B754F8032AF}"/>
                    </a:ext>
                  </a:extLst>
                </p:cNvPr>
                <p:cNvSpPr/>
                <p:nvPr/>
              </p:nvSpPr>
              <p:spPr>
                <a:xfrm rot="0"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80" name="Google Shape;3677;p79">
                  <a:extLst>
                    <a:ext uri="{55080A41-E4D3-4FDB-9EEF-98F2DBEE8AB2}">
                      <a16:creationId xmlns:a16="http://schemas.microsoft.com/office/drawing/2010/main" id="{AD19BCDC-8F13-4285-A065-9F652EDB2F08}"/>
                    </a:ext>
                  </a:extLst>
                </p:cNvPr>
                <p:cNvSpPr/>
                <p:nvPr/>
              </p:nvSpPr>
              <p:spPr>
                <a:xfrm rot="0"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81" name="Google Shape;3678;p79">
                <a:extLst>
                  <a:ext uri="{72E854A5-5C10-4618-A6E9-A019C05BEBD3}">
                    <a16:creationId xmlns:a16="http://schemas.microsoft.com/office/drawing/2010/main" id="{4EC4838C-7DBC-4A4A-A6F8-0331E271543C}"/>
                  </a:ext>
                </a:extLst>
              </p:cNvPr>
              <p:cNvGrpSpPr/>
              <p:nvPr/>
            </p:nvGrpSpPr>
            <p:grpSpPr>
              <a:xfrm rot="0">
                <a:off x="5564547" y="3481594"/>
                <a:ext cx="31396" cy="26898"/>
                <a:chOff x="5564547" y="3481594"/>
                <a:chExt cx="31396" cy="26898"/>
              </a:xfrm>
            </p:grpSpPr>
            <p:sp>
              <p:nvSpPr>
                <p:cNvPr id="2482" name="Google Shape;3679;p79">
                  <a:extLst>
                    <a:ext uri="{DB40CA7F-B4DB-4CAB-BF67-1152DDE6C7C2}">
                      <a16:creationId xmlns:a16="http://schemas.microsoft.com/office/drawing/2010/main" id="{1FEF7F79-B0E5-45EB-B97B-9D10DDDFD419}"/>
                    </a:ext>
                  </a:extLst>
                </p:cNvPr>
                <p:cNvSpPr/>
                <p:nvPr/>
              </p:nvSpPr>
              <p:spPr>
                <a:xfrm rot="0">
                  <a:off x="5564547" y="3481594"/>
                  <a:ext cx="31396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83" name="Google Shape;3680;p79">
                  <a:extLst>
                    <a:ext uri="{2982ABAA-5A13-4366-A584-3004898629FE}">
                      <a16:creationId xmlns:a16="http://schemas.microsoft.com/office/drawing/2010/main" id="{1E0672E4-66F5-4FAD-B17D-C5CE108B8CED}"/>
                    </a:ext>
                  </a:extLst>
                </p:cNvPr>
                <p:cNvSpPr/>
                <p:nvPr/>
              </p:nvSpPr>
              <p:spPr>
                <a:xfrm rot="0">
                  <a:off x="5578718" y="3491268"/>
                  <a:ext cx="7621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84" name="Google Shape;3681;p79">
                <a:extLst>
                  <a:ext uri="{AB2DA691-1963-4517-B25C-BF09AB89962B}">
                    <a16:creationId xmlns:a16="http://schemas.microsoft.com/office/drawing/2010/main" id="{EE21DF51-2EFB-46BA-9D41-DFC724B5D85B}"/>
                  </a:ext>
                </a:extLst>
              </p:cNvPr>
              <p:cNvGrpSpPr/>
              <p:nvPr/>
            </p:nvGrpSpPr>
            <p:grpSpPr>
              <a:xfrm rot="0">
                <a:off x="5534101" y="3470174"/>
                <a:ext cx="31396" cy="26906"/>
                <a:chOff x="5534101" y="3470174"/>
                <a:chExt cx="31396" cy="26906"/>
              </a:xfrm>
            </p:grpSpPr>
            <p:sp>
              <p:nvSpPr>
                <p:cNvPr id="2485" name="Google Shape;3682;p79">
                  <a:extLst>
                    <a:ext uri="{59E03D59-CAEE-4D13-9EE0-67E89149FD29}">
                      <a16:creationId xmlns:a16="http://schemas.microsoft.com/office/drawing/2010/main" id="{33C1B959-58C4-4AE5-83FC-61262C281B22}"/>
                    </a:ext>
                  </a:extLst>
                </p:cNvPr>
                <p:cNvSpPr/>
                <p:nvPr/>
              </p:nvSpPr>
              <p:spPr>
                <a:xfrm rot="0">
                  <a:off x="5534101" y="3470174"/>
                  <a:ext cx="31396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86" name="Google Shape;3683;p79">
                  <a:extLst>
                    <a:ext uri="{2E6A26CB-E275-4B73-A450-A7DCEE702083}">
                      <a16:creationId xmlns:a16="http://schemas.microsoft.com/office/drawing/2010/main" id="{2A916C26-60EC-4BCE-BF09-3C12FB76FF80}"/>
                    </a:ext>
                  </a:extLst>
                </p:cNvPr>
                <p:cNvSpPr/>
                <p:nvPr/>
              </p:nvSpPr>
              <p:spPr>
                <a:xfrm rot="0"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87" name="Google Shape;3684;p79">
                <a:extLst>
                  <a:ext uri="{CAFF8930-3789-42A3-B2BC-4ADCE01D1097}">
                    <a16:creationId xmlns:a16="http://schemas.microsoft.com/office/drawing/2010/main" id="{4EBA8C08-A383-42B2-A9F0-BFCAECD2130A}"/>
                  </a:ext>
                </a:extLst>
              </p:cNvPr>
              <p:cNvGrpSpPr/>
              <p:nvPr/>
            </p:nvGrpSpPr>
            <p:grpSpPr>
              <a:xfrm rot="0"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2488" name="Google Shape;3685;p79">
                  <a:extLst>
                    <a:ext uri="{8ED732AD-ED27-4BB2-A94D-AD1980601971}">
                      <a16:creationId xmlns:a16="http://schemas.microsoft.com/office/drawing/2010/main" id="{E6309E05-AFBA-4EA3-BADF-AFD74693A6A8}"/>
                    </a:ext>
                  </a:extLst>
                </p:cNvPr>
                <p:cNvSpPr/>
                <p:nvPr/>
              </p:nvSpPr>
              <p:spPr>
                <a:xfrm rot="0"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89" name="Google Shape;3686;p79">
                  <a:extLst>
                    <a:ext uri="{A9B327BA-4F81-4E56-8EE1-C3BD56383175}">
                      <a16:creationId xmlns:a16="http://schemas.microsoft.com/office/drawing/2010/main" id="{087E49F2-D996-418D-AB23-7A3FCE3B0D25}"/>
                    </a:ext>
                  </a:extLst>
                </p:cNvPr>
                <p:cNvSpPr/>
                <p:nvPr/>
              </p:nvSpPr>
              <p:spPr>
                <a:xfrm rot="0"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90" name="Google Shape;3687;p79">
                <a:extLst>
                  <a:ext uri="{9591693C-E136-4461-AB18-8FEC62C580A8}">
                    <a16:creationId xmlns:a16="http://schemas.microsoft.com/office/drawing/2010/main" id="{FBD35F61-FFFB-4045-B163-6E7C3B9030A5}"/>
                  </a:ext>
                </a:extLst>
              </p:cNvPr>
              <p:cNvGrpSpPr/>
              <p:nvPr/>
            </p:nvGrpSpPr>
            <p:grpSpPr>
              <a:xfrm rot="0"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2491" name="Google Shape;3688;p79">
                  <a:extLst>
                    <a:ext uri="{7E20657A-C588-47B9-942D-A515A1D90B52}">
                      <a16:creationId xmlns:a16="http://schemas.microsoft.com/office/drawing/2010/main" id="{BEC495BA-F253-431B-A842-C812912D974B}"/>
                    </a:ext>
                  </a:extLst>
                </p:cNvPr>
                <p:cNvSpPr/>
                <p:nvPr/>
              </p:nvSpPr>
              <p:spPr>
                <a:xfrm rot="0"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92" name="Google Shape;3689;p79">
                  <a:extLst>
                    <a:ext uri="{C01565AD-56C8-4069-B07F-42E4C59BDD76}">
                      <a16:creationId xmlns:a16="http://schemas.microsoft.com/office/drawing/2010/main" id="{2580FFD4-07AB-4BEB-81FB-3293533B10EF}"/>
                    </a:ext>
                  </a:extLst>
                </p:cNvPr>
                <p:cNvSpPr/>
                <p:nvPr/>
              </p:nvSpPr>
              <p:spPr>
                <a:xfrm rot="0"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93" name="Google Shape;3690;p79">
                <a:extLst>
                  <a:ext uri="{03AF7DA3-3589-4DB0-B170-0F22C8D105E4}">
                    <a16:creationId xmlns:a16="http://schemas.microsoft.com/office/drawing/2010/main" id="{2373EB6E-0802-4D5F-AD47-3FBB509CF672}"/>
                  </a:ext>
                </a:extLst>
              </p:cNvPr>
              <p:cNvGrpSpPr/>
              <p:nvPr/>
            </p:nvGrpSpPr>
            <p:grpSpPr>
              <a:xfrm rot="0">
                <a:off x="4898459" y="3580158"/>
                <a:ext cx="31405" cy="26898"/>
                <a:chOff x="4898459" y="3580158"/>
                <a:chExt cx="31405" cy="26898"/>
              </a:xfrm>
            </p:grpSpPr>
            <p:sp>
              <p:nvSpPr>
                <p:cNvPr id="2494" name="Google Shape;3691;p79">
                  <a:extLst>
                    <a:ext uri="{9529ACFD-0A58-44BC-A7A0-892CA94BAEBA}">
                      <a16:creationId xmlns:a16="http://schemas.microsoft.com/office/drawing/2010/main" id="{70E398E7-75A9-4A92-888E-724001D55C9B}"/>
                    </a:ext>
                  </a:extLst>
                </p:cNvPr>
                <p:cNvSpPr/>
                <p:nvPr/>
              </p:nvSpPr>
              <p:spPr>
                <a:xfrm rot="0">
                  <a:off x="4898459" y="3580158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95" name="Google Shape;3692;p79">
                  <a:extLst>
                    <a:ext uri="{04F23E13-6A95-4E8F-9644-A64FF1ADEE19}">
                      <a16:creationId xmlns:a16="http://schemas.microsoft.com/office/drawing/2010/main" id="{C0109967-A648-4FF4-8B9D-246B0A65472D}"/>
                    </a:ext>
                  </a:extLst>
                </p:cNvPr>
                <p:cNvSpPr/>
                <p:nvPr/>
              </p:nvSpPr>
              <p:spPr>
                <a:xfrm rot="0">
                  <a:off x="4911302" y="3589832"/>
                  <a:ext cx="8950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96" name="Google Shape;3693;p79">
                <a:extLst>
                  <a:ext uri="{5F9C5A27-94B8-4C6D-8C40-FC14BCE76DC4}">
                    <a16:creationId xmlns:a16="http://schemas.microsoft.com/office/drawing/2010/main" id="{3A971208-9043-42D8-99C5-3238F4796125}"/>
                  </a:ext>
                </a:extLst>
              </p:cNvPr>
              <p:cNvGrpSpPr/>
              <p:nvPr/>
            </p:nvGrpSpPr>
            <p:grpSpPr>
              <a:xfrm rot="0"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2497" name="Google Shape;3694;p79">
                  <a:extLst>
                    <a:ext uri="{1235A9AD-ECDF-4AD0-A09C-6B4DF144C66D}">
                      <a16:creationId xmlns:a16="http://schemas.microsoft.com/office/drawing/2010/main" id="{5DCFC7E4-6418-4EAD-BBD9-51634F7CCAC2}"/>
                    </a:ext>
                  </a:extLst>
                </p:cNvPr>
                <p:cNvSpPr/>
                <p:nvPr/>
              </p:nvSpPr>
              <p:spPr>
                <a:xfrm rot="0"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98" name="Google Shape;3695;p79">
                  <a:extLst>
                    <a:ext uri="{D3BE1907-EEA5-429A-BBA2-8FB89DE10E3A}">
                      <a16:creationId xmlns:a16="http://schemas.microsoft.com/office/drawing/2010/main" id="{AF549EC1-5A7F-4B1E-8C4A-32C7836B84C6}"/>
                    </a:ext>
                  </a:extLst>
                </p:cNvPr>
                <p:cNvSpPr/>
                <p:nvPr/>
              </p:nvSpPr>
              <p:spPr>
                <a:xfrm rot="0">
                  <a:off x="4895604" y="3617706"/>
                  <a:ext cx="8950" cy="765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499" name="Google Shape;3696;p79">
                <a:extLst>
                  <a:ext uri="{156AA36F-A85F-4753-A704-BEC7B8B155F4}">
                    <a16:creationId xmlns:a16="http://schemas.microsoft.com/office/drawing/2010/main" id="{CEAFA7DE-E9C1-4492-9F35-07C345A2C540}"/>
                  </a:ext>
                </a:extLst>
              </p:cNvPr>
              <p:cNvGrpSpPr/>
              <p:nvPr/>
            </p:nvGrpSpPr>
            <p:grpSpPr>
              <a:xfrm rot="0">
                <a:off x="4843373" y="3631406"/>
                <a:ext cx="16273" cy="16186"/>
                <a:chOff x="4843373" y="3631406"/>
                <a:chExt cx="16273" cy="16186"/>
              </a:xfrm>
            </p:grpSpPr>
            <p:sp>
              <p:nvSpPr>
                <p:cNvPr id="2500" name="Google Shape;3697;p79">
                  <a:extLst>
                    <a:ext uri="{B66BE49D-54F4-431F-B3A4-ADE7E3CA2B66}">
                      <a16:creationId xmlns:a16="http://schemas.microsoft.com/office/drawing/2010/main" id="{7900EEFC-A42E-4735-8CCE-E8B1DA88C81D}"/>
                    </a:ext>
                  </a:extLst>
                </p:cNvPr>
                <p:cNvSpPr/>
                <p:nvPr/>
              </p:nvSpPr>
              <p:spPr>
                <a:xfrm rot="0">
                  <a:off x="4843373" y="3631406"/>
                  <a:ext cx="16273" cy="1618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01" name="Google Shape;3698;p79">
                  <a:extLst>
                    <a:ext uri="{72ED890C-9705-477D-A820-0F0C7FE4C93A}">
                      <a16:creationId xmlns:a16="http://schemas.microsoft.com/office/drawing/2010/main" id="{83606D5A-F550-42B5-8328-D7F57589C348}"/>
                    </a:ext>
                  </a:extLst>
                </p:cNvPr>
                <p:cNvSpPr/>
                <p:nvPr/>
              </p:nvSpPr>
              <p:spPr>
                <a:xfrm rot="0"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02" name="Google Shape;3699;p79">
                <a:extLst>
                  <a:ext uri="{AFBE6248-C959-4382-A9CA-3916B972ED39}">
                    <a16:creationId xmlns:a16="http://schemas.microsoft.com/office/drawing/2010/main" id="{BDA383F8-94B5-4C6B-A1D6-056B05A659B1}"/>
                  </a:ext>
                </a:extLst>
              </p:cNvPr>
              <p:cNvGrpSpPr/>
              <p:nvPr/>
            </p:nvGrpSpPr>
            <p:grpSpPr>
              <a:xfrm rot="0"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2503" name="Google Shape;3700;p79">
                  <a:extLst>
                    <a:ext uri="{1A7D2454-C9D6-4584-AAD3-DFA5A2AF482C}">
                      <a16:creationId xmlns:a16="http://schemas.microsoft.com/office/drawing/2010/main" id="{64B27927-2F3F-456F-B783-5F942C15D74B}"/>
                    </a:ext>
                  </a:extLst>
                </p:cNvPr>
                <p:cNvSpPr/>
                <p:nvPr/>
              </p:nvSpPr>
              <p:spPr>
                <a:xfrm rot="0"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04" name="Google Shape;3701;p79">
                  <a:extLst>
                    <a:ext uri="{F1497F5C-6C56-4B9B-81E2-FE5955C79CEE}">
                      <a16:creationId xmlns:a16="http://schemas.microsoft.com/office/drawing/2010/main" id="{FA6DBC89-BBC2-4208-B5F9-AC4067DB6617}"/>
                    </a:ext>
                  </a:extLst>
                </p:cNvPr>
                <p:cNvSpPr/>
                <p:nvPr/>
              </p:nvSpPr>
              <p:spPr>
                <a:xfrm rot="0"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505" name="Google Shape;3702;p79">
                <a:extLst>
                  <a:ext uri="{B01AC2BA-9BA8-4C23-A909-152822BF44D8}">
                    <a16:creationId xmlns:a16="http://schemas.microsoft.com/office/drawing/2010/main" id="{B7A9915D-7844-4EEC-A3D3-5A106A1DD2CA}"/>
                  </a:ext>
                </a:extLst>
              </p:cNvPr>
              <p:cNvSpPr/>
              <p:nvPr/>
            </p:nvSpPr>
            <p:spPr>
              <a:xfrm rot="0"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b="b" l="0" r="r" t="0"/>
                <a:pathLst>
                  <a:path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506" name="Google Shape;3703;p79">
                <a:extLst>
                  <a:ext uri="{73137C0F-84FD-4A6B-B777-65E4C2E4242F}">
                    <a16:creationId xmlns:a16="http://schemas.microsoft.com/office/drawing/2010/main" id="{DBBC7404-EBAA-4E2B-B42F-F016A833E1BB}"/>
                  </a:ext>
                </a:extLst>
              </p:cNvPr>
              <p:cNvSpPr/>
              <p:nvPr/>
            </p:nvSpPr>
            <p:spPr>
              <a:xfrm rot="0"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b="b" l="0" r="r" t="0"/>
                <a:pathLst>
                  <a:path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507" name="Google Shape;3704;p79">
                <a:extLst>
                  <a:ext uri="{956D8362-9C4F-4C75-A4D1-6A937CD10345}">
                    <a16:creationId xmlns:a16="http://schemas.microsoft.com/office/drawing/2010/main" id="{E9F8B43B-F5FB-41C0-B65C-ED90F432128A}"/>
                  </a:ext>
                </a:extLst>
              </p:cNvPr>
              <p:cNvGrpSpPr/>
              <p:nvPr/>
            </p:nvGrpSpPr>
            <p:grpSpPr>
              <a:xfrm rot="0"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2508" name="Google Shape;3705;p79">
                  <a:extLst>
                    <a:ext uri="{330151BE-4042-4C43-AB24-22DF01015536}">
                      <a16:creationId xmlns:a16="http://schemas.microsoft.com/office/drawing/2010/main" id="{7406EB0A-D75F-4940-8323-C142AC39C808}"/>
                    </a:ext>
                  </a:extLst>
                </p:cNvPr>
                <p:cNvSpPr/>
                <p:nvPr/>
              </p:nvSpPr>
              <p:spPr>
                <a:xfrm rot="0"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09" name="Google Shape;3706;p79">
                  <a:extLst>
                    <a:ext uri="{C741A496-C5EC-4E86-92D3-828644E3FFBB}">
                      <a16:creationId xmlns:a16="http://schemas.microsoft.com/office/drawing/2010/main" id="{E2654ED3-F32C-46D3-A893-421A762E610A}"/>
                    </a:ext>
                  </a:extLst>
                </p:cNvPr>
                <p:cNvSpPr/>
                <p:nvPr/>
              </p:nvSpPr>
              <p:spPr>
                <a:xfrm rot="0"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10" name="Google Shape;3707;p79">
                <a:extLst>
                  <a:ext uri="{C120B17D-7C97-49F7-83EC-ABED1A03C323}">
                    <a16:creationId xmlns:a16="http://schemas.microsoft.com/office/drawing/2010/main" id="{8BDE0807-7344-4824-AC92-35D190F1495A}"/>
                  </a:ext>
                </a:extLst>
              </p:cNvPr>
              <p:cNvGrpSpPr/>
              <p:nvPr/>
            </p:nvGrpSpPr>
            <p:grpSpPr>
              <a:xfrm rot="0"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2511" name="Google Shape;3708;p79">
                  <a:extLst>
                    <a:ext uri="{4332DFC1-F6F1-40D1-8A11-C4C42E2E4DCC}">
                      <a16:creationId xmlns:a16="http://schemas.microsoft.com/office/drawing/2010/main" id="{C9F817DB-437D-4198-8CC0-84380B796047}"/>
                    </a:ext>
                  </a:extLst>
                </p:cNvPr>
                <p:cNvSpPr/>
                <p:nvPr/>
              </p:nvSpPr>
              <p:spPr>
                <a:xfrm rot="0"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12" name="Google Shape;3709;p79">
                  <a:extLst>
                    <a:ext uri="{AF94C821-70B8-42A6-86B9-9AC0111ECDB8}">
                      <a16:creationId xmlns:a16="http://schemas.microsoft.com/office/drawing/2010/main" id="{870020A8-738A-43FA-A6EA-3EDF4829AD91}"/>
                    </a:ext>
                  </a:extLst>
                </p:cNvPr>
                <p:cNvSpPr/>
                <p:nvPr/>
              </p:nvSpPr>
              <p:spPr>
                <a:xfrm rot="0"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13" name="Google Shape;3710;p79">
                <a:extLst>
                  <a:ext uri="{7764057D-3894-4D56-8D53-B3D7B47FE3FC}">
                    <a16:creationId xmlns:a16="http://schemas.microsoft.com/office/drawing/2010/main" id="{51B6D863-9C0C-4D49-A163-A8B79BC1E7FA}"/>
                  </a:ext>
                </a:extLst>
              </p:cNvPr>
              <p:cNvGrpSpPr/>
              <p:nvPr/>
            </p:nvGrpSpPr>
            <p:grpSpPr>
              <a:xfrm rot="0"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2514" name="Google Shape;3711;p79">
                  <a:extLst>
                    <a:ext uri="{E422C1F8-D0A5-47C6-AE3D-92C8E3BAB603}">
                      <a16:creationId xmlns:a16="http://schemas.microsoft.com/office/drawing/2010/main" id="{E5FFC3A4-287C-4E69-9721-BC6868382954}"/>
                    </a:ext>
                  </a:extLst>
                </p:cNvPr>
                <p:cNvSpPr/>
                <p:nvPr/>
              </p:nvSpPr>
              <p:spPr>
                <a:xfrm rot="0"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15" name="Google Shape;3712;p79">
                  <a:extLst>
                    <a:ext uri="{D8AF65FC-2FB7-45DE-8AA1-14EED44EDF74}">
                      <a16:creationId xmlns:a16="http://schemas.microsoft.com/office/drawing/2010/main" id="{4D9AE69F-DEF3-4207-9DCF-FE08FE7147F3}"/>
                    </a:ext>
                  </a:extLst>
                </p:cNvPr>
                <p:cNvSpPr/>
                <p:nvPr/>
              </p:nvSpPr>
              <p:spPr>
                <a:xfrm rot="0"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16" name="Google Shape;3713;p79">
                <a:extLst>
                  <a:ext uri="{863039B5-73A1-4880-81E9-91DB498B2A5B}">
                    <a16:creationId xmlns:a16="http://schemas.microsoft.com/office/drawing/2010/main" id="{9BA39D40-35F4-469D-BBC8-90176746906B}"/>
                  </a:ext>
                </a:extLst>
              </p:cNvPr>
              <p:cNvGrpSpPr/>
              <p:nvPr/>
            </p:nvGrpSpPr>
            <p:grpSpPr>
              <a:xfrm rot="0"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2517" name="Google Shape;3714;p79">
                  <a:extLst>
                    <a:ext uri="{D9B0E3C1-21CB-4CD5-B933-963E4692C7F9}">
                      <a16:creationId xmlns:a16="http://schemas.microsoft.com/office/drawing/2010/main" id="{EA05E45B-2BD3-4CD4-BB3F-FC13986BDC10}"/>
                    </a:ext>
                  </a:extLst>
                </p:cNvPr>
                <p:cNvSpPr/>
                <p:nvPr/>
              </p:nvSpPr>
              <p:spPr>
                <a:xfrm rot="0"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18" name="Google Shape;3715;p79">
                  <a:extLst>
                    <a:ext uri="{C6885F1B-3F32-4413-863D-2665664C62D2}">
                      <a16:creationId xmlns:a16="http://schemas.microsoft.com/office/drawing/2010/main" id="{FCC74539-C667-4776-8962-C4A946CB9EEF}"/>
                    </a:ext>
                  </a:extLst>
                </p:cNvPr>
                <p:cNvSpPr/>
                <p:nvPr/>
              </p:nvSpPr>
              <p:spPr>
                <a:xfrm rot="0"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19" name="Google Shape;3716;p79">
                <a:extLst>
                  <a:ext uri="{22599ED8-0311-4651-99C7-D55A3A403824}">
                    <a16:creationId xmlns:a16="http://schemas.microsoft.com/office/drawing/2010/main" id="{974313F3-F646-4124-8099-6094F87AD7CE}"/>
                  </a:ext>
                </a:extLst>
              </p:cNvPr>
              <p:cNvGrpSpPr/>
              <p:nvPr/>
            </p:nvGrpSpPr>
            <p:grpSpPr>
              <a:xfrm rot="0"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2520" name="Google Shape;3717;p79">
                  <a:extLst>
                    <a:ext uri="{D3FC72FB-9397-4EE1-8F4A-F7FA204E9292}">
                      <a16:creationId xmlns:a16="http://schemas.microsoft.com/office/drawing/2010/main" id="{B5E8EB3B-198D-4095-AAAE-7707C7A4BA4E}"/>
                    </a:ext>
                  </a:extLst>
                </p:cNvPr>
                <p:cNvSpPr/>
                <p:nvPr/>
              </p:nvSpPr>
              <p:spPr>
                <a:xfrm rot="0"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21" name="Google Shape;3718;p79">
                  <a:extLst>
                    <a:ext uri="{32A151F5-5BD4-4C03-93D5-8E3F77783E05}">
                      <a16:creationId xmlns:a16="http://schemas.microsoft.com/office/drawing/2010/main" id="{E1D1F1DD-9F0E-4038-B619-52443225A29A}"/>
                    </a:ext>
                  </a:extLst>
                </p:cNvPr>
                <p:cNvSpPr/>
                <p:nvPr/>
              </p:nvSpPr>
              <p:spPr>
                <a:xfrm rot="0"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22" name="Google Shape;3719;p79">
                <a:extLst>
                  <a:ext uri="{5EB6741C-624A-4464-B226-B272507D238B}">
                    <a16:creationId xmlns:a16="http://schemas.microsoft.com/office/drawing/2010/main" id="{06C65852-84B4-45FE-95A3-292DF6C485A5}"/>
                  </a:ext>
                </a:extLst>
              </p:cNvPr>
              <p:cNvGrpSpPr/>
              <p:nvPr/>
            </p:nvGrpSpPr>
            <p:grpSpPr>
              <a:xfrm rot="0"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2523" name="Google Shape;3720;p79">
                  <a:extLst>
                    <a:ext uri="{81305631-D70B-4A17-B70C-52EBD687538A}">
                      <a16:creationId xmlns:a16="http://schemas.microsoft.com/office/drawing/2010/main" id="{0B2A5718-80F0-4FE2-B407-44F5590F9F46}"/>
                    </a:ext>
                  </a:extLst>
                </p:cNvPr>
                <p:cNvSpPr/>
                <p:nvPr/>
              </p:nvSpPr>
              <p:spPr>
                <a:xfrm rot="0"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24" name="Google Shape;3721;p79">
                  <a:extLst>
                    <a:ext uri="{B1E251E5-DE2F-4EC7-BBF9-916454CCC437}">
                      <a16:creationId xmlns:a16="http://schemas.microsoft.com/office/drawing/2010/main" id="{8309E35C-2772-47B7-9160-FAD5241B8583}"/>
                    </a:ext>
                  </a:extLst>
                </p:cNvPr>
                <p:cNvSpPr/>
                <p:nvPr/>
              </p:nvSpPr>
              <p:spPr>
                <a:xfrm rot="0">
                  <a:off x="4845182" y="3382896"/>
                  <a:ext cx="7518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25" name="Google Shape;3722;p79">
                <a:extLst>
                  <a:ext uri="{5FFB7D7A-9569-485B-9EAA-417FBC1B5187}">
                    <a16:creationId xmlns:a16="http://schemas.microsoft.com/office/drawing/2010/main" id="{0ED2D609-71A8-4034-A1C9-F07AD9963BC9}"/>
                  </a:ext>
                </a:extLst>
              </p:cNvPr>
              <p:cNvGrpSpPr/>
              <p:nvPr/>
            </p:nvGrpSpPr>
            <p:grpSpPr>
              <a:xfrm rot="0"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2526" name="Google Shape;3723;p79">
                  <a:extLst>
                    <a:ext uri="{2143F2E3-62EE-424B-B466-22482B92957F}">
                      <a16:creationId xmlns:a16="http://schemas.microsoft.com/office/drawing/2010/main" id="{58A2F8A6-9E6D-4D67-BB8A-55D237051382}"/>
                    </a:ext>
                  </a:extLst>
                </p:cNvPr>
                <p:cNvSpPr/>
                <p:nvPr/>
              </p:nvSpPr>
              <p:spPr>
                <a:xfrm rot="0"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27" name="Google Shape;3724;p79">
                  <a:extLst>
                    <a:ext uri="{77FC439D-53D9-43A4-951C-F8889E495729}">
                      <a16:creationId xmlns:a16="http://schemas.microsoft.com/office/drawing/2010/main" id="{FE00C0DB-9098-4743-A32B-29C669121D7F}"/>
                    </a:ext>
                  </a:extLst>
                </p:cNvPr>
                <p:cNvSpPr/>
                <p:nvPr/>
              </p:nvSpPr>
              <p:spPr>
                <a:xfrm rot="0"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28" name="Google Shape;3725;p79">
                <a:extLst>
                  <a:ext uri="{657F2D5D-D1EC-44DC-B0F6-905B132767CC}">
                    <a16:creationId xmlns:a16="http://schemas.microsoft.com/office/drawing/2010/main" id="{666FCF37-0188-4932-8974-94420129F33D}"/>
                  </a:ext>
                </a:extLst>
              </p:cNvPr>
              <p:cNvGrpSpPr/>
              <p:nvPr/>
            </p:nvGrpSpPr>
            <p:grpSpPr>
              <a:xfrm rot="0">
                <a:off x="4798755" y="3450259"/>
                <a:ext cx="26930" cy="26930"/>
                <a:chOff x="4798755" y="3450259"/>
                <a:chExt cx="26930" cy="26930"/>
              </a:xfrm>
            </p:grpSpPr>
            <p:sp>
              <p:nvSpPr>
                <p:cNvPr id="2529" name="Google Shape;3726;p79">
                  <a:extLst>
                    <a:ext uri="{767882B7-CDDB-452D-8715-41772B3D8CF3}">
                      <a16:creationId xmlns:a16="http://schemas.microsoft.com/office/drawing/2010/main" id="{D28770A8-BD3C-4297-AC62-1E328D38CBEA}"/>
                    </a:ext>
                  </a:extLst>
                </p:cNvPr>
                <p:cNvSpPr/>
                <p:nvPr/>
              </p:nvSpPr>
              <p:spPr>
                <a:xfrm rot="0">
                  <a:off x="4798755" y="3450259"/>
                  <a:ext cx="26930" cy="269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30" name="Google Shape;3727;p79">
                  <a:extLst>
                    <a:ext uri="{E3245A9A-44B3-4C2A-9C62-27B2C2C0FE50}">
                      <a16:creationId xmlns:a16="http://schemas.microsoft.com/office/drawing/2010/main" id="{0E489479-0B1C-4EAF-9CBA-E9244DADB8AD}"/>
                    </a:ext>
                  </a:extLst>
                </p:cNvPr>
                <p:cNvSpPr/>
                <p:nvPr/>
              </p:nvSpPr>
              <p:spPr>
                <a:xfrm rot="0"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31" name="Google Shape;3728;p79">
                <a:extLst>
                  <a:ext uri="{0C86E415-066A-40A3-8C8A-054D213BCEE9}">
                    <a16:creationId xmlns:a16="http://schemas.microsoft.com/office/drawing/2010/main" id="{2FBA8921-3A2A-4A1B-AA52-F75175E4F3B0}"/>
                  </a:ext>
                </a:extLst>
              </p:cNvPr>
              <p:cNvGrpSpPr/>
              <p:nvPr/>
            </p:nvGrpSpPr>
            <p:grpSpPr>
              <a:xfrm rot="0"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2532" name="Google Shape;3729;p79">
                  <a:extLst>
                    <a:ext uri="{FD472926-38E1-4F1E-B93A-C969D8FA2273}">
                      <a16:creationId xmlns:a16="http://schemas.microsoft.com/office/drawing/2010/main" id="{14AB1276-EA31-4C28-BA18-22D24A5266E8}"/>
                    </a:ext>
                  </a:extLst>
                </p:cNvPr>
                <p:cNvSpPr/>
                <p:nvPr/>
              </p:nvSpPr>
              <p:spPr>
                <a:xfrm rot="0"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33" name="Google Shape;3730;p79">
                  <a:extLst>
                    <a:ext uri="{AA652461-8D14-4D5A-9839-6B91B24E9820}">
                      <a16:creationId xmlns:a16="http://schemas.microsoft.com/office/drawing/2010/main" id="{A05EDE2C-9E5D-4D03-8361-10892B438317}"/>
                    </a:ext>
                  </a:extLst>
                </p:cNvPr>
                <p:cNvSpPr/>
                <p:nvPr/>
              </p:nvSpPr>
              <p:spPr>
                <a:xfrm rot="0"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34" name="Google Shape;3731;p79">
                <a:extLst>
                  <a:ext uri="{48ADB290-0F2F-40B3-88E3-ECC97CA22F95}">
                    <a16:creationId xmlns:a16="http://schemas.microsoft.com/office/drawing/2010/main" id="{E9F1AC52-FAFC-4570-9137-1B7B314C6F22}"/>
                  </a:ext>
                </a:extLst>
              </p:cNvPr>
              <p:cNvGrpSpPr/>
              <p:nvPr/>
            </p:nvGrpSpPr>
            <p:grpSpPr>
              <a:xfrm rot="0"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2535" name="Google Shape;3732;p79">
                  <a:extLst>
                    <a:ext uri="{B82B3B24-DE55-423D-BDA6-A45EF3FB6601}">
                      <a16:creationId xmlns:a16="http://schemas.microsoft.com/office/drawing/2010/main" id="{5C37BABB-5461-49AD-A2EB-E5DF30DB7726}"/>
                    </a:ext>
                  </a:extLst>
                </p:cNvPr>
                <p:cNvSpPr/>
                <p:nvPr/>
              </p:nvSpPr>
              <p:spPr>
                <a:xfrm rot="0"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36" name="Google Shape;3733;p79">
                  <a:extLst>
                    <a:ext uri="{70B6C65B-C836-4D23-8B59-B22D64504CBA}">
                      <a16:creationId xmlns:a16="http://schemas.microsoft.com/office/drawing/2010/main" id="{1B1B7643-0144-4489-A463-B9B96BBC05C7}"/>
                    </a:ext>
                  </a:extLst>
                </p:cNvPr>
                <p:cNvSpPr/>
                <p:nvPr/>
              </p:nvSpPr>
              <p:spPr>
                <a:xfrm rot="0">
                  <a:off x="4700567" y="3593638"/>
                  <a:ext cx="8950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37" name="Google Shape;3734;p79">
                <a:extLst>
                  <a:ext uri="{47F056C8-B144-46EC-82FB-2A28B62409F6}">
                    <a16:creationId xmlns:a16="http://schemas.microsoft.com/office/drawing/2010/main" id="{9492B412-A9DE-4BE3-9636-C37134F1C789}"/>
                  </a:ext>
                </a:extLst>
              </p:cNvPr>
              <p:cNvGrpSpPr/>
              <p:nvPr/>
            </p:nvGrpSpPr>
            <p:grpSpPr>
              <a:xfrm rot="0"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2538" name="Google Shape;3735;p79">
                  <a:extLst>
                    <a:ext uri="{76236A9F-ED8E-4855-8891-3166C2B39542}">
                      <a16:creationId xmlns:a16="http://schemas.microsoft.com/office/drawing/2010/main" id="{A6AB88FD-5A3A-4D52-982D-8B534B6C38E2}"/>
                    </a:ext>
                  </a:extLst>
                </p:cNvPr>
                <p:cNvSpPr/>
                <p:nvPr/>
              </p:nvSpPr>
              <p:spPr>
                <a:xfrm rot="0"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39" name="Google Shape;3736;p79">
                  <a:extLst>
                    <a:ext uri="{355F70EE-8F39-4522-AA9C-405409305EE9}">
                      <a16:creationId xmlns:a16="http://schemas.microsoft.com/office/drawing/2010/main" id="{88056AF6-592F-4B17-BC23-2F04AA1ACD64}"/>
                    </a:ext>
                  </a:extLst>
                </p:cNvPr>
                <p:cNvSpPr/>
                <p:nvPr/>
              </p:nvSpPr>
              <p:spPr>
                <a:xfrm rot="0"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40" name="Google Shape;3737;p79">
                <a:extLst>
                  <a:ext uri="{163BE268-B303-4AF9-A908-43E5D8619AC4}">
                    <a16:creationId xmlns:a16="http://schemas.microsoft.com/office/drawing/2010/main" id="{66D794DC-C3BC-483D-A76F-85EE815F53DB}"/>
                  </a:ext>
                </a:extLst>
              </p:cNvPr>
              <p:cNvGrpSpPr/>
              <p:nvPr/>
            </p:nvGrpSpPr>
            <p:grpSpPr>
              <a:xfrm rot="0"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2541" name="Google Shape;3738;p79">
                  <a:extLst>
                    <a:ext uri="{8434E329-5968-477B-842F-7547A5651F8D}">
                      <a16:creationId xmlns:a16="http://schemas.microsoft.com/office/drawing/2010/main" id="{8EE84375-F336-4980-B4DD-0892C40B9611}"/>
                    </a:ext>
                  </a:extLst>
                </p:cNvPr>
                <p:cNvSpPr/>
                <p:nvPr/>
              </p:nvSpPr>
              <p:spPr>
                <a:xfrm rot="0"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42" name="Google Shape;3739;p79">
                  <a:extLst>
                    <a:ext uri="{A5524AD4-0CFE-4869-A208-FF25093B4183}">
                      <a16:creationId xmlns:a16="http://schemas.microsoft.com/office/drawing/2010/main" id="{7C1D81C4-77AD-4E09-9FD4-C0EE4D57CA3A}"/>
                    </a:ext>
                  </a:extLst>
                </p:cNvPr>
                <p:cNvSpPr/>
                <p:nvPr/>
              </p:nvSpPr>
              <p:spPr>
                <a:xfrm rot="0"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43" name="Google Shape;3740;p79">
                <a:extLst>
                  <a:ext uri="{B29BE927-D0E8-462B-A5F1-D8EEDD9F7A32}">
                    <a16:creationId xmlns:a16="http://schemas.microsoft.com/office/drawing/2010/main" id="{47C26362-68F7-49D6-BB56-71B40251D17C}"/>
                  </a:ext>
                </a:extLst>
              </p:cNvPr>
              <p:cNvGrpSpPr/>
              <p:nvPr/>
            </p:nvGrpSpPr>
            <p:grpSpPr>
              <a:xfrm rot="0"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2544" name="Google Shape;3741;p79">
                  <a:extLst>
                    <a:ext uri="{379A4909-0806-476A-9575-AA3BCF7F1ED1}">
                      <a16:creationId xmlns:a16="http://schemas.microsoft.com/office/drawing/2010/main" id="{123114E4-5B3C-486C-855C-049097FCE718}"/>
                    </a:ext>
                  </a:extLst>
                </p:cNvPr>
                <p:cNvSpPr/>
                <p:nvPr/>
              </p:nvSpPr>
              <p:spPr>
                <a:xfrm rot="0"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45" name="Google Shape;3742;p79">
                  <a:extLst>
                    <a:ext uri="{E028C818-BB4D-4402-ABA1-DD0099C69A93}">
                      <a16:creationId xmlns:a16="http://schemas.microsoft.com/office/drawing/2010/main" id="{DF7A2C5A-1792-4EE4-B739-44128DE8DE8D}"/>
                    </a:ext>
                  </a:extLst>
                </p:cNvPr>
                <p:cNvSpPr/>
                <p:nvPr/>
              </p:nvSpPr>
              <p:spPr>
                <a:xfrm rot="0"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46" name="Google Shape;3743;p79">
                <a:extLst>
                  <a:ext uri="{BC08897A-2529-4347-886A-DB89E99CD092}">
                    <a16:creationId xmlns:a16="http://schemas.microsoft.com/office/drawing/2010/main" id="{C89D83FC-FBC6-4D51-A185-4B6B18331635}"/>
                  </a:ext>
                </a:extLst>
              </p:cNvPr>
              <p:cNvGrpSpPr/>
              <p:nvPr/>
            </p:nvGrpSpPr>
            <p:grpSpPr>
              <a:xfrm rot="0"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2547" name="Google Shape;3744;p79">
                  <a:extLst>
                    <a:ext uri="{80E86BF3-BF9F-4C5A-B8EA-04EF1F21C5AA}">
                      <a16:creationId xmlns:a16="http://schemas.microsoft.com/office/drawing/2010/main" id="{1B9D6312-2440-4821-A896-60F3BE1467A5}"/>
                    </a:ext>
                  </a:extLst>
                </p:cNvPr>
                <p:cNvSpPr/>
                <p:nvPr/>
              </p:nvSpPr>
              <p:spPr>
                <a:xfrm rot="0"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48" name="Google Shape;3745;p79">
                  <a:extLst>
                    <a:ext uri="{1F3CC200-3E32-4A74-80B2-623121FBAF3E}">
                      <a16:creationId xmlns:a16="http://schemas.microsoft.com/office/drawing/2010/main" id="{2A07EA00-0DCA-490D-9469-2EDE0CFB7D97}"/>
                    </a:ext>
                  </a:extLst>
                </p:cNvPr>
                <p:cNvSpPr/>
                <p:nvPr/>
              </p:nvSpPr>
              <p:spPr>
                <a:xfrm rot="0">
                  <a:off x="4770590" y="3480988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49" name="Google Shape;3746;p79">
                <a:extLst>
                  <a:ext uri="{7686EFE7-7C74-48C6-B3C7-1649F6DDE473}">
                    <a16:creationId xmlns:a16="http://schemas.microsoft.com/office/drawing/2010/main" id="{AB1CEA62-56D9-49BF-ACF0-84D420C219BB}"/>
                  </a:ext>
                </a:extLst>
              </p:cNvPr>
              <p:cNvGrpSpPr/>
              <p:nvPr/>
            </p:nvGrpSpPr>
            <p:grpSpPr>
              <a:xfrm rot="0"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2550" name="Google Shape;3747;p79">
                  <a:extLst>
                    <a:ext uri="{E340A68E-3E2B-4DF4-A997-739BC3BEECA4}">
                      <a16:creationId xmlns:a16="http://schemas.microsoft.com/office/drawing/2010/main" id="{6FE3ACE0-B267-4E47-B31A-42982C292481}"/>
                    </a:ext>
                  </a:extLst>
                </p:cNvPr>
                <p:cNvSpPr/>
                <p:nvPr/>
              </p:nvSpPr>
              <p:spPr>
                <a:xfrm rot="0"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51" name="Google Shape;3748;p79">
                  <a:extLst>
                    <a:ext uri="{375BEE79-F28E-4FD6-B40D-F82FDC509C11}">
                      <a16:creationId xmlns:a16="http://schemas.microsoft.com/office/drawing/2010/main" id="{8767B40D-859A-46F4-B292-DFC2BFF8BB11}"/>
                    </a:ext>
                  </a:extLst>
                </p:cNvPr>
                <p:cNvSpPr/>
                <p:nvPr/>
              </p:nvSpPr>
              <p:spPr>
                <a:xfrm rot="0"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52" name="Google Shape;3749;p79">
                <a:extLst>
                  <a:ext uri="{7DFF14A4-09D9-4763-B78E-B3303534D3AA}">
                    <a16:creationId xmlns:a16="http://schemas.microsoft.com/office/drawing/2010/main" id="{883683E6-E5FA-496F-B641-FD0E74CABC83}"/>
                  </a:ext>
                </a:extLst>
              </p:cNvPr>
              <p:cNvGrpSpPr/>
              <p:nvPr/>
            </p:nvGrpSpPr>
            <p:grpSpPr>
              <a:xfrm rot="0"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2553" name="Google Shape;3750;p79">
                  <a:extLst>
                    <a:ext uri="{3FADFE8C-8724-408B-ABC5-3C5774CB0A24}">
                      <a16:creationId xmlns:a16="http://schemas.microsoft.com/office/drawing/2010/main" id="{7C195D52-19AA-4D29-8578-E923F4D27832}"/>
                    </a:ext>
                  </a:extLst>
                </p:cNvPr>
                <p:cNvSpPr/>
                <p:nvPr/>
              </p:nvSpPr>
              <p:spPr>
                <a:xfrm rot="0"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54" name="Google Shape;3751;p79">
                  <a:extLst>
                    <a:ext uri="{FECFED39-BC1E-4DD1-BA29-8CC3382EDDB0}">
                      <a16:creationId xmlns:a16="http://schemas.microsoft.com/office/drawing/2010/main" id="{FD9D9B04-2801-4F71-B366-DD323F718CF8}"/>
                    </a:ext>
                  </a:extLst>
                </p:cNvPr>
                <p:cNvSpPr/>
                <p:nvPr/>
              </p:nvSpPr>
              <p:spPr>
                <a:xfrm rot="0"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55" name="Google Shape;3752;p79">
                <a:extLst>
                  <a:ext uri="{0A67D05C-EC1C-41C7-BAC5-46C1F9BAF968}">
                    <a16:creationId xmlns:a16="http://schemas.microsoft.com/office/drawing/2010/main" id="{9A0DCC7D-1F60-418F-A8B9-40DD8B8DB81D}"/>
                  </a:ext>
                </a:extLst>
              </p:cNvPr>
              <p:cNvGrpSpPr/>
              <p:nvPr/>
            </p:nvGrpSpPr>
            <p:grpSpPr>
              <a:xfrm rot="0"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2556" name="Google Shape;3753;p79">
                  <a:extLst>
                    <a:ext uri="{E11D61AA-C818-4419-8A1C-BA2E51843CCF}">
                      <a16:creationId xmlns:a16="http://schemas.microsoft.com/office/drawing/2010/main" id="{32C5BA36-61A8-4791-A5D0-5DF772057596}"/>
                    </a:ext>
                  </a:extLst>
                </p:cNvPr>
                <p:cNvSpPr/>
                <p:nvPr/>
              </p:nvSpPr>
              <p:spPr>
                <a:xfrm rot="0"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57" name="Google Shape;3754;p79">
                  <a:extLst>
                    <a:ext uri="{A23FF003-B9C9-4394-9877-FFE7C3A08C46}">
                      <a16:creationId xmlns:a16="http://schemas.microsoft.com/office/drawing/2010/main" id="{0EF34EB1-363E-4358-B2E2-0883D6DCBA16}"/>
                    </a:ext>
                  </a:extLst>
                </p:cNvPr>
                <p:cNvSpPr/>
                <p:nvPr/>
              </p:nvSpPr>
              <p:spPr>
                <a:xfrm rot="0">
                  <a:off x="4836239" y="4120145"/>
                  <a:ext cx="8950" cy="768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58" name="Google Shape;3755;p79">
                <a:extLst>
                  <a:ext uri="{06724D0E-C64A-466B-9ACE-161AB8270A89}">
                    <a16:creationId xmlns:a16="http://schemas.microsoft.com/office/drawing/2010/main" id="{B10AA30F-4E67-417B-B1F9-100BBAEDD26B}"/>
                  </a:ext>
                </a:extLst>
              </p:cNvPr>
              <p:cNvGrpSpPr/>
              <p:nvPr/>
            </p:nvGrpSpPr>
            <p:grpSpPr>
              <a:xfrm rot="0"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2559" name="Google Shape;3756;p79">
                  <a:extLst>
                    <a:ext uri="{F69D6BCF-980B-4797-BA2F-0ED4A002A47E}">
                      <a16:creationId xmlns:a16="http://schemas.microsoft.com/office/drawing/2010/main" id="{EB99AF77-7DDC-4994-9A5C-E2C7216C3D98}"/>
                    </a:ext>
                  </a:extLst>
                </p:cNvPr>
                <p:cNvSpPr/>
                <p:nvPr/>
              </p:nvSpPr>
              <p:spPr>
                <a:xfrm rot="0"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60" name="Google Shape;3757;p79">
                  <a:extLst>
                    <a:ext uri="{6C470FEE-9BF5-44A3-9922-42D8848C4529}">
                      <a16:creationId xmlns:a16="http://schemas.microsoft.com/office/drawing/2010/main" id="{89DC6E20-EC6E-447D-9805-32170A4E13A3}"/>
                    </a:ext>
                  </a:extLst>
                </p:cNvPr>
                <p:cNvSpPr/>
                <p:nvPr/>
              </p:nvSpPr>
              <p:spPr>
                <a:xfrm rot="0"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61" name="Google Shape;3758;p79">
                <a:extLst>
                  <a:ext uri="{06908AB6-8211-4DF4-A49A-AA9263F49E99}">
                    <a16:creationId xmlns:a16="http://schemas.microsoft.com/office/drawing/2010/main" id="{11D249A7-0853-4D88-A444-4BCF10EAD0FF}"/>
                  </a:ext>
                </a:extLst>
              </p:cNvPr>
              <p:cNvGrpSpPr/>
              <p:nvPr/>
            </p:nvGrpSpPr>
            <p:grpSpPr>
              <a:xfrm rot="0">
                <a:off x="4661275" y="3815007"/>
                <a:ext cx="36824" cy="31522"/>
                <a:chOff x="4661275" y="3815007"/>
                <a:chExt cx="36824" cy="31522"/>
              </a:xfrm>
            </p:grpSpPr>
            <p:sp>
              <p:nvSpPr>
                <p:cNvPr id="2562" name="Google Shape;3759;p79">
                  <a:extLst>
                    <a:ext uri="{A2F5105A-7461-463F-81E7-D81F1B67A394}">
                      <a16:creationId xmlns:a16="http://schemas.microsoft.com/office/drawing/2010/main" id="{0A8676C5-B906-48B5-B69A-99771D26347C}"/>
                    </a:ext>
                  </a:extLst>
                </p:cNvPr>
                <p:cNvSpPr/>
                <p:nvPr/>
              </p:nvSpPr>
              <p:spPr>
                <a:xfrm rot="0">
                  <a:off x="4661275" y="3815007"/>
                  <a:ext cx="36824" cy="3152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63" name="Google Shape;3760;p79">
                  <a:extLst>
                    <a:ext uri="{BE2F3B95-A1C1-4582-A83B-FAA24786F412}">
                      <a16:creationId xmlns:a16="http://schemas.microsoft.com/office/drawing/2010/main" id="{602DB960-6D8E-4351-92F2-B925597F7895}"/>
                    </a:ext>
                  </a:extLst>
                </p:cNvPr>
                <p:cNvSpPr/>
                <p:nvPr/>
              </p:nvSpPr>
              <p:spPr>
                <a:xfrm rot="0"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64" name="Google Shape;3761;p79">
                <a:extLst>
                  <a:ext uri="{7EE1E543-A16B-41B8-879A-08BF39053AB8}">
                    <a16:creationId xmlns:a16="http://schemas.microsoft.com/office/drawing/2010/main" id="{9261E28F-B01E-428A-A20B-7E04AB698866}"/>
                  </a:ext>
                </a:extLst>
              </p:cNvPr>
              <p:cNvGrpSpPr/>
              <p:nvPr/>
            </p:nvGrpSpPr>
            <p:grpSpPr>
              <a:xfrm rot="0"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2565" name="Google Shape;3762;p79">
                  <a:extLst>
                    <a:ext uri="{D5A04320-25AC-4EB9-97D5-9F226C98F962}">
                      <a16:creationId xmlns:a16="http://schemas.microsoft.com/office/drawing/2010/main" id="{C7C3401C-ADD3-440A-A586-E3D9583C614C}"/>
                    </a:ext>
                  </a:extLst>
                </p:cNvPr>
                <p:cNvSpPr/>
                <p:nvPr/>
              </p:nvSpPr>
              <p:spPr>
                <a:xfrm rot="0"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66" name="Google Shape;3763;p79">
                  <a:extLst>
                    <a:ext uri="{3A38125F-BEF9-4A1D-8F85-D1217CA49F58}">
                      <a16:creationId xmlns:a16="http://schemas.microsoft.com/office/drawing/2010/main" id="{87C6C68B-6D15-4282-9D7B-3E730EE68DD5}"/>
                    </a:ext>
                  </a:extLst>
                </p:cNvPr>
                <p:cNvSpPr/>
                <p:nvPr/>
              </p:nvSpPr>
              <p:spPr>
                <a:xfrm rot="0"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67" name="Google Shape;3764;p79">
                <a:extLst>
                  <a:ext uri="{CA528A3E-5480-417C-A06D-691720D506AF}">
                    <a16:creationId xmlns:a16="http://schemas.microsoft.com/office/drawing/2010/main" id="{6E1DA944-DEB7-4824-B855-BF428CCD430B}"/>
                  </a:ext>
                </a:extLst>
              </p:cNvPr>
              <p:cNvGrpSpPr/>
              <p:nvPr/>
            </p:nvGrpSpPr>
            <p:grpSpPr>
              <a:xfrm rot="0"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2568" name="Google Shape;3765;p79">
                  <a:extLst>
                    <a:ext uri="{795343B7-D8E4-43DF-933E-3B5E2F86CADE}">
                      <a16:creationId xmlns:a16="http://schemas.microsoft.com/office/drawing/2010/main" id="{3BFBB36A-FC3C-4915-8E38-B084293AC612}"/>
                    </a:ext>
                  </a:extLst>
                </p:cNvPr>
                <p:cNvSpPr/>
                <p:nvPr/>
              </p:nvSpPr>
              <p:spPr>
                <a:xfrm rot="0"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69" name="Google Shape;3766;p79">
                  <a:extLst>
                    <a:ext uri="{5EC41A47-E81F-4BEC-96E5-5717F4247296}">
                      <a16:creationId xmlns:a16="http://schemas.microsoft.com/office/drawing/2010/main" id="{47BB6EC2-7475-4E4A-8E7E-336EAE2C2889}"/>
                    </a:ext>
                  </a:extLst>
                </p:cNvPr>
                <p:cNvSpPr/>
                <p:nvPr/>
              </p:nvSpPr>
              <p:spPr>
                <a:xfrm rot="0"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70" name="Google Shape;3767;p79">
                <a:extLst>
                  <a:ext uri="{5144088D-ACCE-4CC9-9F3C-9F93D1124C81}">
                    <a16:creationId xmlns:a16="http://schemas.microsoft.com/office/drawing/2010/main" id="{43AABA29-F8E0-4B41-AA73-B3E8B0F0C2B1}"/>
                  </a:ext>
                </a:extLst>
              </p:cNvPr>
              <p:cNvGrpSpPr/>
              <p:nvPr/>
            </p:nvGrpSpPr>
            <p:grpSpPr>
              <a:xfrm rot="0">
                <a:off x="4929479" y="3939139"/>
                <a:ext cx="33497" cy="28691"/>
                <a:chOff x="4929479" y="3939139"/>
                <a:chExt cx="33497" cy="28691"/>
              </a:xfrm>
            </p:grpSpPr>
            <p:sp>
              <p:nvSpPr>
                <p:cNvPr id="2571" name="Google Shape;3768;p79">
                  <a:extLst>
                    <a:ext uri="{587FF8CC-D66B-4B6D-9E19-6395789DFF1C}">
                      <a16:creationId xmlns:a16="http://schemas.microsoft.com/office/drawing/2010/main" id="{FD31DC7A-E2DB-4691-A04D-96450960422A}"/>
                    </a:ext>
                  </a:extLst>
                </p:cNvPr>
                <p:cNvSpPr/>
                <p:nvPr/>
              </p:nvSpPr>
              <p:spPr>
                <a:xfrm rot="0">
                  <a:off x="4929479" y="3939139"/>
                  <a:ext cx="33497" cy="2869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72" name="Google Shape;3769;p79">
                  <a:extLst>
                    <a:ext uri="{4DB3E9EB-F6B4-490C-B94E-8C6E72F74309}">
                      <a16:creationId xmlns:a16="http://schemas.microsoft.com/office/drawing/2010/main" id="{13ECC498-E94E-46EB-929F-D22D3E018D5F}"/>
                    </a:ext>
                  </a:extLst>
                </p:cNvPr>
                <p:cNvSpPr/>
                <p:nvPr/>
              </p:nvSpPr>
              <p:spPr>
                <a:xfrm rot="0"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73" name="Google Shape;3770;p79">
                <a:extLst>
                  <a:ext uri="{3B5D72E8-06A7-425C-A140-D470C9756D3A}">
                    <a16:creationId xmlns:a16="http://schemas.microsoft.com/office/drawing/2010/main" id="{5C96FA7E-8174-476A-8CCA-398957E831E1}"/>
                  </a:ext>
                </a:extLst>
              </p:cNvPr>
              <p:cNvGrpSpPr/>
              <p:nvPr/>
            </p:nvGrpSpPr>
            <p:grpSpPr>
              <a:xfrm rot="0"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2574" name="Google Shape;3771;p79">
                  <a:extLst>
                    <a:ext uri="{1EAA9196-F486-4F96-82FD-634ECB415A8C}">
                      <a16:creationId xmlns:a16="http://schemas.microsoft.com/office/drawing/2010/main" id="{21C51E3E-B3DF-40F0-996D-6B2416797430}"/>
                    </a:ext>
                  </a:extLst>
                </p:cNvPr>
                <p:cNvSpPr/>
                <p:nvPr/>
              </p:nvSpPr>
              <p:spPr>
                <a:xfrm rot="0"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75" name="Google Shape;3772;p79">
                  <a:extLst>
                    <a:ext uri="{4E62A34D-E7AB-4EA8-A467-35C03E46CA4A}">
                      <a16:creationId xmlns:a16="http://schemas.microsoft.com/office/drawing/2010/main" id="{82E8D95E-8C18-4C5E-90D8-C671923B9B12}"/>
                    </a:ext>
                  </a:extLst>
                </p:cNvPr>
                <p:cNvSpPr/>
                <p:nvPr/>
              </p:nvSpPr>
              <p:spPr>
                <a:xfrm rot="0">
                  <a:off x="4921582" y="3995705"/>
                  <a:ext cx="9422" cy="93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76" name="Google Shape;3773;p79">
                <a:extLst>
                  <a:ext uri="{CBD0FE2C-12D1-40CE-B2A8-38B97228962D}">
                    <a16:creationId xmlns:a16="http://schemas.microsoft.com/office/drawing/2010/main" id="{56CE557C-785D-4F73-8B49-1D59A3702A4E}"/>
                  </a:ext>
                </a:extLst>
              </p:cNvPr>
              <p:cNvGrpSpPr/>
              <p:nvPr/>
            </p:nvGrpSpPr>
            <p:grpSpPr>
              <a:xfrm rot="0">
                <a:off x="4911782" y="4048102"/>
                <a:ext cx="33591" cy="28762"/>
                <a:chOff x="4911782" y="4048102"/>
                <a:chExt cx="33591" cy="28762"/>
              </a:xfrm>
            </p:grpSpPr>
            <p:sp>
              <p:nvSpPr>
                <p:cNvPr id="2577" name="Google Shape;3774;p79">
                  <a:extLst>
                    <a:ext uri="{47837D3C-5B7A-444F-82D9-04F93D24EC37}">
                      <a16:creationId xmlns:a16="http://schemas.microsoft.com/office/drawing/2010/main" id="{00E9054B-E5E4-4DC9-A1BC-BAB77BA21C23}"/>
                    </a:ext>
                  </a:extLst>
                </p:cNvPr>
                <p:cNvSpPr/>
                <p:nvPr/>
              </p:nvSpPr>
              <p:spPr>
                <a:xfrm rot="0">
                  <a:off x="4911782" y="4048102"/>
                  <a:ext cx="33591" cy="2876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78" name="Google Shape;3775;p79">
                  <a:extLst>
                    <a:ext uri="{47D2873E-EF49-4162-B6FA-C2FA8D5050FE}">
                      <a16:creationId xmlns:a16="http://schemas.microsoft.com/office/drawing/2010/main" id="{192F9F40-8CFD-41DA-BED0-E15D14956E3C}"/>
                    </a:ext>
                  </a:extLst>
                </p:cNvPr>
                <p:cNvSpPr/>
                <p:nvPr/>
              </p:nvSpPr>
              <p:spPr>
                <a:xfrm rot="0">
                  <a:off x="4926333" y="4057830"/>
                  <a:ext cx="9336" cy="93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579" name="Google Shape;3776;p79">
                <a:extLst>
                  <a:ext uri="{E619E8A0-417D-4667-BAD1-A8A48AAB8C89}">
                    <a16:creationId xmlns:a16="http://schemas.microsoft.com/office/drawing/2010/main" id="{1C53EAA8-2774-4215-BCDE-8B7702B19773}"/>
                  </a:ext>
                </a:extLst>
              </p:cNvPr>
              <p:cNvSpPr/>
              <p:nvPr/>
            </p:nvSpPr>
            <p:spPr>
              <a:xfrm rot="0">
                <a:off x="4713506" y="3934476"/>
                <a:ext cx="33497" cy="28691"/>
              </a:xfrm>
              <a:custGeom>
                <a:avLst/>
                <a:gdLst/>
                <a:ahLst/>
                <a:cxnLst/>
                <a:rect b="b" l="0" r="r" t="0"/>
                <a:pathLst>
                  <a:path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580" name="Google Shape;3777;p79">
                <a:extLst>
                  <a:ext uri="{7BFE06F7-D749-4E13-B242-E79841E11271}">
                    <a16:creationId xmlns:a16="http://schemas.microsoft.com/office/drawing/2010/main" id="{B3FD2369-310E-4978-AEDE-8CD1BFB7ABAF}"/>
                  </a:ext>
                </a:extLst>
              </p:cNvPr>
              <p:cNvSpPr/>
              <p:nvPr/>
            </p:nvSpPr>
            <p:spPr>
              <a:xfrm rot="0"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b="b" l="0" r="r" t="0"/>
                <a:pathLst>
                  <a:path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581" name="Google Shape;3778;p79">
                <a:extLst>
                  <a:ext uri="{FE948C8B-6E00-40DC-A27D-678D1FA970E6}">
                    <a16:creationId xmlns:a16="http://schemas.microsoft.com/office/drawing/2010/main" id="{BC7FCDE5-05CA-405B-8EE1-D02409FF67FD}"/>
                  </a:ext>
                </a:extLst>
              </p:cNvPr>
              <p:cNvGrpSpPr/>
              <p:nvPr/>
            </p:nvGrpSpPr>
            <p:grpSpPr>
              <a:xfrm rot="0">
                <a:off x="4762623" y="3837847"/>
                <a:ext cx="42415" cy="36273"/>
                <a:chOff x="4762623" y="3837847"/>
                <a:chExt cx="42415" cy="36273"/>
              </a:xfrm>
            </p:grpSpPr>
            <p:sp>
              <p:nvSpPr>
                <p:cNvPr id="2582" name="Google Shape;3779;p79">
                  <a:extLst>
                    <a:ext uri="{F3D0DB7A-0163-4551-A51F-A8068C4C0852}">
                      <a16:creationId xmlns:a16="http://schemas.microsoft.com/office/drawing/2010/main" id="{8EECF178-1A7E-4822-9AC4-E7F207391574}"/>
                    </a:ext>
                  </a:extLst>
                </p:cNvPr>
                <p:cNvSpPr/>
                <p:nvPr/>
              </p:nvSpPr>
              <p:spPr>
                <a:xfrm rot="0">
                  <a:off x="4762623" y="3837847"/>
                  <a:ext cx="42415" cy="3627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83" name="Google Shape;3780;p79">
                  <a:extLst>
                    <a:ext uri="{7B58FC7C-F509-42B5-96A7-96F99864D29C}">
                      <a16:creationId xmlns:a16="http://schemas.microsoft.com/office/drawing/2010/main" id="{62BB7B39-9A87-4340-B1A4-5611D9563DB3}"/>
                    </a:ext>
                  </a:extLst>
                </p:cNvPr>
                <p:cNvSpPr/>
                <p:nvPr/>
              </p:nvSpPr>
              <p:spPr>
                <a:xfrm rot="0"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84" name="Google Shape;3781;p79">
                <a:extLst>
                  <a:ext uri="{2C2A0C8F-65DB-407A-A8E2-FA3FCE841A62}">
                    <a16:creationId xmlns:a16="http://schemas.microsoft.com/office/drawing/2010/main" id="{9ED50955-1DB8-41FC-97CE-1D967135979F}"/>
                  </a:ext>
                </a:extLst>
              </p:cNvPr>
              <p:cNvGrpSpPr/>
              <p:nvPr/>
            </p:nvGrpSpPr>
            <p:grpSpPr>
              <a:xfrm rot="0"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2585" name="Google Shape;3782;p79">
                  <a:extLst>
                    <a:ext uri="{BB8F97FC-2539-4F8F-B020-240F4F682983}">
                      <a16:creationId xmlns:a16="http://schemas.microsoft.com/office/drawing/2010/main" id="{2BA74BC8-F988-4613-A279-C766CC5C4C68}"/>
                    </a:ext>
                  </a:extLst>
                </p:cNvPr>
                <p:cNvSpPr/>
                <p:nvPr/>
              </p:nvSpPr>
              <p:spPr>
                <a:xfrm rot="0"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86" name="Google Shape;3783;p79">
                  <a:extLst>
                    <a:ext uri="{A3B0709F-118F-4872-90EE-87C93896DAAF}">
                      <a16:creationId xmlns:a16="http://schemas.microsoft.com/office/drawing/2010/main" id="{54428C8F-4AA0-44C0-84FF-93A362BE43CE}"/>
                    </a:ext>
                  </a:extLst>
                </p:cNvPr>
                <p:cNvSpPr/>
                <p:nvPr/>
              </p:nvSpPr>
              <p:spPr>
                <a:xfrm rot="0"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87" name="Google Shape;3784;p79">
                <a:extLst>
                  <a:ext uri="{A2EB550D-B371-4925-83D5-7F78E741683B}">
                    <a16:creationId xmlns:a16="http://schemas.microsoft.com/office/drawing/2010/main" id="{3F169B6D-DC7A-4BC9-9693-D5789D66EA7B}"/>
                  </a:ext>
                </a:extLst>
              </p:cNvPr>
              <p:cNvGrpSpPr/>
              <p:nvPr/>
            </p:nvGrpSpPr>
            <p:grpSpPr>
              <a:xfrm rot="0">
                <a:off x="4859645" y="4162554"/>
                <a:ext cx="33591" cy="28762"/>
                <a:chOff x="4859645" y="4162554"/>
                <a:chExt cx="33591" cy="28762"/>
              </a:xfrm>
            </p:grpSpPr>
            <p:sp>
              <p:nvSpPr>
                <p:cNvPr id="2588" name="Google Shape;3785;p79">
                  <a:extLst>
                    <a:ext uri="{98D6536B-C968-4609-B006-78EC5F987973}">
                      <a16:creationId xmlns:a16="http://schemas.microsoft.com/office/drawing/2010/main" id="{FF3551DC-ECC9-4320-B0DA-5A00FF09D2AF}"/>
                    </a:ext>
                  </a:extLst>
                </p:cNvPr>
                <p:cNvSpPr/>
                <p:nvPr/>
              </p:nvSpPr>
              <p:spPr>
                <a:xfrm rot="0">
                  <a:off x="4859645" y="4162554"/>
                  <a:ext cx="33591" cy="2876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89" name="Google Shape;3786;p79">
                  <a:extLst>
                    <a:ext uri="{40C8544F-4F9F-4ED6-B17A-2F5A5432A637}">
                      <a16:creationId xmlns:a16="http://schemas.microsoft.com/office/drawing/2010/main" id="{265CA788-F2ED-4B37-8380-C051D9137859}"/>
                    </a:ext>
                  </a:extLst>
                </p:cNvPr>
                <p:cNvSpPr/>
                <p:nvPr/>
              </p:nvSpPr>
              <p:spPr>
                <a:xfrm rot="0">
                  <a:off x="4874195" y="4172283"/>
                  <a:ext cx="9336" cy="933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590" name="Google Shape;3787;p79">
              <a:extLst>
                <a:ext uri="{29B7E93F-D628-4B73-8C5E-70910A822C94}">
                  <a16:creationId xmlns:a16="http://schemas.microsoft.com/office/drawing/2010/main" id="{D1D22128-6536-4D88-BF9E-4E8551647FB7}"/>
                </a:ext>
              </a:extLst>
            </p:cNvPr>
            <p:cNvGrpSpPr/>
            <p:nvPr/>
          </p:nvGrpSpPr>
          <p:grpSpPr>
            <a:xfrm rot="0"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2591" name="Google Shape;3788;p79">
                <a:extLst>
                  <a:ext uri="{BBD7D766-2A3B-4331-9EE2-0953BA58E309}">
                    <a16:creationId xmlns:a16="http://schemas.microsoft.com/office/drawing/2010/main" id="{69693219-9BF5-4DC7-8371-2FE3BA48DC3F}"/>
                  </a:ext>
                </a:extLst>
              </p:cNvPr>
              <p:cNvGrpSpPr/>
              <p:nvPr/>
            </p:nvGrpSpPr>
            <p:grpSpPr>
              <a:xfrm rot="0">
                <a:off x="3617857" y="3284717"/>
                <a:ext cx="826785" cy="1099164"/>
                <a:chOff x="3617857" y="3284717"/>
                <a:chExt cx="826785" cy="1099164"/>
              </a:xfrm>
            </p:grpSpPr>
            <p:sp>
              <p:nvSpPr>
                <p:cNvPr id="2592" name="Google Shape;3789;p79">
                  <a:extLst>
                    <a:ext uri="{BBD5BD54-AA01-4971-AB3B-A570DA0138FB}">
                      <a16:creationId xmlns:a16="http://schemas.microsoft.com/office/drawing/2010/main" id="{F9FB8832-37B8-4140-B511-E401DFEB28DE}"/>
                    </a:ext>
                  </a:extLst>
                </p:cNvPr>
                <p:cNvSpPr/>
                <p:nvPr/>
              </p:nvSpPr>
              <p:spPr>
                <a:xfrm rot="0"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3" name="Google Shape;3790;p79">
                  <a:extLst>
                    <a:ext uri="{15BF9BF2-9997-423D-9F06-203BF59A3BF4}">
                      <a16:creationId xmlns:a16="http://schemas.microsoft.com/office/drawing/2010/main" id="{DDAFD41D-EAE8-4FF6-BBC2-442DAB307CA2}"/>
                    </a:ext>
                  </a:extLst>
                </p:cNvPr>
                <p:cNvSpPr/>
                <p:nvPr/>
              </p:nvSpPr>
              <p:spPr>
                <a:xfrm rot="0">
                  <a:off x="3617857" y="3284717"/>
                  <a:ext cx="662957" cy="68596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4" name="Google Shape;3791;p79">
                  <a:extLst>
                    <a:ext uri="{8E40D957-0CD1-40F4-8AC8-17D88AF587E1}">
                      <a16:creationId xmlns:a16="http://schemas.microsoft.com/office/drawing/2010/main" id="{3884B442-F247-4E13-A3A9-83963FD39BAB}"/>
                    </a:ext>
                  </a:extLst>
                </p:cNvPr>
                <p:cNvSpPr/>
                <p:nvPr/>
              </p:nvSpPr>
              <p:spPr>
                <a:xfrm rot="0">
                  <a:off x="4230666" y="3943371"/>
                  <a:ext cx="15612" cy="7793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5" name="Google Shape;3792;p79">
                  <a:extLst>
                    <a:ext uri="{FE350622-7FB9-4FEC-B04A-72F88F711E4A}">
                      <a16:creationId xmlns:a16="http://schemas.microsoft.com/office/drawing/2010/main" id="{B50DDD87-403D-4878-9FBA-2869C0F37CFC}"/>
                    </a:ext>
                  </a:extLst>
                </p:cNvPr>
                <p:cNvSpPr/>
                <p:nvPr/>
              </p:nvSpPr>
              <p:spPr>
                <a:xfrm rot="0">
                  <a:off x="4230666" y="3902843"/>
                  <a:ext cx="138817" cy="11693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6" name="Google Shape;3793;p79">
                  <a:extLst>
                    <a:ext uri="{50678733-FD09-4DE8-BDB9-FB4B39C042C1}">
                      <a16:creationId xmlns:a16="http://schemas.microsoft.com/office/drawing/2010/main" id="{41AC15FB-8D69-476E-A457-1B554799D62B}"/>
                    </a:ext>
                  </a:extLst>
                </p:cNvPr>
                <p:cNvSpPr/>
                <p:nvPr/>
              </p:nvSpPr>
              <p:spPr>
                <a:xfrm rot="0"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7" name="Google Shape;3794;p79">
                  <a:extLst>
                    <a:ext uri="{73331408-008D-405A-B596-4B749D538113}">
                      <a16:creationId xmlns:a16="http://schemas.microsoft.com/office/drawing/2010/main" id="{29617EB4-35A5-4374-BBBA-2AA871B22172}"/>
                    </a:ext>
                  </a:extLst>
                </p:cNvPr>
                <p:cNvSpPr/>
                <p:nvPr/>
              </p:nvSpPr>
              <p:spPr>
                <a:xfrm rot="0">
                  <a:off x="4300405" y="4023578"/>
                  <a:ext cx="24263" cy="1126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8" name="Google Shape;3795;p79">
                  <a:extLst>
                    <a:ext uri="{0677F431-25E1-4ED3-85C0-4A9C81E17298}">
                      <a16:creationId xmlns:a16="http://schemas.microsoft.com/office/drawing/2010/main" id="{BBB94B01-F6E5-4B77-8D82-C142A9157BF3}"/>
                    </a:ext>
                  </a:extLst>
                </p:cNvPr>
                <p:cNvSpPr/>
                <p:nvPr/>
              </p:nvSpPr>
              <p:spPr>
                <a:xfrm rot="0"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9" name="Google Shape;3796;p79">
                  <a:extLst>
                    <a:ext uri="{6423F5AB-5D10-4438-B59B-F61653928D38}">
                      <a16:creationId xmlns:a16="http://schemas.microsoft.com/office/drawing/2010/main" id="{6E702EDE-63B6-40D4-A80C-3FD9A51FEA84}"/>
                    </a:ext>
                  </a:extLst>
                </p:cNvPr>
                <p:cNvSpPr/>
                <p:nvPr/>
              </p:nvSpPr>
              <p:spPr>
                <a:xfrm rot="0"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0" name="Google Shape;3797;p79">
                  <a:extLst>
                    <a:ext uri="{63414D89-342E-4E9B-92AF-048A97501BAB}">
                      <a16:creationId xmlns:a16="http://schemas.microsoft.com/office/drawing/2010/main" id="{F03D8F54-F562-481B-9A7C-F71113AA3994}"/>
                    </a:ext>
                  </a:extLst>
                </p:cNvPr>
                <p:cNvSpPr/>
                <p:nvPr/>
              </p:nvSpPr>
              <p:spPr>
                <a:xfrm rot="0">
                  <a:off x="4328467" y="3989900"/>
                  <a:ext cx="113421" cy="2987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1" name="Google Shape;3798;p79">
                  <a:extLst>
                    <a:ext uri="{77ECEBBA-DD09-4238-97BA-98811F4805FC}">
                      <a16:creationId xmlns:a16="http://schemas.microsoft.com/office/drawing/2010/main" id="{613495F4-4A7E-463D-B8EB-6543835E8A52}"/>
                    </a:ext>
                  </a:extLst>
                </p:cNvPr>
                <p:cNvSpPr/>
                <p:nvPr/>
              </p:nvSpPr>
              <p:spPr>
                <a:xfrm rot="0"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2" name="Google Shape;3799;p79">
                  <a:extLst>
                    <a:ext uri="{1DC6BDF4-ADB6-4B56-8B4D-B243E6B8FA9A}">
                      <a16:creationId xmlns:a16="http://schemas.microsoft.com/office/drawing/2010/main" id="{31226FA1-1246-4104-A04B-4AAF772A9D0D}"/>
                    </a:ext>
                  </a:extLst>
                </p:cNvPr>
                <p:cNvSpPr/>
                <p:nvPr/>
              </p:nvSpPr>
              <p:spPr>
                <a:xfrm rot="0"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3" name="Google Shape;3800;p79">
                  <a:extLst>
                    <a:ext uri="{A3CFC181-29DC-4E60-BBF5-D1FBE18EE4F1}">
                      <a16:creationId xmlns:a16="http://schemas.microsoft.com/office/drawing/2010/main" id="{7C9D4759-A865-4416-AC03-83D2D230A48D}"/>
                    </a:ext>
                  </a:extLst>
                </p:cNvPr>
                <p:cNvSpPr/>
                <p:nvPr/>
              </p:nvSpPr>
              <p:spPr>
                <a:xfrm rot="0"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4" name="Google Shape;3801;p79">
                  <a:extLst>
                    <a:ext uri="{4C3D02AD-739E-451F-91B6-124AD37DC130}">
                      <a16:creationId xmlns:a16="http://schemas.microsoft.com/office/drawing/2010/main" id="{C9F97C8D-F9EC-41BA-9F34-214080C0DB62}"/>
                    </a:ext>
                  </a:extLst>
                </p:cNvPr>
                <p:cNvSpPr/>
                <p:nvPr/>
              </p:nvSpPr>
              <p:spPr>
                <a:xfrm rot="0"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5" name="Google Shape;3802;p79">
                  <a:extLst>
                    <a:ext uri="{8953D2B7-C5F0-488B-98EB-FDBA1EC21D48}">
                      <a16:creationId xmlns:a16="http://schemas.microsoft.com/office/drawing/2010/main" id="{A49853F5-09BA-4E57-8FD3-B16B43EC4AC8}"/>
                    </a:ext>
                  </a:extLst>
                </p:cNvPr>
                <p:cNvSpPr/>
                <p:nvPr/>
              </p:nvSpPr>
              <p:spPr>
                <a:xfrm rot="0"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6" name="Google Shape;3803;p79">
                  <a:extLst>
                    <a:ext uri="{CB2406E0-7A75-431D-87F5-C38059323D24}">
                      <a16:creationId xmlns:a16="http://schemas.microsoft.com/office/drawing/2010/main" id="{9357E7E3-705A-46E4-A8B8-21EB812A2E98}"/>
                    </a:ext>
                  </a:extLst>
                </p:cNvPr>
                <p:cNvSpPr/>
                <p:nvPr/>
              </p:nvSpPr>
              <p:spPr>
                <a:xfrm rot="0"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7" name="Google Shape;3804;p79">
                  <a:extLst>
                    <a:ext uri="{4F23A40A-430B-46F1-9513-98779377F08A}">
                      <a16:creationId xmlns:a16="http://schemas.microsoft.com/office/drawing/2010/main" id="{47848DCA-E0D6-4981-8DD7-221ECD9D9F42}"/>
                    </a:ext>
                  </a:extLst>
                </p:cNvPr>
                <p:cNvSpPr/>
                <p:nvPr/>
              </p:nvSpPr>
              <p:spPr>
                <a:xfrm rot="0">
                  <a:off x="4201643" y="4267237"/>
                  <a:ext cx="39969" cy="771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8" name="Google Shape;3805;p79">
                  <a:extLst>
                    <a:ext uri="{72DB3EA9-D602-483C-8B4D-AECDA45404CE}">
                      <a16:creationId xmlns:a16="http://schemas.microsoft.com/office/drawing/2010/main" id="{DB88B423-2B6B-43EC-AB78-0CB12E639EBF}"/>
                    </a:ext>
                  </a:extLst>
                </p:cNvPr>
                <p:cNvSpPr/>
                <p:nvPr/>
              </p:nvSpPr>
              <p:spPr>
                <a:xfrm rot="0"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09" name="Google Shape;3806;p79">
                  <a:extLst>
                    <a:ext uri="{878E0EA6-DF2B-44DC-BF4C-5F4EFF082873}">
                      <a16:creationId xmlns:a16="http://schemas.microsoft.com/office/drawing/2010/main" id="{BF189BAC-734A-4FD7-AC2A-BDFA3815E74D}"/>
                    </a:ext>
                  </a:extLst>
                </p:cNvPr>
                <p:cNvSpPr/>
                <p:nvPr/>
              </p:nvSpPr>
              <p:spPr>
                <a:xfrm rot="0">
                  <a:off x="4179000" y="3943371"/>
                  <a:ext cx="51673" cy="1049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0" name="Google Shape;3807;p79">
                  <a:extLst>
                    <a:ext uri="{71C210A7-AF8D-4C55-925A-37853BFB5C9E}">
                      <a16:creationId xmlns:a16="http://schemas.microsoft.com/office/drawing/2010/main" id="{858A49FD-14EE-47DE-9853-E1D5AFCA0124}"/>
                    </a:ext>
                  </a:extLst>
                </p:cNvPr>
                <p:cNvSpPr/>
                <p:nvPr/>
              </p:nvSpPr>
              <p:spPr>
                <a:xfrm rot="0">
                  <a:off x="4248071" y="4019772"/>
                  <a:ext cx="76596" cy="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1" name="Google Shape;3808;p79">
                  <a:extLst>
                    <a:ext uri="{F7B5D525-400E-4620-B09E-79BA66D342CD}">
                      <a16:creationId xmlns:a16="http://schemas.microsoft.com/office/drawing/2010/main" id="{1A4610B5-1EEA-4B94-B006-98970FACAA4B}"/>
                    </a:ext>
                  </a:extLst>
                </p:cNvPr>
                <p:cNvSpPr/>
                <p:nvPr/>
              </p:nvSpPr>
              <p:spPr>
                <a:xfrm rot="0">
                  <a:off x="4219529" y="4138982"/>
                  <a:ext cx="84115" cy="632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2" name="Google Shape;3809;p79">
                  <a:extLst>
                    <a:ext uri="{D48C5AE6-C53F-49AE-9401-3D256C512F5B}">
                      <a16:creationId xmlns:a16="http://schemas.microsoft.com/office/drawing/2010/main" id="{03C597E0-82D7-429A-BE4C-DCDFD36CD6B0}"/>
                    </a:ext>
                  </a:extLst>
                </p:cNvPr>
                <p:cNvSpPr/>
                <p:nvPr/>
              </p:nvSpPr>
              <p:spPr>
                <a:xfrm rot="0"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3" name="Google Shape;3810;p79">
                  <a:extLst>
                    <a:ext uri="{810BF76C-F983-4166-A6C0-E7D87279E546}">
                      <a16:creationId xmlns:a16="http://schemas.microsoft.com/office/drawing/2010/main" id="{D9FEC47B-7BC1-4826-8D53-72693F6B4F2D}"/>
                    </a:ext>
                  </a:extLst>
                </p:cNvPr>
                <p:cNvSpPr/>
                <p:nvPr/>
              </p:nvSpPr>
              <p:spPr>
                <a:xfrm rot="0">
                  <a:off x="3619760" y="3353693"/>
                  <a:ext cx="85736" cy="3672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4" name="Google Shape;3811;p79">
                  <a:extLst>
                    <a:ext uri="{1D545741-00FE-4D87-9D83-0FC23E0768A2}">
                      <a16:creationId xmlns:a16="http://schemas.microsoft.com/office/drawing/2010/main" id="{3548F79B-5B92-4039-A1E1-C194D262FA6E}"/>
                    </a:ext>
                  </a:extLst>
                </p:cNvPr>
                <p:cNvSpPr/>
                <p:nvPr/>
              </p:nvSpPr>
              <p:spPr>
                <a:xfrm rot="0">
                  <a:off x="3703011" y="3354739"/>
                  <a:ext cx="70414" cy="793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5" name="Google Shape;3812;p79">
                  <a:extLst>
                    <a:ext uri="{ABA85BA3-356C-4F0D-B4C0-D8CD386E57D3}">
                      <a16:creationId xmlns:a16="http://schemas.microsoft.com/office/drawing/2010/main" id="{EE70335F-6225-4329-BA2B-BA2976AD8E8B}"/>
                    </a:ext>
                  </a:extLst>
                </p:cNvPr>
                <p:cNvSpPr/>
                <p:nvPr/>
              </p:nvSpPr>
              <p:spPr>
                <a:xfrm rot="0">
                  <a:off x="3779883" y="3366442"/>
                  <a:ext cx="34449" cy="676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6" name="Google Shape;3813;p79">
                  <a:extLst>
                    <a:ext uri="{DCC8EDA7-FE9C-47A3-AD89-72F6D1EC19DD}">
                      <a16:creationId xmlns:a16="http://schemas.microsoft.com/office/drawing/2010/main" id="{D3361ABC-E678-4276-9FE1-9FF57B68952B}"/>
                    </a:ext>
                  </a:extLst>
                </p:cNvPr>
                <p:cNvSpPr/>
                <p:nvPr/>
              </p:nvSpPr>
              <p:spPr>
                <a:xfrm rot="0">
                  <a:off x="3701775" y="3353693"/>
                  <a:ext cx="116363" cy="127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7" name="Google Shape;3814;p79">
                  <a:extLst>
                    <a:ext uri="{5D2C6EF1-CEB2-45E8-9CE5-7B829D271836}">
                      <a16:creationId xmlns:a16="http://schemas.microsoft.com/office/drawing/2010/main" id="{ADB78A70-4C85-4809-A4C1-06EF13E7057B}"/>
                    </a:ext>
                  </a:extLst>
                </p:cNvPr>
                <p:cNvSpPr/>
                <p:nvPr/>
              </p:nvSpPr>
              <p:spPr>
                <a:xfrm rot="0">
                  <a:off x="3701775" y="3313063"/>
                  <a:ext cx="227204" cy="4063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8" name="Google Shape;3815;p79">
                  <a:extLst>
                    <a:ext uri="{CBC058AA-9B3C-4789-9BD5-8259AE63F822}">
                      <a16:creationId xmlns:a16="http://schemas.microsoft.com/office/drawing/2010/main" id="{61C52653-2E86-4FEF-96FD-6AA78876AF35}"/>
                    </a:ext>
                  </a:extLst>
                </p:cNvPr>
                <p:cNvSpPr/>
                <p:nvPr/>
              </p:nvSpPr>
              <p:spPr>
                <a:xfrm rot="0"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9" name="Google Shape;3816;p79">
                  <a:extLst>
                    <a:ext uri="{67285B3C-ED07-4F35-8540-2DB2C815EC63}">
                      <a16:creationId xmlns:a16="http://schemas.microsoft.com/office/drawing/2010/main" id="{C1BD5086-ED66-422F-9556-FE78DF5D9A2F}"/>
                    </a:ext>
                  </a:extLst>
                </p:cNvPr>
                <p:cNvSpPr/>
                <p:nvPr/>
              </p:nvSpPr>
              <p:spPr>
                <a:xfrm rot="0">
                  <a:off x="3814325" y="3366442"/>
                  <a:ext cx="74316" cy="6108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0" name="Google Shape;3817;p79">
                  <a:extLst>
                    <a:ext uri="{88207E98-D784-4256-A7F2-9E3E08EAE61B}">
                      <a16:creationId xmlns:a16="http://schemas.microsoft.com/office/drawing/2010/main" id="{A28BA8B1-8ADE-4791-AAFC-0932E14C9603}"/>
                    </a:ext>
                  </a:extLst>
                </p:cNvPr>
                <p:cNvSpPr/>
                <p:nvPr/>
              </p:nvSpPr>
              <p:spPr>
                <a:xfrm rot="0"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1" name="Google Shape;3818;p79">
                  <a:extLst>
                    <a:ext uri="{86E40B11-B334-4E10-B0D0-186A68A51DFF}">
                      <a16:creationId xmlns:a16="http://schemas.microsoft.com/office/drawing/2010/main" id="{C6A6E287-2174-43AC-9E27-BF9023F2DAEA}"/>
                    </a:ext>
                  </a:extLst>
                </p:cNvPr>
                <p:cNvSpPr/>
                <p:nvPr/>
              </p:nvSpPr>
              <p:spPr>
                <a:xfrm rot="0">
                  <a:off x="3814325" y="3313063"/>
                  <a:ext cx="114655" cy="5338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2" name="Google Shape;3819;p79">
                  <a:extLst>
                    <a:ext uri="{37D0F8CA-4606-4C76-A1DB-61AAD7DBA072}">
                      <a16:creationId xmlns:a16="http://schemas.microsoft.com/office/drawing/2010/main" id="{030B2FDC-B0A8-47D0-93BD-937C8438AAC8}"/>
                    </a:ext>
                  </a:extLst>
                </p:cNvPr>
                <p:cNvSpPr/>
                <p:nvPr/>
              </p:nvSpPr>
              <p:spPr>
                <a:xfrm rot="0"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3" name="Google Shape;3820;p79">
                  <a:extLst>
                    <a:ext uri="{9150768B-AF54-4EDA-9158-B07BF9720F73}">
                      <a16:creationId xmlns:a16="http://schemas.microsoft.com/office/drawing/2010/main" id="{AC298098-24B6-46D8-A77C-AB1420B83DC4}"/>
                    </a:ext>
                  </a:extLst>
                </p:cNvPr>
                <p:cNvSpPr/>
                <p:nvPr/>
              </p:nvSpPr>
              <p:spPr>
                <a:xfrm rot="0">
                  <a:off x="3944003" y="3406207"/>
                  <a:ext cx="40631" cy="9752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4" name="Google Shape;3821;p79">
                  <a:extLst>
                    <a:ext uri="{7603C0E3-90F8-4786-A20A-C0975163247B}">
                      <a16:creationId xmlns:a16="http://schemas.microsoft.com/office/drawing/2010/main" id="{B8D5F1E2-1131-43DB-BACA-5B7890AABF8D}"/>
                    </a:ext>
                  </a:extLst>
                </p:cNvPr>
                <p:cNvSpPr/>
                <p:nvPr/>
              </p:nvSpPr>
              <p:spPr>
                <a:xfrm rot="0">
                  <a:off x="3984624" y="3357500"/>
                  <a:ext cx="55290" cy="4871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5" name="Google Shape;3822;p79">
                  <a:extLst>
                    <a:ext uri="{691A6759-59BF-49E6-8820-89FBC3F27560}">
                      <a16:creationId xmlns:a16="http://schemas.microsoft.com/office/drawing/2010/main" id="{2D5D4747-3799-4EF3-8049-F567D462FE3A}"/>
                    </a:ext>
                  </a:extLst>
                </p:cNvPr>
                <p:cNvSpPr/>
                <p:nvPr/>
              </p:nvSpPr>
              <p:spPr>
                <a:xfrm rot="0">
                  <a:off x="3888633" y="3406207"/>
                  <a:ext cx="96000" cy="2132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6" name="Google Shape;3823;p79">
                  <a:extLst>
                    <a:ext uri="{16E1BDE6-3EE1-489F-8D96-BDCC78986B4E}">
                      <a16:creationId xmlns:a16="http://schemas.microsoft.com/office/drawing/2010/main" id="{CDA710EE-D9F8-4254-8F74-C99F7006F8A2}"/>
                    </a:ext>
                  </a:extLst>
                </p:cNvPr>
                <p:cNvSpPr/>
                <p:nvPr/>
              </p:nvSpPr>
              <p:spPr>
                <a:xfrm rot="0">
                  <a:off x="3984624" y="3406207"/>
                  <a:ext cx="42251" cy="1363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7" name="Google Shape;3824;p79">
                  <a:extLst>
                    <a:ext uri="{5A886C19-C656-4217-93FB-5E375AF772C1}">
                      <a16:creationId xmlns:a16="http://schemas.microsoft.com/office/drawing/2010/main" id="{62A681DC-DEEC-41D0-B6AC-B5752EABAF11}"/>
                    </a:ext>
                  </a:extLst>
                </p:cNvPr>
                <p:cNvSpPr/>
                <p:nvPr/>
              </p:nvSpPr>
              <p:spPr>
                <a:xfrm rot="0"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8" name="Google Shape;3825;p79">
                  <a:extLst>
                    <a:ext uri="{20FA812F-1025-4F47-8AC4-6617CD4907D1}">
                      <a16:creationId xmlns:a16="http://schemas.microsoft.com/office/drawing/2010/main" id="{0FF14500-008E-4CA3-B6A3-E2DBBD92AF70}"/>
                    </a:ext>
                  </a:extLst>
                </p:cNvPr>
                <p:cNvSpPr/>
                <p:nvPr/>
              </p:nvSpPr>
              <p:spPr>
                <a:xfrm rot="0">
                  <a:off x="3876261" y="3542548"/>
                  <a:ext cx="150614" cy="520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9" name="Google Shape;3826;p79">
                  <a:extLst>
                    <a:ext uri="{BD0E250B-627B-43AC-864D-D6E6B1560C5E}">
                      <a16:creationId xmlns:a16="http://schemas.microsoft.com/office/drawing/2010/main" id="{B0C9246B-68B3-4C4C-8B69-01129D19161F}"/>
                    </a:ext>
                  </a:extLst>
                </p:cNvPr>
                <p:cNvSpPr/>
                <p:nvPr/>
              </p:nvSpPr>
              <p:spPr>
                <a:xfrm rot="0"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0" name="Google Shape;3827;p79">
                  <a:extLst>
                    <a:ext uri="{10B1DED2-5F17-4E1D-865F-6794D1F090E6}">
                      <a16:creationId xmlns:a16="http://schemas.microsoft.com/office/drawing/2010/main" id="{BFABB587-E359-494B-BF86-EC0D34D2EA7E}"/>
                    </a:ext>
                  </a:extLst>
                </p:cNvPr>
                <p:cNvSpPr/>
                <p:nvPr/>
              </p:nvSpPr>
              <p:spPr>
                <a:xfrm rot="0">
                  <a:off x="3912700" y="3641583"/>
                  <a:ext cx="97816" cy="4177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1" name="Google Shape;3828;p79">
                  <a:extLst>
                    <a:ext uri="{0A638AEB-EB28-45A6-B187-7FBF89FC29B5}">
                      <a16:creationId xmlns:a16="http://schemas.microsoft.com/office/drawing/2010/main" id="{A915A9DA-1E53-42EF-9CFA-A0DF91B9ABCA}"/>
                    </a:ext>
                  </a:extLst>
                </p:cNvPr>
                <p:cNvSpPr/>
                <p:nvPr/>
              </p:nvSpPr>
              <p:spPr>
                <a:xfrm rot="0">
                  <a:off x="3875600" y="3503726"/>
                  <a:ext cx="68410" cy="891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2" name="Google Shape;3829;p79">
                  <a:extLst>
                    <a:ext uri="{2F6C3993-BF4B-4A33-9FDC-134F01C91CA3}">
                      <a16:creationId xmlns:a16="http://schemas.microsoft.com/office/drawing/2010/main" id="{0EDA6638-47FB-4290-9875-4BB4337086D7}"/>
                    </a:ext>
                  </a:extLst>
                </p:cNvPr>
                <p:cNvSpPr/>
                <p:nvPr/>
              </p:nvSpPr>
              <p:spPr>
                <a:xfrm rot="0"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3" name="Google Shape;3830;p79">
                  <a:extLst>
                    <a:ext uri="{617BDC2A-6463-445D-AF0C-61EF335CF2CE}">
                      <a16:creationId xmlns:a16="http://schemas.microsoft.com/office/drawing/2010/main" id="{FFB36104-F069-4271-9BF6-1E7F447BF305}"/>
                    </a:ext>
                  </a:extLst>
                </p:cNvPr>
                <p:cNvSpPr/>
                <p:nvPr/>
              </p:nvSpPr>
              <p:spPr>
                <a:xfrm rot="0">
                  <a:off x="4033436" y="3490599"/>
                  <a:ext cx="132824" cy="4928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4" name="Google Shape;3831;p79">
                  <a:extLst>
                    <a:ext uri="{DEF44976-582C-4BA5-88E5-6C38B633B8D4}">
                      <a16:creationId xmlns:a16="http://schemas.microsoft.com/office/drawing/2010/main" id="{004D4F68-7A57-4A54-BB14-F0B88CCE49D6}"/>
                    </a:ext>
                  </a:extLst>
                </p:cNvPr>
                <p:cNvSpPr/>
                <p:nvPr/>
              </p:nvSpPr>
              <p:spPr>
                <a:xfrm rot="0">
                  <a:off x="4166252" y="3490599"/>
                  <a:ext cx="73458" cy="955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5" name="Google Shape;3832;p79">
                  <a:extLst>
                    <a:ext uri="{6AFF848C-129B-4CFC-9D51-1CA916661C0C}">
                      <a16:creationId xmlns:a16="http://schemas.microsoft.com/office/drawing/2010/main" id="{94491F40-01C6-45DF-B644-8B3F7835C3E7}"/>
                    </a:ext>
                  </a:extLst>
                </p:cNvPr>
                <p:cNvSpPr/>
                <p:nvPr/>
              </p:nvSpPr>
              <p:spPr>
                <a:xfrm rot="0">
                  <a:off x="4027726" y="3539882"/>
                  <a:ext cx="211984" cy="3996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6" name="Google Shape;3833;p79">
                  <a:extLst>
                    <a:ext uri="{3604B438-9AB2-4C93-8F7C-7ECAACCCA471}">
                      <a16:creationId xmlns:a16="http://schemas.microsoft.com/office/drawing/2010/main" id="{F562A3A9-EB08-486F-B4F4-758E6E18F50D}"/>
                    </a:ext>
                  </a:extLst>
                </p:cNvPr>
                <p:cNvSpPr/>
                <p:nvPr/>
              </p:nvSpPr>
              <p:spPr>
                <a:xfrm rot="0"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7" name="Google Shape;3834;p79">
                  <a:extLst>
                    <a:ext uri="{CDFA2C70-BD92-42DE-95DA-3F1FD18A5039}">
                      <a16:creationId xmlns:a16="http://schemas.microsoft.com/office/drawing/2010/main" id="{DD1084CB-D701-4CF0-81C1-7060D41C962B}"/>
                    </a:ext>
                  </a:extLst>
                </p:cNvPr>
                <p:cNvSpPr/>
                <p:nvPr/>
              </p:nvSpPr>
              <p:spPr>
                <a:xfrm rot="0"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8" name="Google Shape;3835;p79">
                  <a:extLst>
                    <a:ext uri="{34BA1C0C-53B0-432B-8B07-60C99B7031D7}">
                      <a16:creationId xmlns:a16="http://schemas.microsoft.com/office/drawing/2010/main" id="{2C0B9D87-81C9-40B2-81F5-BB2B0075F92A}"/>
                    </a:ext>
                  </a:extLst>
                </p:cNvPr>
                <p:cNvSpPr/>
                <p:nvPr/>
              </p:nvSpPr>
              <p:spPr>
                <a:xfrm rot="0">
                  <a:off x="4006702" y="3641583"/>
                  <a:ext cx="120742" cy="7317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9" name="Google Shape;3836;p79">
                  <a:extLst>
                    <a:ext uri="{75BDF7B5-0EFB-4181-A9C3-DA0B1D30D2B0}">
                      <a16:creationId xmlns:a16="http://schemas.microsoft.com/office/drawing/2010/main" id="{2CBDEAEE-9C29-4930-9F12-8131409DA042}"/>
                    </a:ext>
                  </a:extLst>
                </p:cNvPr>
                <p:cNvSpPr/>
                <p:nvPr/>
              </p:nvSpPr>
              <p:spPr>
                <a:xfrm rot="0">
                  <a:off x="4006702" y="3641583"/>
                  <a:ext cx="39773" cy="14024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0" name="Google Shape;3837;p79">
                  <a:extLst>
                    <a:ext uri="{D4483C06-C361-4FFA-BED8-25B407C0AB5F}">
                      <a16:creationId xmlns:a16="http://schemas.microsoft.com/office/drawing/2010/main" id="{C053963C-3B6C-45CF-928E-459471C803D0}"/>
                    </a:ext>
                  </a:extLst>
                </p:cNvPr>
                <p:cNvSpPr/>
                <p:nvPr/>
              </p:nvSpPr>
              <p:spPr>
                <a:xfrm rot="0">
                  <a:off x="3996423" y="3784585"/>
                  <a:ext cx="51861" cy="102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1" name="Google Shape;3838;p79">
                  <a:extLst>
                    <a:ext uri="{31D3A938-5F2D-457C-BC59-E47340983764}">
                      <a16:creationId xmlns:a16="http://schemas.microsoft.com/office/drawing/2010/main" id="{145EE78A-85E9-4132-B721-C7037D24D227}"/>
                    </a:ext>
                  </a:extLst>
                </p:cNvPr>
                <p:cNvSpPr/>
                <p:nvPr/>
              </p:nvSpPr>
              <p:spPr>
                <a:xfrm rot="0">
                  <a:off x="4048276" y="3784585"/>
                  <a:ext cx="47583" cy="688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2" name="Google Shape;3839;p79">
                  <a:extLst>
                    <a:ext uri="{ED1CBDC2-6696-4D5B-B6D8-905C4E72DDF5}">
                      <a16:creationId xmlns:a16="http://schemas.microsoft.com/office/drawing/2010/main" id="{E6EBA063-1FE6-443A-8015-8985281780EC}"/>
                    </a:ext>
                  </a:extLst>
                </p:cNvPr>
                <p:cNvSpPr/>
                <p:nvPr/>
              </p:nvSpPr>
              <p:spPr>
                <a:xfrm rot="0"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3" name="Google Shape;3840;p79">
                  <a:extLst>
                    <a:ext uri="{ABE16EEF-A322-4D13-93DC-A7EB6DEDB299}">
                      <a16:creationId xmlns:a16="http://schemas.microsoft.com/office/drawing/2010/main" id="{C0F05526-01BD-41BF-988E-1802B3C489B1}"/>
                    </a:ext>
                  </a:extLst>
                </p:cNvPr>
                <p:cNvSpPr/>
                <p:nvPr/>
              </p:nvSpPr>
              <p:spPr>
                <a:xfrm rot="0">
                  <a:off x="4095851" y="3853467"/>
                  <a:ext cx="45672" cy="1589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4" name="Google Shape;3841;p79">
                  <a:extLst>
                    <a:ext uri="{C22F35CA-7E1E-4023-85E9-FE71CA4E46EA}">
                      <a16:creationId xmlns:a16="http://schemas.microsoft.com/office/drawing/2010/main" id="{C2A5F39C-A7C1-4D5A-939C-7CAC4CDF97AA}"/>
                    </a:ext>
                  </a:extLst>
                </p:cNvPr>
                <p:cNvSpPr/>
                <p:nvPr/>
              </p:nvSpPr>
              <p:spPr>
                <a:xfrm rot="0"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5" name="Google Shape;3842;p79">
                  <a:extLst>
                    <a:ext uri="{9AE2B322-71FD-4522-A366-8E46F269E004}">
                      <a16:creationId xmlns:a16="http://schemas.microsoft.com/office/drawing/2010/main" id="{7457FE55-A843-4D1D-A867-F5CF616C93E9}"/>
                    </a:ext>
                  </a:extLst>
                </p:cNvPr>
                <p:cNvSpPr/>
                <p:nvPr/>
              </p:nvSpPr>
              <p:spPr>
                <a:xfrm rot="0">
                  <a:off x="3875600" y="3592876"/>
                  <a:ext cx="131110" cy="4871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6" name="Google Shape;3843;p79">
                  <a:extLst>
                    <a:ext uri="{0308063E-FDF1-4793-A7DA-3B4358F0745B}">
                      <a16:creationId xmlns:a16="http://schemas.microsoft.com/office/drawing/2010/main" id="{DED77FFF-475A-4407-B01D-E385D226E578}"/>
                    </a:ext>
                  </a:extLst>
                </p:cNvPr>
                <p:cNvSpPr/>
                <p:nvPr/>
              </p:nvSpPr>
              <p:spPr>
                <a:xfrm rot="0"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7" name="Google Shape;3844;p79">
                  <a:extLst>
                    <a:ext uri="{3275A824-1268-40C6-B41F-8BF57C04D847}">
                      <a16:creationId xmlns:a16="http://schemas.microsoft.com/office/drawing/2010/main" id="{3A858458-0666-4F0F-8F0B-56DA18B7F157}"/>
                    </a:ext>
                  </a:extLst>
                </p:cNvPr>
                <p:cNvSpPr/>
                <p:nvPr/>
              </p:nvSpPr>
              <p:spPr>
                <a:xfrm rot="0"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w="1825">
                  <a:solidFill>
                    <a:srgbClr val="a5b7c5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48" name="Google Shape;3845;p79">
                <a:extLst>
                  <a:ext uri="{F4A7D052-56F5-4AE0-853F-35F3BF43FDFE}">
                    <a16:creationId xmlns:a16="http://schemas.microsoft.com/office/drawing/2010/main" id="{28CC9947-2638-4AC5-A847-546AAACB32B3}"/>
                  </a:ext>
                </a:extLst>
              </p:cNvPr>
              <p:cNvGrpSpPr/>
              <p:nvPr/>
            </p:nvGrpSpPr>
            <p:grpSpPr>
              <a:xfrm rot="0"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2649" name="Google Shape;3846;p79">
                  <a:extLst>
                    <a:ext uri="{72DD0259-429D-45B1-B253-FD84E5F1C5A4}">
                      <a16:creationId xmlns:a16="http://schemas.microsoft.com/office/drawing/2010/main" id="{89E5EB45-23D5-40CA-AAAD-B15189C5BF94}"/>
                    </a:ext>
                  </a:extLst>
                </p:cNvPr>
                <p:cNvSpPr/>
                <p:nvPr/>
              </p:nvSpPr>
              <p:spPr>
                <a:xfrm rot="0"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0" name="Google Shape;3847;p79">
                  <a:extLst>
                    <a:ext uri="{B92AD802-442A-4254-B02C-97A93C90EC39}">
                      <a16:creationId xmlns:a16="http://schemas.microsoft.com/office/drawing/2010/main" id="{2C85096E-2891-4744-AAD4-7FF0760062ED}"/>
                    </a:ext>
                  </a:extLst>
                </p:cNvPr>
                <p:cNvSpPr/>
                <p:nvPr/>
              </p:nvSpPr>
              <p:spPr>
                <a:xfrm rot="0"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51" name="Google Shape;3848;p79">
                <a:extLst>
                  <a:ext uri="{8720C761-7574-4EE5-B1A2-B1514B7A5AA4}">
                    <a16:creationId xmlns:a16="http://schemas.microsoft.com/office/drawing/2010/main" id="{DC96DD72-CB1A-445C-8F05-49C92017A39A}"/>
                  </a:ext>
                </a:extLst>
              </p:cNvPr>
              <p:cNvGrpSpPr/>
              <p:nvPr/>
            </p:nvGrpSpPr>
            <p:grpSpPr>
              <a:xfrm rot="0">
                <a:off x="4201643" y="4081324"/>
                <a:ext cx="37783" cy="32364"/>
                <a:chOff x="4201643" y="4081324"/>
                <a:chExt cx="37783" cy="32364"/>
              </a:xfrm>
            </p:grpSpPr>
            <p:sp>
              <p:nvSpPr>
                <p:cNvPr id="2652" name="Google Shape;3849;p79">
                  <a:extLst>
                    <a:ext uri="{E7CDEF04-10D8-4CA5-A7F8-9F8C2ECA42D8}">
                      <a16:creationId xmlns:a16="http://schemas.microsoft.com/office/drawing/2010/main" id="{663AF28A-BA60-4B0D-B29D-63BED12F4788}"/>
                    </a:ext>
                  </a:extLst>
                </p:cNvPr>
                <p:cNvSpPr/>
                <p:nvPr/>
              </p:nvSpPr>
              <p:spPr>
                <a:xfrm rot="0">
                  <a:off x="4201643" y="4081324"/>
                  <a:ext cx="37783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3" name="Google Shape;3850;p79">
                  <a:extLst>
                    <a:ext uri="{C619D3F8-8D93-4F16-AD61-4F8677F76991}">
                      <a16:creationId xmlns:a16="http://schemas.microsoft.com/office/drawing/2010/main" id="{FA811D10-C613-4A6B-B66B-95DD077EF991}"/>
                    </a:ext>
                  </a:extLst>
                </p:cNvPr>
                <p:cNvSpPr/>
                <p:nvPr/>
              </p:nvSpPr>
              <p:spPr>
                <a:xfrm rot="0">
                  <a:off x="4214581" y="4091037"/>
                  <a:ext cx="15235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54" name="Google Shape;3851;p79">
                <a:extLst>
                  <a:ext uri="{B2B130CA-B3F0-4FCB-81C4-8DDF5511BA5C}">
                    <a16:creationId xmlns:a16="http://schemas.microsoft.com/office/drawing/2010/main" id="{184E1790-31E8-460C-911E-695BF605A81C}"/>
                  </a:ext>
                </a:extLst>
              </p:cNvPr>
              <p:cNvGrpSpPr/>
              <p:nvPr/>
            </p:nvGrpSpPr>
            <p:grpSpPr>
              <a:xfrm rot="0">
                <a:off x="4284416" y="3887427"/>
                <a:ext cx="37783" cy="32451"/>
                <a:chOff x="4284416" y="3887427"/>
                <a:chExt cx="37783" cy="32451"/>
              </a:xfrm>
            </p:grpSpPr>
            <p:sp>
              <p:nvSpPr>
                <p:cNvPr id="2655" name="Google Shape;3852;p79">
                  <a:extLst>
                    <a:ext uri="{F9C7E831-5592-4D9B-AE0E-C06B4C233077}">
                      <a16:creationId xmlns:a16="http://schemas.microsoft.com/office/drawing/2010/main" id="{43E367A9-FD52-46C5-8526-A464182A0D80}"/>
                    </a:ext>
                  </a:extLst>
                </p:cNvPr>
                <p:cNvSpPr/>
                <p:nvPr/>
              </p:nvSpPr>
              <p:spPr>
                <a:xfrm rot="0">
                  <a:off x="4284416" y="3887427"/>
                  <a:ext cx="37783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6" name="Google Shape;3853;p79">
                  <a:extLst>
                    <a:ext uri="{5B93A211-7479-4381-B951-243D2222AEAF}">
                      <a16:creationId xmlns:a16="http://schemas.microsoft.com/office/drawing/2010/main" id="{EB9F4295-199A-496D-9885-C76316E25128}"/>
                    </a:ext>
                  </a:extLst>
                </p:cNvPr>
                <p:cNvSpPr/>
                <p:nvPr/>
              </p:nvSpPr>
              <p:spPr>
                <a:xfrm rot="0"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57" name="Google Shape;3854;p79">
                <a:extLst>
                  <a:ext uri="{5FCC87EB-8298-49AF-A434-47430D3FE3EB}">
                    <a16:creationId xmlns:a16="http://schemas.microsoft.com/office/drawing/2010/main" id="{DB149875-8DEC-4023-AC8E-A91A8B10B873}"/>
                  </a:ext>
                </a:extLst>
              </p:cNvPr>
              <p:cNvGrpSpPr/>
              <p:nvPr/>
            </p:nvGrpSpPr>
            <p:grpSpPr>
              <a:xfrm rot="0">
                <a:off x="4223720" y="3860404"/>
                <a:ext cx="37870" cy="32364"/>
                <a:chOff x="4223720" y="3860404"/>
                <a:chExt cx="37870" cy="32364"/>
              </a:xfrm>
            </p:grpSpPr>
            <p:sp>
              <p:nvSpPr>
                <p:cNvPr id="2658" name="Google Shape;3855;p79">
                  <a:extLst>
                    <a:ext uri="{94CE23A7-6450-4936-B986-2051E762B88A}">
                      <a16:creationId xmlns:a16="http://schemas.microsoft.com/office/drawing/2010/main" id="{CFEE4814-D3AB-4012-B8BD-F15D42659760}"/>
                    </a:ext>
                  </a:extLst>
                </p:cNvPr>
                <p:cNvSpPr/>
                <p:nvPr/>
              </p:nvSpPr>
              <p:spPr>
                <a:xfrm rot="0">
                  <a:off x="4223720" y="3860404"/>
                  <a:ext cx="37870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9" name="Google Shape;3856;p79">
                  <a:extLst>
                    <a:ext uri="{7BDFE508-D247-4DF0-84CE-5EE43B7307CD}">
                      <a16:creationId xmlns:a16="http://schemas.microsoft.com/office/drawing/2010/main" id="{AE4397DB-E728-4504-95AA-2BFBF002CA4B}"/>
                    </a:ext>
                  </a:extLst>
                </p:cNvPr>
                <p:cNvSpPr/>
                <p:nvPr/>
              </p:nvSpPr>
              <p:spPr>
                <a:xfrm rot="0"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60" name="Google Shape;3857;p79">
                <a:extLst>
                  <a:ext uri="{F940653C-1B56-4349-9FB5-8496671EBF29}">
                    <a16:creationId xmlns:a16="http://schemas.microsoft.com/office/drawing/2010/main" id="{D380A310-252B-4621-AD09-CFC5EAD83171}"/>
                  </a:ext>
                </a:extLst>
              </p:cNvPr>
              <p:cNvGrpSpPr/>
              <p:nvPr/>
            </p:nvGrpSpPr>
            <p:grpSpPr>
              <a:xfrm rot="0"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2661" name="Google Shape;3858;p79">
                  <a:extLst>
                    <a:ext uri="{A08272D2-BC2E-4F5E-B569-5E0E7FD617FC}">
                      <a16:creationId xmlns:a16="http://schemas.microsoft.com/office/drawing/2010/main" id="{36C623AE-8C18-42A1-B2F8-DA6C6D485032}"/>
                    </a:ext>
                  </a:extLst>
                </p:cNvPr>
                <p:cNvSpPr/>
                <p:nvPr/>
              </p:nvSpPr>
              <p:spPr>
                <a:xfrm rot="0"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62" name="Google Shape;3859;p79">
                  <a:extLst>
                    <a:ext uri="{14D83320-002E-461F-936F-F583641A2B65}">
                      <a16:creationId xmlns:a16="http://schemas.microsoft.com/office/drawing/2010/main" id="{EC05FF4A-4D0E-4C6D-BF2E-44F459DFCF43}"/>
                    </a:ext>
                  </a:extLst>
                </p:cNvPr>
                <p:cNvSpPr/>
                <p:nvPr/>
              </p:nvSpPr>
              <p:spPr>
                <a:xfrm rot="0"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63" name="Google Shape;3860;p79">
                <a:extLst>
                  <a:ext uri="{6C84E858-C686-476F-BAF6-5747C6482D3D}">
                    <a16:creationId xmlns:a16="http://schemas.microsoft.com/office/drawing/2010/main" id="{B57A08F1-7D25-42D8-8F9F-F7FDB382D5E5}"/>
                  </a:ext>
                </a:extLst>
              </p:cNvPr>
              <p:cNvGrpSpPr/>
              <p:nvPr/>
            </p:nvGrpSpPr>
            <p:grpSpPr>
              <a:xfrm rot="0">
                <a:off x="4143608" y="3475121"/>
                <a:ext cx="37877" cy="32420"/>
                <a:chOff x="4143608" y="3475121"/>
                <a:chExt cx="37877" cy="32420"/>
              </a:xfrm>
            </p:grpSpPr>
            <p:sp>
              <p:nvSpPr>
                <p:cNvPr id="2664" name="Google Shape;3861;p79">
                  <a:extLst>
                    <a:ext uri="{18BD53E1-AE98-4D2D-A7A5-A5B357888910}">
                      <a16:creationId xmlns:a16="http://schemas.microsoft.com/office/drawing/2010/main" id="{57ED4623-A3D7-4782-8F5A-3D53DF7FD627}"/>
                    </a:ext>
                  </a:extLst>
                </p:cNvPr>
                <p:cNvSpPr/>
                <p:nvPr/>
              </p:nvSpPr>
              <p:spPr>
                <a:xfrm rot="0">
                  <a:off x="4143608" y="3475121"/>
                  <a:ext cx="37877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65" name="Google Shape;3862;p79">
                  <a:extLst>
                    <a:ext uri="{AC4AB340-673D-47F5-A042-C41E4EED4902}">
                      <a16:creationId xmlns:a16="http://schemas.microsoft.com/office/drawing/2010/main" id="{D56EC462-D034-4D66-BF87-C83E999112C2}"/>
                    </a:ext>
                  </a:extLst>
                </p:cNvPr>
                <p:cNvSpPr/>
                <p:nvPr/>
              </p:nvSpPr>
              <p:spPr>
                <a:xfrm rot="0"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66" name="Google Shape;3863;p79">
                <a:extLst>
                  <a:ext uri="{F03B00FD-CE15-42EC-8BD8-C3D736FFD6A7}">
                    <a16:creationId xmlns:a16="http://schemas.microsoft.com/office/drawing/2010/main" id="{5A4CC9C3-0C10-4AA3-BC98-93564526AFF6}"/>
                  </a:ext>
                </a:extLst>
              </p:cNvPr>
              <p:cNvGrpSpPr/>
              <p:nvPr/>
            </p:nvGrpSpPr>
            <p:grpSpPr>
              <a:xfrm rot="0"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2667" name="Google Shape;3864;p79">
                  <a:extLst>
                    <a:ext uri="{3CA93050-3A15-447B-ACEA-DADA7EAA3126}">
                      <a16:creationId xmlns:a16="http://schemas.microsoft.com/office/drawing/2010/main" id="{976F2245-D5FF-4E13-AFCC-1D78657C8D8F}"/>
                    </a:ext>
                  </a:extLst>
                </p:cNvPr>
                <p:cNvSpPr/>
                <p:nvPr/>
              </p:nvSpPr>
              <p:spPr>
                <a:xfrm rot="0"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68" name="Google Shape;3865;p79">
                  <a:extLst>
                    <a:ext uri="{74459D26-2F80-4EE9-ABC9-1F1E02A16A2B}">
                      <a16:creationId xmlns:a16="http://schemas.microsoft.com/office/drawing/2010/main" id="{347DAD22-8FB6-48FC-8BDC-73D69C9DC2D2}"/>
                    </a:ext>
                  </a:extLst>
                </p:cNvPr>
                <p:cNvSpPr/>
                <p:nvPr/>
              </p:nvSpPr>
              <p:spPr>
                <a:xfrm rot="0"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69" name="Google Shape;3866;p79">
                <a:extLst>
                  <a:ext uri="{2819E6E2-6D3D-42C1-9FA2-2BFB8ACDD04B}">
                    <a16:creationId xmlns:a16="http://schemas.microsoft.com/office/drawing/2010/main" id="{801A777B-81CA-48A6-AF93-0D85FDF73910}"/>
                  </a:ext>
                </a:extLst>
              </p:cNvPr>
              <p:cNvGrpSpPr/>
              <p:nvPr/>
            </p:nvGrpSpPr>
            <p:grpSpPr>
              <a:xfrm rot="0"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2670" name="Google Shape;3867;p79">
                  <a:extLst>
                    <a:ext uri="{19B33D0E-BFD0-4AFD-B892-AC7773BEF1C1}">
                      <a16:creationId xmlns:a16="http://schemas.microsoft.com/office/drawing/2010/main" id="{D464FBD8-39DA-45E8-BEEA-3A6ED845EFE4}"/>
                    </a:ext>
                  </a:extLst>
                </p:cNvPr>
                <p:cNvSpPr/>
                <p:nvPr/>
              </p:nvSpPr>
              <p:spPr>
                <a:xfrm rot="0"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71" name="Google Shape;3868;p79">
                  <a:extLst>
                    <a:ext uri="{CC7C1D4B-0150-4C9A-8340-AB188BB2BDD3}">
                      <a16:creationId xmlns:a16="http://schemas.microsoft.com/office/drawing/2010/main" id="{4DAE143C-8850-4F3A-B9BE-907B7CB216B0}"/>
                    </a:ext>
                  </a:extLst>
                </p:cNvPr>
                <p:cNvSpPr/>
                <p:nvPr/>
              </p:nvSpPr>
              <p:spPr>
                <a:xfrm rot="0"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72" name="Google Shape;3869;p79">
                <a:extLst>
                  <a:ext uri="{3C153737-7D8C-403C-9980-1C587DEF7D10}">
                    <a16:creationId xmlns:a16="http://schemas.microsoft.com/office/drawing/2010/main" id="{85ED00DE-E69B-4CE6-9147-68D2CA34F124}"/>
                  </a:ext>
                </a:extLst>
              </p:cNvPr>
              <p:cNvGrpSpPr/>
              <p:nvPr/>
            </p:nvGrpSpPr>
            <p:grpSpPr>
              <a:xfrm rot="0"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2673" name="Google Shape;3870;p79">
                  <a:extLst>
                    <a:ext uri="{BC31AB3E-D435-4671-A2BE-361FF7D3287B}">
                      <a16:creationId xmlns:a16="http://schemas.microsoft.com/office/drawing/2010/main" id="{5777B97C-A9C0-4A01-9C0F-69A3A7A0F892}"/>
                    </a:ext>
                  </a:extLst>
                </p:cNvPr>
                <p:cNvSpPr/>
                <p:nvPr/>
              </p:nvSpPr>
              <p:spPr>
                <a:xfrm rot="0"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74" name="Google Shape;3871;p79">
                  <a:extLst>
                    <a:ext uri="{4A1943BD-5E75-4159-B2D1-14A0C8380894}">
                      <a16:creationId xmlns:a16="http://schemas.microsoft.com/office/drawing/2010/main" id="{FABB3F9A-6955-4835-A56D-6076ED71412A}"/>
                    </a:ext>
                  </a:extLst>
                </p:cNvPr>
                <p:cNvSpPr/>
                <p:nvPr/>
              </p:nvSpPr>
              <p:spPr>
                <a:xfrm rot="0">
                  <a:off x="3868175" y="358707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75" name="Google Shape;3872;p79">
                <a:extLst>
                  <a:ext uri="{227CB637-01A9-470B-8F77-7A6880B798D6}">
                    <a16:creationId xmlns:a16="http://schemas.microsoft.com/office/drawing/2010/main" id="{F939B0C5-F58F-4497-8290-D11559880D48}"/>
                  </a:ext>
                </a:extLst>
              </p:cNvPr>
              <p:cNvGrpSpPr/>
              <p:nvPr/>
            </p:nvGrpSpPr>
            <p:grpSpPr>
              <a:xfrm rot="0"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2676" name="Google Shape;3873;p79">
                  <a:extLst>
                    <a:ext uri="{4727B5FF-689A-4D5F-A953-B31A6276D4B1}">
                      <a16:creationId xmlns:a16="http://schemas.microsoft.com/office/drawing/2010/main" id="{B76E440B-5F69-4A9D-9F91-0D05D6C3962C}"/>
                    </a:ext>
                  </a:extLst>
                </p:cNvPr>
                <p:cNvSpPr/>
                <p:nvPr/>
              </p:nvSpPr>
              <p:spPr>
                <a:xfrm rot="0"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77" name="Google Shape;3874;p79">
                  <a:extLst>
                    <a:ext uri="{29B56223-2358-45A3-8E56-D6F22A4AC643}">
                      <a16:creationId xmlns:a16="http://schemas.microsoft.com/office/drawing/2010/main" id="{F8CAE159-A77F-467A-96C8-AED38058F039}"/>
                    </a:ext>
                  </a:extLst>
                </p:cNvPr>
                <p:cNvSpPr/>
                <p:nvPr/>
              </p:nvSpPr>
              <p:spPr>
                <a:xfrm rot="0"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78" name="Google Shape;3875;p79">
                <a:extLst>
                  <a:ext uri="{84359BF1-F22B-4ADF-B066-6CB8D79A9A73}">
                    <a16:creationId xmlns:a16="http://schemas.microsoft.com/office/drawing/2010/main" id="{7811FB19-CAA5-4DAA-8A62-946BB17CD307}"/>
                  </a:ext>
                </a:extLst>
              </p:cNvPr>
              <p:cNvGrpSpPr/>
              <p:nvPr/>
            </p:nvGrpSpPr>
            <p:grpSpPr>
              <a:xfrm rot="0">
                <a:off x="4017360" y="3342060"/>
                <a:ext cx="37870" cy="32380"/>
                <a:chOff x="4017360" y="3342060"/>
                <a:chExt cx="37870" cy="32380"/>
              </a:xfrm>
            </p:grpSpPr>
            <p:sp>
              <p:nvSpPr>
                <p:cNvPr id="2679" name="Google Shape;3876;p79">
                  <a:extLst>
                    <a:ext uri="{F8D1DA20-906D-4BF1-ABBB-56CD5D64E161}">
                      <a16:creationId xmlns:a16="http://schemas.microsoft.com/office/drawing/2010/main" id="{1A5D71B0-0C1A-45F6-B9E6-7BF2F625B221}"/>
                    </a:ext>
                  </a:extLst>
                </p:cNvPr>
                <p:cNvSpPr/>
                <p:nvPr/>
              </p:nvSpPr>
              <p:spPr>
                <a:xfrm rot="0">
                  <a:off x="4017360" y="3342060"/>
                  <a:ext cx="37870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80" name="Google Shape;3877;p79">
                  <a:extLst>
                    <a:ext uri="{5B91189D-F39A-4C40-BB6F-04E331A72281}">
                      <a16:creationId xmlns:a16="http://schemas.microsoft.com/office/drawing/2010/main" id="{2C5A7F5B-3FB0-4867-8956-35EA9446F6DF}"/>
                    </a:ext>
                  </a:extLst>
                </p:cNvPr>
                <p:cNvSpPr/>
                <p:nvPr/>
              </p:nvSpPr>
              <p:spPr>
                <a:xfrm rot="0">
                  <a:off x="4032483" y="3351790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681" name="Google Shape;3878;p79">
                <a:extLst>
                  <a:ext uri="{EE19A5D2-E6CB-4CC7-88FE-D8C7CED18B4A}">
                    <a16:creationId xmlns:a16="http://schemas.microsoft.com/office/drawing/2010/main" id="{F09E4756-5380-4AA0-991E-E4442FE4E30A}"/>
                  </a:ext>
                </a:extLst>
              </p:cNvPr>
              <p:cNvSpPr/>
              <p:nvPr/>
            </p:nvSpPr>
            <p:spPr>
              <a:xfrm rot="0">
                <a:off x="3998711" y="3520180"/>
                <a:ext cx="47764" cy="40929"/>
              </a:xfrm>
              <a:custGeom>
                <a:avLst/>
                <a:gdLst/>
                <a:ahLst/>
                <a:cxnLst/>
                <a:rect b="b" l="0" r="r" t="0"/>
                <a:pathLst>
                  <a:path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682" name="Google Shape;3879;p79">
                <a:extLst>
                  <a:ext uri="{4F31373C-D375-469B-9FC2-0F99EDC6E03E}">
                    <a16:creationId xmlns:a16="http://schemas.microsoft.com/office/drawing/2010/main" id="{3949BD1F-7D7C-473F-81C6-79D8667EE7C7}"/>
                  </a:ext>
                </a:extLst>
              </p:cNvPr>
              <p:cNvSpPr/>
              <p:nvPr/>
            </p:nvSpPr>
            <p:spPr>
              <a:xfrm rot="0"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b="b" l="0" r="r" t="0"/>
                <a:pathLst>
                  <a:path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683" name="Google Shape;3880;p79">
                <a:extLst>
                  <a:ext uri="{FFFB2ECB-7B7A-40E7-B540-0D5D4E82DB41}">
                    <a16:creationId xmlns:a16="http://schemas.microsoft.com/office/drawing/2010/main" id="{32CC1EFD-896F-4089-95AD-0F676CF09A2F}"/>
                  </a:ext>
                </a:extLst>
              </p:cNvPr>
              <p:cNvGrpSpPr/>
              <p:nvPr/>
            </p:nvGrpSpPr>
            <p:grpSpPr>
              <a:xfrm rot="0"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2684" name="Google Shape;3881;p79">
                  <a:extLst>
                    <a:ext uri="{F0D6221E-E18A-445B-AEAA-9635FB76518B}">
                      <a16:creationId xmlns:a16="http://schemas.microsoft.com/office/drawing/2010/main" id="{66A18C64-DB14-4318-A436-A7B3DCE9696F}"/>
                    </a:ext>
                  </a:extLst>
                </p:cNvPr>
                <p:cNvSpPr/>
                <p:nvPr/>
              </p:nvSpPr>
              <p:spPr>
                <a:xfrm rot="0"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85" name="Google Shape;3882;p79">
                  <a:extLst>
                    <a:ext uri="{BAC98213-0A13-4C5E-BFA9-2D58DFE56466}">
                      <a16:creationId xmlns:a16="http://schemas.microsoft.com/office/drawing/2010/main" id="{BCA46E84-CED0-4C36-BD9B-890E9B32FB76}"/>
                    </a:ext>
                  </a:extLst>
                </p:cNvPr>
                <p:cNvSpPr/>
                <p:nvPr/>
              </p:nvSpPr>
              <p:spPr>
                <a:xfrm rot="0"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86" name="Google Shape;3883;p79">
                <a:extLst>
                  <a:ext uri="{4B5A76DE-0851-41A6-B26A-C1DD36A74403}">
                    <a16:creationId xmlns:a16="http://schemas.microsoft.com/office/drawing/2010/main" id="{784932CB-11FE-471C-AC28-9D0D32BCB0D3}"/>
                  </a:ext>
                </a:extLst>
              </p:cNvPr>
              <p:cNvGrpSpPr/>
              <p:nvPr/>
            </p:nvGrpSpPr>
            <p:grpSpPr>
              <a:xfrm rot="0"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2687" name="Google Shape;3884;p79">
                  <a:extLst>
                    <a:ext uri="{E5F689AB-D10F-4561-AFF6-AC2240BB89DF}">
                      <a16:creationId xmlns:a16="http://schemas.microsoft.com/office/drawing/2010/main" id="{06383FE5-CC9A-492D-A9B2-A67F60FB210A}"/>
                    </a:ext>
                  </a:extLst>
                </p:cNvPr>
                <p:cNvSpPr/>
                <p:nvPr/>
              </p:nvSpPr>
              <p:spPr>
                <a:xfrm rot="0"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88" name="Google Shape;3885;p79">
                  <a:extLst>
                    <a:ext uri="{4C663035-6E06-46EC-90B2-99D1E6FF6468}">
                      <a16:creationId xmlns:a16="http://schemas.microsoft.com/office/drawing/2010/main" id="{C3C9C9C0-DE6E-48C0-8181-3A0CD5EF68BF}"/>
                    </a:ext>
                  </a:extLst>
                </p:cNvPr>
                <p:cNvSpPr/>
                <p:nvPr/>
              </p:nvSpPr>
              <p:spPr>
                <a:xfrm rot="0"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89" name="Google Shape;3886;p79">
                <a:extLst>
                  <a:ext uri="{96EBBDCC-8AE9-4990-B898-A7E02343C505}">
                    <a16:creationId xmlns:a16="http://schemas.microsoft.com/office/drawing/2010/main" id="{98284C74-3F7F-43BA-BAC7-A58ECC7B9AB7}"/>
                  </a:ext>
                </a:extLst>
              </p:cNvPr>
              <p:cNvGrpSpPr/>
              <p:nvPr/>
            </p:nvGrpSpPr>
            <p:grpSpPr>
              <a:xfrm rot="0">
                <a:off x="3906423" y="3297561"/>
                <a:ext cx="37776" cy="32451"/>
                <a:chOff x="3906423" y="3297561"/>
                <a:chExt cx="37776" cy="32451"/>
              </a:xfrm>
            </p:grpSpPr>
            <p:sp>
              <p:nvSpPr>
                <p:cNvPr id="2690" name="Google Shape;3887;p79">
                  <a:extLst>
                    <a:ext uri="{E15CEDFA-C3CF-4A7E-B313-B23613666F28}">
                      <a16:creationId xmlns:a16="http://schemas.microsoft.com/office/drawing/2010/main" id="{6F4DFCED-FBB3-422F-B7C1-B07C2707312D}"/>
                    </a:ext>
                  </a:extLst>
                </p:cNvPr>
                <p:cNvSpPr/>
                <p:nvPr/>
              </p:nvSpPr>
              <p:spPr>
                <a:xfrm rot="0">
                  <a:off x="3906423" y="3297561"/>
                  <a:ext cx="37776" cy="3245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91" name="Google Shape;3888;p79">
                  <a:extLst>
                    <a:ext uri="{64CD647B-8CC8-47A5-BF25-7F01B7042591}">
                      <a16:creationId xmlns:a16="http://schemas.microsoft.com/office/drawing/2010/main" id="{F55AFAC4-15A7-4740-8307-8C8513564622}"/>
                    </a:ext>
                  </a:extLst>
                </p:cNvPr>
                <p:cNvSpPr/>
                <p:nvPr/>
              </p:nvSpPr>
              <p:spPr>
                <a:xfrm rot="0"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92" name="Google Shape;3889;p79">
                <a:extLst>
                  <a:ext uri="{86D76805-4721-4139-A887-A86DE573BCD4}">
                    <a16:creationId xmlns:a16="http://schemas.microsoft.com/office/drawing/2010/main" id="{A9450A3E-3251-4992-8024-A6A237D87FD2}"/>
                  </a:ext>
                </a:extLst>
              </p:cNvPr>
              <p:cNvGrpSpPr/>
              <p:nvPr/>
            </p:nvGrpSpPr>
            <p:grpSpPr>
              <a:xfrm rot="0">
                <a:off x="3866083" y="3412107"/>
                <a:ext cx="37776" cy="32357"/>
                <a:chOff x="3866083" y="3412107"/>
                <a:chExt cx="37776" cy="32357"/>
              </a:xfrm>
            </p:grpSpPr>
            <p:sp>
              <p:nvSpPr>
                <p:cNvPr id="2693" name="Google Shape;3890;p79">
                  <a:extLst>
                    <a:ext uri="{D808D349-F6A4-45CA-934D-D546382AAA0D}">
                      <a16:creationId xmlns:a16="http://schemas.microsoft.com/office/drawing/2010/main" id="{E3A89F0D-B5CB-4F05-B212-DD6A0FC015BE}"/>
                    </a:ext>
                  </a:extLst>
                </p:cNvPr>
                <p:cNvSpPr/>
                <p:nvPr/>
              </p:nvSpPr>
              <p:spPr>
                <a:xfrm rot="0">
                  <a:off x="3866083" y="3412107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94" name="Google Shape;3891;p79">
                  <a:extLst>
                    <a:ext uri="{5FCFD7E3-14A7-4031-B131-FFC9EFADB439}">
                      <a16:creationId xmlns:a16="http://schemas.microsoft.com/office/drawing/2010/main" id="{BD41C8A4-A889-4952-A4D9-E954E48C6816}"/>
                    </a:ext>
                  </a:extLst>
                </p:cNvPr>
                <p:cNvSpPr/>
                <p:nvPr/>
              </p:nvSpPr>
              <p:spPr>
                <a:xfrm rot="0"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95" name="Google Shape;3892;p79">
                <a:extLst>
                  <a:ext uri="{58F226FF-B7EA-4704-8241-D02B23338247}">
                    <a16:creationId xmlns:a16="http://schemas.microsoft.com/office/drawing/2010/main" id="{5A0B9D90-F1AB-4D51-BD38-6158183563ED}"/>
                  </a:ext>
                </a:extLst>
              </p:cNvPr>
              <p:cNvGrpSpPr/>
              <p:nvPr/>
            </p:nvGrpSpPr>
            <p:grpSpPr>
              <a:xfrm rot="0"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2696" name="Google Shape;3893;p79">
                  <a:extLst>
                    <a:ext uri="{EEC90AB6-D418-40AE-926E-8255A6C47008}">
                      <a16:creationId xmlns:a16="http://schemas.microsoft.com/office/drawing/2010/main" id="{5FF9D41D-3051-40BD-A6A7-2B5A99A592F8}"/>
                    </a:ext>
                  </a:extLst>
                </p:cNvPr>
                <p:cNvSpPr/>
                <p:nvPr/>
              </p:nvSpPr>
              <p:spPr>
                <a:xfrm rot="0"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97" name="Google Shape;3894;p79">
                  <a:extLst>
                    <a:ext uri="{1C3DADB7-DC14-4DBA-9D4D-A640DE4A3B8B}">
                      <a16:creationId xmlns:a16="http://schemas.microsoft.com/office/drawing/2010/main" id="{7FE89149-9D67-4A64-8B76-41C32DE41B3F}"/>
                    </a:ext>
                  </a:extLst>
                </p:cNvPr>
                <p:cNvSpPr/>
                <p:nvPr/>
              </p:nvSpPr>
              <p:spPr>
                <a:xfrm rot="0"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98" name="Google Shape;3895;p79">
                <a:extLst>
                  <a:ext uri="{50327D99-1F2B-42E4-B66F-6657C3170AEB}">
                    <a16:creationId xmlns:a16="http://schemas.microsoft.com/office/drawing/2010/main" id="{77937349-E326-46C4-8865-329E8BBB3DBD}"/>
                  </a:ext>
                </a:extLst>
              </p:cNvPr>
              <p:cNvGrpSpPr/>
              <p:nvPr/>
            </p:nvGrpSpPr>
            <p:grpSpPr>
              <a:xfrm rot="0"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2699" name="Google Shape;3896;p79">
                  <a:extLst>
                    <a:ext uri="{EC09D18E-C5AB-4B3C-88EE-2F178D8A5C9C}">
                      <a16:creationId xmlns:a16="http://schemas.microsoft.com/office/drawing/2010/main" id="{2FCCBFD3-D04B-4ABC-B486-C899A8CB8A20}"/>
                    </a:ext>
                  </a:extLst>
                </p:cNvPr>
                <p:cNvSpPr/>
                <p:nvPr/>
              </p:nvSpPr>
              <p:spPr>
                <a:xfrm rot="0"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00" name="Google Shape;3897;p79">
                  <a:extLst>
                    <a:ext uri="{B1076259-EF42-4F84-BA70-4CFE1E856853}">
                      <a16:creationId xmlns:a16="http://schemas.microsoft.com/office/drawing/2010/main" id="{354E8193-0761-496E-8ED8-E2AEACCBE3DA}"/>
                    </a:ext>
                  </a:extLst>
                </p:cNvPr>
                <p:cNvSpPr/>
                <p:nvPr/>
              </p:nvSpPr>
              <p:spPr>
                <a:xfrm rot="0"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01" name="Google Shape;3898;p79">
                <a:extLst>
                  <a:ext uri="{365D5794-3DD6-45A5-BB9C-135BF7714F6D}">
                    <a16:creationId xmlns:a16="http://schemas.microsoft.com/office/drawing/2010/main" id="{18556CE5-5925-42C3-B2EB-D0A76EA0A937}"/>
                  </a:ext>
                </a:extLst>
              </p:cNvPr>
              <p:cNvGrpSpPr/>
              <p:nvPr/>
            </p:nvGrpSpPr>
            <p:grpSpPr>
              <a:xfrm rot="0"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2702" name="Google Shape;3899;p79">
                  <a:extLst>
                    <a:ext uri="{125C801B-0B3D-4D2F-8C39-FA677941D381}">
                      <a16:creationId xmlns:a16="http://schemas.microsoft.com/office/drawing/2010/main" id="{5A6BA527-DE01-4591-A9B1-6B78FD50C4DC}"/>
                    </a:ext>
                  </a:extLst>
                </p:cNvPr>
                <p:cNvSpPr/>
                <p:nvPr/>
              </p:nvSpPr>
              <p:spPr>
                <a:xfrm rot="0"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03" name="Google Shape;3900;p79">
                  <a:extLst>
                    <a:ext uri="{3A8FBBB0-28FE-4C00-A3D7-29F7EE8B062B}">
                      <a16:creationId xmlns:a16="http://schemas.microsoft.com/office/drawing/2010/main" id="{A5FA075C-EB48-433D-9385-348D0DFD04D7}"/>
                    </a:ext>
                  </a:extLst>
                </p:cNvPr>
                <p:cNvSpPr/>
                <p:nvPr/>
              </p:nvSpPr>
              <p:spPr>
                <a:xfrm rot="0">
                  <a:off x="4088428" y="3847662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04" name="Google Shape;3901;p79">
                <a:extLst>
                  <a:ext uri="{FA397A84-9F29-4C46-8FCC-2BE742346B14}">
                    <a16:creationId xmlns:a16="http://schemas.microsoft.com/office/drawing/2010/main" id="{A1D7D479-1AFE-4961-A764-BC50C97D5722}"/>
                  </a:ext>
                </a:extLst>
              </p:cNvPr>
              <p:cNvGrpSpPr/>
              <p:nvPr/>
            </p:nvGrpSpPr>
            <p:grpSpPr>
              <a:xfrm rot="0"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2705" name="Google Shape;3902;p79">
                  <a:extLst>
                    <a:ext uri="{8EB81BB2-B44A-4DDD-A168-3D26941710B6}">
                      <a16:creationId xmlns:a16="http://schemas.microsoft.com/office/drawing/2010/main" id="{2B72CA1A-55E3-41AF-80C0-B438F504B0E4}"/>
                    </a:ext>
                  </a:extLst>
                </p:cNvPr>
                <p:cNvSpPr/>
                <p:nvPr/>
              </p:nvSpPr>
              <p:spPr>
                <a:xfrm rot="0"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06" name="Google Shape;3903;p79">
                  <a:extLst>
                    <a:ext uri="{75756FC8-72F5-412F-A059-214BC04FF12A}">
                      <a16:creationId xmlns:a16="http://schemas.microsoft.com/office/drawing/2010/main" id="{8DBB7E30-C335-4C79-A2E0-701A1279146B}"/>
                    </a:ext>
                  </a:extLst>
                </p:cNvPr>
                <p:cNvSpPr/>
                <p:nvPr/>
              </p:nvSpPr>
              <p:spPr>
                <a:xfrm rot="0">
                  <a:off x="4355586" y="4154208"/>
                  <a:ext cx="15227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07" name="Google Shape;3904;p79">
                <a:extLst>
                  <a:ext uri="{3E82A116-04FF-44C1-B492-67112AA5D3D7}">
                    <a16:creationId xmlns:a16="http://schemas.microsoft.com/office/drawing/2010/main" id="{4E4BE184-538E-4EEA-BDBC-7C1A60AA3C76}"/>
                  </a:ext>
                </a:extLst>
              </p:cNvPr>
              <p:cNvGrpSpPr/>
              <p:nvPr/>
            </p:nvGrpSpPr>
            <p:grpSpPr>
              <a:xfrm rot="0"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2708" name="Google Shape;3905;p79">
                  <a:extLst>
                    <a:ext uri="{5BE48C12-D850-45D5-96F3-2CFC44B4F989}">
                      <a16:creationId xmlns:a16="http://schemas.microsoft.com/office/drawing/2010/main" id="{05DFEA70-2CF9-4501-A5E4-7BD15F34BCC0}"/>
                    </a:ext>
                  </a:extLst>
                </p:cNvPr>
                <p:cNvSpPr/>
                <p:nvPr/>
              </p:nvSpPr>
              <p:spPr>
                <a:xfrm rot="0"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09" name="Google Shape;3906;p79">
                  <a:extLst>
                    <a:ext uri="{6913B7CF-3891-4FB3-9432-A22816D0AFE6}">
                      <a16:creationId xmlns:a16="http://schemas.microsoft.com/office/drawing/2010/main" id="{8AD7F794-EB44-4224-BF98-CAC8E756BAF3}"/>
                    </a:ext>
                  </a:extLst>
                </p:cNvPr>
                <p:cNvSpPr/>
                <p:nvPr/>
              </p:nvSpPr>
              <p:spPr>
                <a:xfrm rot="0"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10" name="Google Shape;3907;p79">
                <a:extLst>
                  <a:ext uri="{B02E0A3E-583D-40AA-B7AB-3C4AB5F376B3}">
                    <a16:creationId xmlns:a16="http://schemas.microsoft.com/office/drawing/2010/main" id="{48C080F8-EFC7-418A-88F1-1EDA21754CE0}"/>
                  </a:ext>
                </a:extLst>
              </p:cNvPr>
              <p:cNvGrpSpPr/>
              <p:nvPr/>
            </p:nvGrpSpPr>
            <p:grpSpPr>
              <a:xfrm rot="0"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2711" name="Google Shape;3908;p79">
                  <a:extLst>
                    <a:ext uri="{40889C34-808E-432F-B61B-9290204C8E78}">
                      <a16:creationId xmlns:a16="http://schemas.microsoft.com/office/drawing/2010/main" id="{F25835CC-45D1-4CE6-A298-E3688199E681}"/>
                    </a:ext>
                  </a:extLst>
                </p:cNvPr>
                <p:cNvSpPr/>
                <p:nvPr/>
              </p:nvSpPr>
              <p:spPr>
                <a:xfrm rot="0"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12" name="Google Shape;3909;p79">
                  <a:extLst>
                    <a:ext uri="{8ABF92D5-9AB6-401E-9E2D-5B30F736EFD6}">
                      <a16:creationId xmlns:a16="http://schemas.microsoft.com/office/drawing/2010/main" id="{E807323C-CBB2-49D8-9784-9D0E33F0AD26}"/>
                    </a:ext>
                  </a:extLst>
                </p:cNvPr>
                <p:cNvSpPr/>
                <p:nvPr/>
              </p:nvSpPr>
              <p:spPr>
                <a:xfrm rot="0"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13" name="Google Shape;3910;p79">
                <a:extLst>
                  <a:ext uri="{B0D1C7F9-D52E-4063-BF54-46A183E2C51A}">
                    <a16:creationId xmlns:a16="http://schemas.microsoft.com/office/drawing/2010/main" id="{E26E5A81-E5E6-4555-8C6D-DFFB563811EE}"/>
                  </a:ext>
                </a:extLst>
              </p:cNvPr>
              <p:cNvGrpSpPr/>
              <p:nvPr/>
            </p:nvGrpSpPr>
            <p:grpSpPr>
              <a:xfrm rot="0"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2714" name="Google Shape;3911;p79">
                  <a:extLst>
                    <a:ext uri="{74FA1B1A-FC3B-4363-9834-3E1B5538F0BD}">
                      <a16:creationId xmlns:a16="http://schemas.microsoft.com/office/drawing/2010/main" id="{4906FA6A-0F8E-43B1-A3FB-377C1DD6CB44}"/>
                    </a:ext>
                  </a:extLst>
                </p:cNvPr>
                <p:cNvSpPr/>
                <p:nvPr/>
              </p:nvSpPr>
              <p:spPr>
                <a:xfrm rot="0"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15" name="Google Shape;3912;p79">
                  <a:extLst>
                    <a:ext uri="{98737C55-D8E8-439D-9EAB-879A9AC0EB9F}">
                      <a16:creationId xmlns:a16="http://schemas.microsoft.com/office/drawing/2010/main" id="{05ACD1F2-A49C-413C-ADAF-4265274A46F0}"/>
                    </a:ext>
                  </a:extLst>
                </p:cNvPr>
                <p:cNvSpPr/>
                <p:nvPr/>
              </p:nvSpPr>
              <p:spPr>
                <a:xfrm rot="0"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16" name="Google Shape;3913;p79">
                <a:extLst>
                  <a:ext uri="{DA396020-8606-4C1C-AAB2-03EA4C96C7E5}">
                    <a16:creationId xmlns:a16="http://schemas.microsoft.com/office/drawing/2010/main" id="{567B1822-EED3-4175-A089-9BB979206F24}"/>
                  </a:ext>
                </a:extLst>
              </p:cNvPr>
              <p:cNvGrpSpPr/>
              <p:nvPr/>
            </p:nvGrpSpPr>
            <p:grpSpPr>
              <a:xfrm rot="0"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2717" name="Google Shape;3914;p79">
                  <a:extLst>
                    <a:ext uri="{8BED2A82-D45F-4489-B3D4-B035415BC5D6}">
                      <a16:creationId xmlns:a16="http://schemas.microsoft.com/office/drawing/2010/main" id="{DBA01BC0-517B-47D6-86F6-BD4A90EC45CF}"/>
                    </a:ext>
                  </a:extLst>
                </p:cNvPr>
                <p:cNvSpPr/>
                <p:nvPr/>
              </p:nvSpPr>
              <p:spPr>
                <a:xfrm rot="0"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18" name="Google Shape;3915;p79">
                  <a:extLst>
                    <a:ext uri="{A219EDC4-1139-4A0B-8631-781E5E9CF8BA}">
                      <a16:creationId xmlns:a16="http://schemas.microsoft.com/office/drawing/2010/main" id="{D241C90E-DBDE-4333-993A-0738645A515D}"/>
                    </a:ext>
                  </a:extLst>
                </p:cNvPr>
                <p:cNvSpPr/>
                <p:nvPr/>
              </p:nvSpPr>
              <p:spPr>
                <a:xfrm rot="0"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19" name="Google Shape;3916;p79">
                <a:extLst>
                  <a:ext uri="{CE5393FF-1215-4902-B39A-292C251A7A16}">
                    <a16:creationId xmlns:a16="http://schemas.microsoft.com/office/drawing/2010/main" id="{0F91463F-CD89-4D36-BA6F-6F8D5D74F6CB}"/>
                  </a:ext>
                </a:extLst>
              </p:cNvPr>
              <p:cNvGrpSpPr/>
              <p:nvPr/>
            </p:nvGrpSpPr>
            <p:grpSpPr>
              <a:xfrm rot="0">
                <a:off x="4301546" y="4003869"/>
                <a:ext cx="38915" cy="33324"/>
                <a:chOff x="4301546" y="4003869"/>
                <a:chExt cx="38915" cy="33324"/>
              </a:xfrm>
            </p:grpSpPr>
            <p:sp>
              <p:nvSpPr>
                <p:cNvPr id="2720" name="Google Shape;3917;p79">
                  <a:extLst>
                    <a:ext uri="{E436F1B8-1130-4193-942D-01126FA43660}">
                      <a16:creationId xmlns:a16="http://schemas.microsoft.com/office/drawing/2010/main" id="{21AFE1C2-D7C9-43D6-9AC0-700877EEF4F4}"/>
                    </a:ext>
                  </a:extLst>
                </p:cNvPr>
                <p:cNvSpPr/>
                <p:nvPr/>
              </p:nvSpPr>
              <p:spPr>
                <a:xfrm rot="0">
                  <a:off x="4301546" y="4003869"/>
                  <a:ext cx="38915" cy="3332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21" name="Google Shape;3918;p79">
                  <a:extLst>
                    <a:ext uri="{4795E570-9D3F-475D-9706-E176391EA79E}">
                      <a16:creationId xmlns:a16="http://schemas.microsoft.com/office/drawing/2010/main" id="{64008467-EC81-4D4D-B249-B1B6F8A0DD3D}"/>
                    </a:ext>
                  </a:extLst>
                </p:cNvPr>
                <p:cNvSpPr/>
                <p:nvPr/>
              </p:nvSpPr>
              <p:spPr>
                <a:xfrm rot="0"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22" name="Google Shape;3919;p79">
                <a:extLst>
                  <a:ext uri="{F1EE20C6-FF07-4C36-80D8-3D66F59AF65D}">
                    <a16:creationId xmlns:a16="http://schemas.microsoft.com/office/drawing/2010/main" id="{DB3CA920-A9E8-47AF-9120-EA02C291709F}"/>
                  </a:ext>
                </a:extLst>
              </p:cNvPr>
              <p:cNvGrpSpPr/>
              <p:nvPr/>
            </p:nvGrpSpPr>
            <p:grpSpPr>
              <a:xfrm rot="0"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2723" name="Google Shape;3920;p79">
                  <a:extLst>
                    <a:ext uri="{FE180399-40B1-432A-B84A-75B1D9927425}">
                      <a16:creationId xmlns:a16="http://schemas.microsoft.com/office/drawing/2010/main" id="{73840E46-3B66-4EB4-BBE5-F51E666C290D}"/>
                    </a:ext>
                  </a:extLst>
                </p:cNvPr>
                <p:cNvSpPr/>
                <p:nvPr/>
              </p:nvSpPr>
              <p:spPr>
                <a:xfrm rot="0"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24" name="Google Shape;3921;p79">
                  <a:extLst>
                    <a:ext uri="{8EF86648-22CB-4109-87C4-D8257114114C}">
                      <a16:creationId xmlns:a16="http://schemas.microsoft.com/office/drawing/2010/main" id="{52E1684A-4062-4219-8768-1115DFDCBA4D}"/>
                    </a:ext>
                  </a:extLst>
                </p:cNvPr>
                <p:cNvSpPr/>
                <p:nvPr/>
              </p:nvSpPr>
              <p:spPr>
                <a:xfrm rot="0"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25" name="Google Shape;3922;p79">
                <a:extLst>
                  <a:ext uri="{4597A3DA-28F0-4AF9-9C62-85FA89AFFCD1}">
                    <a16:creationId xmlns:a16="http://schemas.microsoft.com/office/drawing/2010/main" id="{69F63C78-1683-4FD8-A9AE-095FFDFE316B}"/>
                  </a:ext>
                </a:extLst>
              </p:cNvPr>
              <p:cNvGrpSpPr/>
              <p:nvPr/>
            </p:nvGrpSpPr>
            <p:grpSpPr>
              <a:xfrm rot="0"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2726" name="Google Shape;3923;p79">
                  <a:extLst>
                    <a:ext uri="{CF5D095E-5B88-4F48-B244-77EB03AA04D9}">
                      <a16:creationId xmlns:a16="http://schemas.microsoft.com/office/drawing/2010/main" id="{BECE4618-C68B-406B-8DA8-E12FB719CD3A}"/>
                    </a:ext>
                  </a:extLst>
                </p:cNvPr>
                <p:cNvSpPr/>
                <p:nvPr/>
              </p:nvSpPr>
              <p:spPr>
                <a:xfrm rot="0"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27" name="Google Shape;3924;p79">
                  <a:extLst>
                    <a:ext uri="{0544A8AC-2673-4609-B420-66AA1EBC7254}">
                      <a16:creationId xmlns:a16="http://schemas.microsoft.com/office/drawing/2010/main" id="{1D53D0A1-C933-4539-99C8-6A4EDCF60740}"/>
                    </a:ext>
                  </a:extLst>
                </p:cNvPr>
                <p:cNvSpPr/>
                <p:nvPr/>
              </p:nvSpPr>
              <p:spPr>
                <a:xfrm rot="0">
                  <a:off x="4000708" y="3638540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28" name="Google Shape;3925;p79">
                <a:extLst>
                  <a:ext uri="{F4FCC898-F17A-49F2-85E6-D3D93AE8000F}">
                    <a16:creationId xmlns:a16="http://schemas.microsoft.com/office/drawing/2010/main" id="{755DA9C8-4083-44E7-BD69-8DFA5D741B31}"/>
                  </a:ext>
                </a:extLst>
              </p:cNvPr>
              <p:cNvGrpSpPr/>
              <p:nvPr/>
            </p:nvGrpSpPr>
            <p:grpSpPr>
              <a:xfrm rot="0"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2729" name="Google Shape;3926;p79">
                  <a:extLst>
                    <a:ext uri="{4CA989A4-67E3-4DFD-B86B-7AF5DB54106B}">
                      <a16:creationId xmlns:a16="http://schemas.microsoft.com/office/drawing/2010/main" id="{5FCCEC1C-8CFC-45D6-B900-12FE3FF5974D}"/>
                    </a:ext>
                  </a:extLst>
                </p:cNvPr>
                <p:cNvSpPr/>
                <p:nvPr/>
              </p:nvSpPr>
              <p:spPr>
                <a:xfrm rot="0"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30" name="Google Shape;3927;p79">
                  <a:extLst>
                    <a:ext uri="{8D919B20-CAE7-4FE2-8C8A-FEA329533131}">
                      <a16:creationId xmlns:a16="http://schemas.microsoft.com/office/drawing/2010/main" id="{A13935E3-1A09-4C37-9828-9A856E9A9CC9}"/>
                    </a:ext>
                  </a:extLst>
                </p:cNvPr>
                <p:cNvSpPr/>
                <p:nvPr/>
              </p:nvSpPr>
              <p:spPr>
                <a:xfrm rot="0"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31" name="Google Shape;3928;p79">
                <a:extLst>
                  <a:ext uri="{C0926387-40C2-477F-8E0B-BF9018DE0CDF}">
                    <a16:creationId xmlns:a16="http://schemas.microsoft.com/office/drawing/2010/main" id="{4872EBC1-D238-4D9D-83ED-379E06A05F98}"/>
                  </a:ext>
                </a:extLst>
              </p:cNvPr>
              <p:cNvGrpSpPr/>
              <p:nvPr/>
            </p:nvGrpSpPr>
            <p:grpSpPr>
              <a:xfrm rot="0"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2732" name="Google Shape;3929;p79">
                  <a:extLst>
                    <a:ext uri="{C017083F-A67B-4241-B9A9-6504DF4F993E}">
                      <a16:creationId xmlns:a16="http://schemas.microsoft.com/office/drawing/2010/main" id="{6554D40F-6DED-4956-B619-84C12B834014}"/>
                    </a:ext>
                  </a:extLst>
                </p:cNvPr>
                <p:cNvSpPr/>
                <p:nvPr/>
              </p:nvSpPr>
              <p:spPr>
                <a:xfrm rot="0"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33" name="Google Shape;3930;p79">
                  <a:extLst>
                    <a:ext uri="{A0232D1D-256C-401D-8E4B-CF28F40A6992}">
                      <a16:creationId xmlns:a16="http://schemas.microsoft.com/office/drawing/2010/main" id="{A8FA1E84-3DEB-494F-90B2-632E08E0C23E}"/>
                    </a:ext>
                  </a:extLst>
                </p:cNvPr>
                <p:cNvSpPr/>
                <p:nvPr/>
              </p:nvSpPr>
              <p:spPr>
                <a:xfrm rot="0"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34" name="Google Shape;3931;p79">
                <a:extLst>
                  <a:ext uri="{209213F5-20C8-4BA8-AB94-4330DA23256B}">
                    <a16:creationId xmlns:a16="http://schemas.microsoft.com/office/drawing/2010/main" id="{5ADCBAAA-4E59-43D0-AB70-898DE981C7C3}"/>
                  </a:ext>
                </a:extLst>
              </p:cNvPr>
              <p:cNvGrpSpPr/>
              <p:nvPr/>
            </p:nvGrpSpPr>
            <p:grpSpPr>
              <a:xfrm rot="0"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2735" name="Google Shape;3932;p79">
                  <a:extLst>
                    <a:ext uri="{2AC5B3F5-5BA2-4375-A49F-A676163D26D3}">
                      <a16:creationId xmlns:a16="http://schemas.microsoft.com/office/drawing/2010/main" id="{61B2DB44-7F15-433E-96A4-0B86B2D686CA}"/>
                    </a:ext>
                  </a:extLst>
                </p:cNvPr>
                <p:cNvSpPr/>
                <p:nvPr/>
              </p:nvSpPr>
              <p:spPr>
                <a:xfrm rot="0"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36" name="Google Shape;3933;p79">
                  <a:extLst>
                    <a:ext uri="{AE2A01D9-8A86-4BDC-B691-C5A299130DEF}">
                      <a16:creationId xmlns:a16="http://schemas.microsoft.com/office/drawing/2010/main" id="{DECF50DC-5035-485C-822D-F8094429A8BA}"/>
                    </a:ext>
                  </a:extLst>
                </p:cNvPr>
                <p:cNvSpPr/>
                <p:nvPr/>
              </p:nvSpPr>
              <p:spPr>
                <a:xfrm rot="0"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37" name="Google Shape;3934;p79">
                <a:extLst>
                  <a:ext uri="{A1B354EB-7E11-479E-9F71-13FB756FE9CC}">
                    <a16:creationId xmlns:a16="http://schemas.microsoft.com/office/drawing/2010/main" id="{33D1151A-C8BF-426B-A834-5019228D5DB2}"/>
                  </a:ext>
                </a:extLst>
              </p:cNvPr>
              <p:cNvGrpSpPr/>
              <p:nvPr/>
            </p:nvGrpSpPr>
            <p:grpSpPr>
              <a:xfrm rot="0">
                <a:off x="3965788" y="3393545"/>
                <a:ext cx="31405" cy="26944"/>
                <a:chOff x="3965788" y="3393545"/>
                <a:chExt cx="31405" cy="26944"/>
              </a:xfrm>
            </p:grpSpPr>
            <p:sp>
              <p:nvSpPr>
                <p:cNvPr id="2738" name="Google Shape;3935;p79">
                  <a:extLst>
                    <a:ext uri="{B583304E-1262-4F6A-929D-0D08EAE40B12}">
                      <a16:creationId xmlns:a16="http://schemas.microsoft.com/office/drawing/2010/main" id="{0DDAF02F-6287-41BA-9E08-9A2B3D7210C7}"/>
                    </a:ext>
                  </a:extLst>
                </p:cNvPr>
                <p:cNvSpPr/>
                <p:nvPr/>
              </p:nvSpPr>
              <p:spPr>
                <a:xfrm rot="0">
                  <a:off x="3965788" y="3393545"/>
                  <a:ext cx="31405" cy="269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39" name="Google Shape;3936;p79">
                  <a:extLst>
                    <a:ext uri="{AA16C392-8CE6-4ECA-8CB0-FECF503D7E76}">
                      <a16:creationId xmlns:a16="http://schemas.microsoft.com/office/drawing/2010/main" id="{A6795723-CA8E-4CB2-9973-6B142DC0A65D}"/>
                    </a:ext>
                  </a:extLst>
                </p:cNvPr>
                <p:cNvSpPr/>
                <p:nvPr/>
              </p:nvSpPr>
              <p:spPr>
                <a:xfrm rot="0"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40" name="Google Shape;3937;p79">
                <a:extLst>
                  <a:ext uri="{6C30BDF1-2D57-404F-8FDD-92B5A9BE8BBA}">
                    <a16:creationId xmlns:a16="http://schemas.microsoft.com/office/drawing/2010/main" id="{383E2EEA-E5AF-44AF-912D-1F9EC92AEC32}"/>
                  </a:ext>
                </a:extLst>
              </p:cNvPr>
              <p:cNvGrpSpPr/>
              <p:nvPr/>
            </p:nvGrpSpPr>
            <p:grpSpPr>
              <a:xfrm rot="0">
                <a:off x="3925165" y="3491008"/>
                <a:ext cx="31405" cy="27001"/>
                <a:chOff x="3925165" y="3491008"/>
                <a:chExt cx="31405" cy="27001"/>
              </a:xfrm>
            </p:grpSpPr>
            <p:sp>
              <p:nvSpPr>
                <p:cNvPr id="2741" name="Google Shape;3938;p79">
                  <a:extLst>
                    <a:ext uri="{F58F737E-BA2F-48D5-A5EA-4AA3F39B07F2}">
                      <a16:creationId xmlns:a16="http://schemas.microsoft.com/office/drawing/2010/main" id="{4A4FEEBB-4A65-4831-9DEE-CACD340CBB42}"/>
                    </a:ext>
                  </a:extLst>
                </p:cNvPr>
                <p:cNvSpPr/>
                <p:nvPr/>
              </p:nvSpPr>
              <p:spPr>
                <a:xfrm rot="0">
                  <a:off x="3925165" y="3491008"/>
                  <a:ext cx="31405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42" name="Google Shape;3939;p79">
                  <a:extLst>
                    <a:ext uri="{114921EB-8B01-4097-8C91-979A69D2954F}">
                      <a16:creationId xmlns:a16="http://schemas.microsoft.com/office/drawing/2010/main" id="{422E4217-52E3-4A90-AC92-2F437A39632A}"/>
                    </a:ext>
                  </a:extLst>
                </p:cNvPr>
                <p:cNvSpPr/>
                <p:nvPr/>
              </p:nvSpPr>
              <p:spPr>
                <a:xfrm rot="0"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43" name="Google Shape;3940;p79">
                <a:extLst>
                  <a:ext uri="{5CA71677-424A-4E29-8D15-E6BBEAF6E99A}">
                    <a16:creationId xmlns:a16="http://schemas.microsoft.com/office/drawing/2010/main" id="{93631BFD-DAFF-4FEB-A8E2-8B7B6F588CCF}"/>
                  </a:ext>
                </a:extLst>
              </p:cNvPr>
              <p:cNvGrpSpPr/>
              <p:nvPr/>
            </p:nvGrpSpPr>
            <p:grpSpPr>
              <a:xfrm rot="0">
                <a:off x="3682845" y="3340976"/>
                <a:ext cx="31396" cy="26898"/>
                <a:chOff x="3682845" y="3340976"/>
                <a:chExt cx="31396" cy="26898"/>
              </a:xfrm>
            </p:grpSpPr>
            <p:sp>
              <p:nvSpPr>
                <p:cNvPr id="2744" name="Google Shape;3941;p79">
                  <a:extLst>
                    <a:ext uri="{A76E172B-66E5-4904-BD43-43A23E9F27D5}">
                      <a16:creationId xmlns:a16="http://schemas.microsoft.com/office/drawing/2010/main" id="{209B9412-99FA-49D7-A77E-C27CD8440F02}"/>
                    </a:ext>
                  </a:extLst>
                </p:cNvPr>
                <p:cNvSpPr/>
                <p:nvPr/>
              </p:nvSpPr>
              <p:spPr>
                <a:xfrm rot="0">
                  <a:off x="3682845" y="3340976"/>
                  <a:ext cx="31396" cy="2689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45" name="Google Shape;3942;p79">
                  <a:extLst>
                    <a:ext uri="{22520750-E2D7-4015-92B8-522B2ECE66A0}">
                      <a16:creationId xmlns:a16="http://schemas.microsoft.com/office/drawing/2010/main" id="{4CBDC704-C3B2-45BC-BFF8-0CDC372D550C}"/>
                    </a:ext>
                  </a:extLst>
                </p:cNvPr>
                <p:cNvSpPr/>
                <p:nvPr/>
              </p:nvSpPr>
              <p:spPr>
                <a:xfrm rot="0"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46" name="Google Shape;3943;p79">
                <a:extLst>
                  <a:ext uri="{26DF3B91-1537-4CF5-BED7-74D4E85AAC08}">
                    <a16:creationId xmlns:a16="http://schemas.microsoft.com/office/drawing/2010/main" id="{4F323CB0-8EA4-4B5A-85D2-9B93AC72BA85}"/>
                  </a:ext>
                </a:extLst>
              </p:cNvPr>
              <p:cNvGrpSpPr/>
              <p:nvPr/>
            </p:nvGrpSpPr>
            <p:grpSpPr>
              <a:xfrm rot="0"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2747" name="Google Shape;3944;p79">
                  <a:extLst>
                    <a:ext uri="{3C848CEE-D66E-4860-90E7-1D1261EFAEB2}">
                      <a16:creationId xmlns:a16="http://schemas.microsoft.com/office/drawing/2010/main" id="{1839E1D3-B0EF-4806-A26D-AB8DABEFB5FC}"/>
                    </a:ext>
                  </a:extLst>
                </p:cNvPr>
                <p:cNvSpPr/>
                <p:nvPr/>
              </p:nvSpPr>
              <p:spPr>
                <a:xfrm rot="0"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48" name="Google Shape;3945;p79">
                  <a:extLst>
                    <a:ext uri="{557A6E2B-271B-48C4-9120-57ED6A74C5DC}">
                      <a16:creationId xmlns:a16="http://schemas.microsoft.com/office/drawing/2010/main" id="{2E6BF11C-1133-45FA-A216-55BDAB733E06}"/>
                    </a:ext>
                  </a:extLst>
                </p:cNvPr>
                <p:cNvSpPr/>
                <p:nvPr/>
              </p:nvSpPr>
              <p:spPr>
                <a:xfrm rot="0"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49" name="Google Shape;3946;p79">
                <a:extLst>
                  <a:ext uri="{6F1E76D7-E52E-4571-96CF-3FEE01FA2158}">
                    <a16:creationId xmlns:a16="http://schemas.microsoft.com/office/drawing/2010/main" id="{431A4E91-C7A5-4A19-8F60-7D5874BE0DF9}"/>
                  </a:ext>
                </a:extLst>
              </p:cNvPr>
              <p:cNvGrpSpPr/>
              <p:nvPr/>
            </p:nvGrpSpPr>
            <p:grpSpPr>
              <a:xfrm rot="0"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2750" name="Google Shape;3947;p79">
                  <a:extLst>
                    <a:ext uri="{4832DF8F-17B4-4911-8D0B-FF3EFE46B742}">
                      <a16:creationId xmlns:a16="http://schemas.microsoft.com/office/drawing/2010/main" id="{4ED600E1-DBC2-4DD2-9B28-8CEC3A815E69}"/>
                    </a:ext>
                  </a:extLst>
                </p:cNvPr>
                <p:cNvSpPr/>
                <p:nvPr/>
              </p:nvSpPr>
              <p:spPr>
                <a:xfrm rot="0"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51" name="Google Shape;3948;p79">
                  <a:extLst>
                    <a:ext uri="{1BA7A1D1-D0CE-4DAF-8FCF-37FA3117DCD8}">
                      <a16:creationId xmlns:a16="http://schemas.microsoft.com/office/drawing/2010/main" id="{C715C14A-CF6F-4075-9FFB-5AA2B271B4BB}"/>
                    </a:ext>
                  </a:extLst>
                </p:cNvPr>
                <p:cNvSpPr/>
                <p:nvPr/>
              </p:nvSpPr>
              <p:spPr>
                <a:xfrm rot="0">
                  <a:off x="4192230" y="4372933"/>
                  <a:ext cx="13897" cy="1399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52" name="Google Shape;3949;p79">
                <a:extLst>
                  <a:ext uri="{AB74EB83-82ED-444F-BC5C-8E62B99EBAA8}">
                    <a16:creationId xmlns:a16="http://schemas.microsoft.com/office/drawing/2010/main" id="{A23A0225-7353-4FED-895C-08799BCBFF23}"/>
                  </a:ext>
                </a:extLst>
              </p:cNvPr>
              <p:cNvGrpSpPr/>
              <p:nvPr/>
            </p:nvGrpSpPr>
            <p:grpSpPr>
              <a:xfrm rot="0">
                <a:off x="4226191" y="4007660"/>
                <a:ext cx="33559" cy="28770"/>
                <a:chOff x="4226191" y="4007660"/>
                <a:chExt cx="33559" cy="28770"/>
              </a:xfrm>
            </p:grpSpPr>
            <p:sp>
              <p:nvSpPr>
                <p:cNvPr id="2753" name="Google Shape;3950;p79">
                  <a:extLst>
                    <a:ext uri="{6BF8FBC5-9C86-40CD-899F-5CC92697787B}">
                      <a16:creationId xmlns:a16="http://schemas.microsoft.com/office/drawing/2010/main" id="{5734C424-A68C-4001-BB62-90D709CE2174}"/>
                    </a:ext>
                  </a:extLst>
                </p:cNvPr>
                <p:cNvSpPr/>
                <p:nvPr/>
              </p:nvSpPr>
              <p:spPr>
                <a:xfrm rot="0">
                  <a:off x="4226191" y="4007660"/>
                  <a:ext cx="33559" cy="2877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54" name="Google Shape;3951;p79">
                  <a:extLst>
                    <a:ext uri="{4581A2E6-8EAF-458B-93CE-F4BB9487E8DE}">
                      <a16:creationId xmlns:a16="http://schemas.microsoft.com/office/drawing/2010/main" id="{536FC814-C4E1-48E2-B298-89D9FE70CA55}"/>
                    </a:ext>
                  </a:extLst>
                </p:cNvPr>
                <p:cNvSpPr/>
                <p:nvPr/>
              </p:nvSpPr>
              <p:spPr>
                <a:xfrm rot="0"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55" name="Google Shape;3952;p79">
                <a:extLst>
                  <a:ext uri="{599EBB43-F14F-4E49-A8B6-62EA5BC5A4C6}">
                    <a16:creationId xmlns:a16="http://schemas.microsoft.com/office/drawing/2010/main" id="{17BB5B25-A426-4B2E-AA2A-E35A12309C1E}"/>
                  </a:ext>
                </a:extLst>
              </p:cNvPr>
              <p:cNvGrpSpPr/>
              <p:nvPr/>
            </p:nvGrpSpPr>
            <p:grpSpPr>
              <a:xfrm rot="0"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2756" name="Google Shape;3953;p79">
                  <a:extLst>
                    <a:ext uri="{AE774339-2E3D-4E93-B6A9-24D6D791EDCC}">
                      <a16:creationId xmlns:a16="http://schemas.microsoft.com/office/drawing/2010/main" id="{26430322-AA86-4305-B6C9-7D54DDA57A6F}"/>
                    </a:ext>
                  </a:extLst>
                </p:cNvPr>
                <p:cNvSpPr/>
                <p:nvPr/>
              </p:nvSpPr>
              <p:spPr>
                <a:xfrm rot="0"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57" name="Google Shape;3954;p79">
                  <a:extLst>
                    <a:ext uri="{B0DC3BDB-6DFD-4E0F-85C4-2F61C28D28BC}">
                      <a16:creationId xmlns:a16="http://schemas.microsoft.com/office/drawing/2010/main" id="{DB860B5F-CC5C-4D96-9BA1-55CD6E0AA130}"/>
                    </a:ext>
                  </a:extLst>
                </p:cNvPr>
                <p:cNvSpPr/>
                <p:nvPr/>
              </p:nvSpPr>
              <p:spPr>
                <a:xfrm rot="0"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58" name="Google Shape;3955;p79">
                <a:extLst>
                  <a:ext uri="{FDDB3B6A-A5D3-4568-A05C-8A61D16BE0C2}">
                    <a16:creationId xmlns:a16="http://schemas.microsoft.com/office/drawing/2010/main" id="{CAFC9353-F394-4151-BC01-F220E997242A}"/>
                  </a:ext>
                </a:extLst>
              </p:cNvPr>
              <p:cNvGrpSpPr/>
              <p:nvPr/>
            </p:nvGrpSpPr>
            <p:grpSpPr>
              <a:xfrm rot="0">
                <a:off x="3887870" y="3669795"/>
                <a:ext cx="33591" cy="28691"/>
                <a:chOff x="3887870" y="3669795"/>
                <a:chExt cx="33591" cy="28691"/>
              </a:xfrm>
            </p:grpSpPr>
            <p:sp>
              <p:nvSpPr>
                <p:cNvPr id="2759" name="Google Shape;3956;p79">
                  <a:extLst>
                    <a:ext uri="{075B45C1-D997-4559-8801-4B43CEE16FCC}">
                      <a16:creationId xmlns:a16="http://schemas.microsoft.com/office/drawing/2010/main" id="{BC634DA2-9108-4330-A03C-83B0B2F6C92F}"/>
                    </a:ext>
                  </a:extLst>
                </p:cNvPr>
                <p:cNvSpPr/>
                <p:nvPr/>
              </p:nvSpPr>
              <p:spPr>
                <a:xfrm rot="0">
                  <a:off x="3887870" y="3669795"/>
                  <a:ext cx="33591" cy="2869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60" name="Google Shape;3957;p79">
                  <a:extLst>
                    <a:ext uri="{AC5B0657-C865-476D-8A29-9BFEE89549CD}">
                      <a16:creationId xmlns:a16="http://schemas.microsoft.com/office/drawing/2010/main" id="{72A3CB6D-AC40-4476-9219-6EDC4B26CFC7}"/>
                    </a:ext>
                  </a:extLst>
                </p:cNvPr>
                <p:cNvSpPr/>
                <p:nvPr/>
              </p:nvSpPr>
              <p:spPr>
                <a:xfrm rot="0">
                  <a:off x="3902427" y="3679454"/>
                  <a:ext cx="9422" cy="93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61" name="Google Shape;3958;p79">
                <a:extLst>
                  <a:ext uri="{C17A1797-B2F1-4ED1-A63C-D63CB5315003}">
                    <a16:creationId xmlns:a16="http://schemas.microsoft.com/office/drawing/2010/main" id="{F2C9FEB8-F3E4-4833-9DCC-9E32B4561765}"/>
                  </a:ext>
                </a:extLst>
              </p:cNvPr>
              <p:cNvGrpSpPr/>
              <p:nvPr/>
            </p:nvGrpSpPr>
            <p:grpSpPr>
              <a:xfrm rot="0"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2762" name="Google Shape;3959;p79">
                  <a:extLst>
                    <a:ext uri="{31C98ED0-B29A-4DE7-B810-54B0EE96C474}">
                      <a16:creationId xmlns:a16="http://schemas.microsoft.com/office/drawing/2010/main" id="{F729A65A-2ACF-40D6-A79B-E94845B3D63D}"/>
                    </a:ext>
                  </a:extLst>
                </p:cNvPr>
                <p:cNvSpPr/>
                <p:nvPr/>
              </p:nvSpPr>
              <p:spPr>
                <a:xfrm rot="0"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63" name="Google Shape;3960;p79">
                  <a:extLst>
                    <a:ext uri="{7A53BA39-456B-4101-B642-9CEA041161A1}">
                      <a16:creationId xmlns:a16="http://schemas.microsoft.com/office/drawing/2010/main" id="{7A815DD3-5E33-448F-9426-B67FBFB7D955}"/>
                    </a:ext>
                  </a:extLst>
                </p:cNvPr>
                <p:cNvSpPr/>
                <p:nvPr/>
              </p:nvSpPr>
              <p:spPr>
                <a:xfrm rot="0">
                  <a:off x="3831258" y="3491362"/>
                  <a:ext cx="10955" cy="93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64" name="Google Shape;3961;p79">
                <a:extLst>
                  <a:ext uri="{CBE0D407-452C-4E52-9223-7A229F47520D}">
                    <a16:creationId xmlns:a16="http://schemas.microsoft.com/office/drawing/2010/main" id="{2CB13A64-0502-4614-9E8A-E83EBD30522A}"/>
                  </a:ext>
                </a:extLst>
              </p:cNvPr>
              <p:cNvGrpSpPr/>
              <p:nvPr/>
            </p:nvGrpSpPr>
            <p:grpSpPr>
              <a:xfrm rot="0">
                <a:off x="4278139" y="4120948"/>
                <a:ext cx="37491" cy="32129"/>
                <a:chOff x="4278139" y="4120948"/>
                <a:chExt cx="37491" cy="32129"/>
              </a:xfrm>
            </p:grpSpPr>
            <p:sp>
              <p:nvSpPr>
                <p:cNvPr id="2765" name="Google Shape;3962;p79">
                  <a:extLst>
                    <a:ext uri="{3F544B61-2A87-4E7C-A072-D1EA1FBF860E}">
                      <a16:creationId xmlns:a16="http://schemas.microsoft.com/office/drawing/2010/main" id="{E841CF25-00D9-45D2-B501-BB59EB94BFA5}"/>
                    </a:ext>
                  </a:extLst>
                </p:cNvPr>
                <p:cNvSpPr/>
                <p:nvPr/>
              </p:nvSpPr>
              <p:spPr>
                <a:xfrm rot="0">
                  <a:off x="4278139" y="4120948"/>
                  <a:ext cx="37491" cy="3212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66" name="Google Shape;3963;p79">
                  <a:extLst>
                    <a:ext uri="{18B552A3-32CB-41A0-80BE-AF0151C5DC12}">
                      <a16:creationId xmlns:a16="http://schemas.microsoft.com/office/drawing/2010/main" id="{0837E06C-43FF-49EC-92DE-7B588F82844F}"/>
                    </a:ext>
                  </a:extLst>
                </p:cNvPr>
                <p:cNvSpPr/>
                <p:nvPr/>
              </p:nvSpPr>
              <p:spPr>
                <a:xfrm rot="0">
                  <a:off x="4290983" y="4130614"/>
                  <a:ext cx="14942" cy="1281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67" name="Google Shape;3964;p79">
                <a:extLst>
                  <a:ext uri="{26EDD4F2-7C5F-4F56-B175-DEA320AFC1B0}">
                    <a16:creationId xmlns:a16="http://schemas.microsoft.com/office/drawing/2010/main" id="{BDB08AAD-D550-4EEE-9535-EFBD1C256BDC}"/>
                  </a:ext>
                </a:extLst>
              </p:cNvPr>
              <p:cNvGrpSpPr/>
              <p:nvPr/>
            </p:nvGrpSpPr>
            <p:grpSpPr>
              <a:xfrm rot="0">
                <a:off x="4419898" y="3977388"/>
                <a:ext cx="33497" cy="28691"/>
                <a:chOff x="4419898" y="3977388"/>
                <a:chExt cx="33497" cy="28691"/>
              </a:xfrm>
            </p:grpSpPr>
            <p:sp>
              <p:nvSpPr>
                <p:cNvPr id="2768" name="Google Shape;3965;p79">
                  <a:extLst>
                    <a:ext uri="{09328812-1ECD-4CAC-BBA1-5DC527AE3EE3}">
                      <a16:creationId xmlns:a16="http://schemas.microsoft.com/office/drawing/2010/main" id="{F5C7E4EE-6868-4D25-B290-5B11D378C841}"/>
                    </a:ext>
                  </a:extLst>
                </p:cNvPr>
                <p:cNvSpPr/>
                <p:nvPr/>
              </p:nvSpPr>
              <p:spPr>
                <a:xfrm rot="0">
                  <a:off x="4419898" y="3977388"/>
                  <a:ext cx="33497" cy="2869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69" name="Google Shape;3966;p79">
                  <a:extLst>
                    <a:ext uri="{3FBD46E1-D07B-4179-B06F-5E05A1108C82}">
                      <a16:creationId xmlns:a16="http://schemas.microsoft.com/office/drawing/2010/main" id="{5E21A710-0069-40E7-A9B8-91B53F60B54F}"/>
                    </a:ext>
                  </a:extLst>
                </p:cNvPr>
                <p:cNvSpPr/>
                <p:nvPr/>
              </p:nvSpPr>
              <p:spPr>
                <a:xfrm rot="0">
                  <a:off x="4432741" y="3987046"/>
                  <a:ext cx="11042" cy="939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70" name="Google Shape;3967;p79">
                <a:extLst>
                  <a:ext uri="{F764E30D-5CB4-41FE-8A20-6B033E811165}">
                    <a16:creationId xmlns:a16="http://schemas.microsoft.com/office/drawing/2010/main" id="{0D979B71-634B-49CA-AB3B-E58858D76192}"/>
                  </a:ext>
                </a:extLst>
              </p:cNvPr>
              <p:cNvGrpSpPr/>
              <p:nvPr/>
            </p:nvGrpSpPr>
            <p:grpSpPr>
              <a:xfrm rot="0"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2771" name="Google Shape;3968;p79">
                  <a:extLst>
                    <a:ext uri="{852F8C74-D4FE-4E42-8778-9FC56FDBE6D2}">
                      <a16:creationId xmlns:a16="http://schemas.microsoft.com/office/drawing/2010/main" id="{6AEB05B3-EAFD-4E8A-B545-852566E2E3FD}"/>
                    </a:ext>
                  </a:extLst>
                </p:cNvPr>
                <p:cNvSpPr/>
                <p:nvPr/>
              </p:nvSpPr>
              <p:spPr>
                <a:xfrm rot="0"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72" name="Google Shape;3969;p79">
                  <a:extLst>
                    <a:ext uri="{88F18323-9CD6-4411-A6AC-63734AB74FC6}">
                      <a16:creationId xmlns:a16="http://schemas.microsoft.com/office/drawing/2010/main" id="{84DF0B4D-2DC7-4D9D-B9F6-3D2E64A177D5}"/>
                    </a:ext>
                  </a:extLst>
                </p:cNvPr>
                <p:cNvSpPr/>
                <p:nvPr/>
              </p:nvSpPr>
              <p:spPr>
                <a:xfrm rot="0">
                  <a:off x="4173384" y="4044319"/>
                  <a:ext cx="9336" cy="943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73" name="Google Shape;3970;p79">
                <a:extLst>
                  <a:ext uri="{3F875D2D-1335-48DE-A191-69B2F13B1BC1}">
                    <a16:creationId xmlns:a16="http://schemas.microsoft.com/office/drawing/2010/main" id="{DBCF8C53-9C21-4782-B3F1-5F31CEAB1214}"/>
                  </a:ext>
                </a:extLst>
              </p:cNvPr>
              <p:cNvGrpSpPr/>
              <p:nvPr/>
            </p:nvGrpSpPr>
            <p:grpSpPr>
              <a:xfrm rot="0">
                <a:off x="4134948" y="3957049"/>
                <a:ext cx="33497" cy="28770"/>
                <a:chOff x="4134948" y="3957049"/>
                <a:chExt cx="33497" cy="28770"/>
              </a:xfrm>
            </p:grpSpPr>
            <p:sp>
              <p:nvSpPr>
                <p:cNvPr id="2774" name="Google Shape;3971;p79">
                  <a:extLst>
                    <a:ext uri="{8DD2FEEB-73C6-4D31-9942-396A8D4C7771}">
                      <a16:creationId xmlns:a16="http://schemas.microsoft.com/office/drawing/2010/main" id="{303DB66F-A4DA-4D35-B8F7-70071531491E}"/>
                    </a:ext>
                  </a:extLst>
                </p:cNvPr>
                <p:cNvSpPr/>
                <p:nvPr/>
              </p:nvSpPr>
              <p:spPr>
                <a:xfrm rot="0">
                  <a:off x="4134948" y="3957049"/>
                  <a:ext cx="33497" cy="2877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75" name="Google Shape;3972;p79">
                  <a:extLst>
                    <a:ext uri="{FB775A2C-0790-4784-8A5D-A7BA08E4E11E}">
                      <a16:creationId xmlns:a16="http://schemas.microsoft.com/office/drawing/2010/main" id="{6A79ED87-1E4F-4970-835D-CB3FF8043DA1}"/>
                    </a:ext>
                  </a:extLst>
                </p:cNvPr>
                <p:cNvSpPr/>
                <p:nvPr/>
              </p:nvSpPr>
              <p:spPr>
                <a:xfrm rot="0">
                  <a:off x="4147793" y="3966777"/>
                  <a:ext cx="10955" cy="938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76" name="Google Shape;3973;p79">
                <a:extLst>
                  <a:ext uri="{9797BD79-0ACF-4045-A9B8-49940F6828E1}">
                    <a16:creationId xmlns:a16="http://schemas.microsoft.com/office/drawing/2010/main" id="{9FF157B9-4E0C-4C73-93C4-9625B0642A71}"/>
                  </a:ext>
                </a:extLst>
              </p:cNvPr>
              <p:cNvGrpSpPr/>
              <p:nvPr/>
            </p:nvGrpSpPr>
            <p:grpSpPr>
              <a:xfrm rot="0">
                <a:off x="4193652" y="4184403"/>
                <a:ext cx="43580" cy="37264"/>
                <a:chOff x="4193652" y="4184403"/>
                <a:chExt cx="43580" cy="37264"/>
              </a:xfrm>
            </p:grpSpPr>
            <p:sp>
              <p:nvSpPr>
                <p:cNvPr id="2777" name="Google Shape;3974;p79">
                  <a:extLst>
                    <a:ext uri="{5E979A37-9658-4408-B228-C66BB12D487C}">
                      <a16:creationId xmlns:a16="http://schemas.microsoft.com/office/drawing/2010/main" id="{5BF56114-F7D3-410A-996D-E95BD24315C2}"/>
                    </a:ext>
                  </a:extLst>
                </p:cNvPr>
                <p:cNvSpPr/>
                <p:nvPr/>
              </p:nvSpPr>
              <p:spPr>
                <a:xfrm rot="0">
                  <a:off x="4193652" y="4184403"/>
                  <a:ext cx="43580" cy="3726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78" name="Google Shape;3975;p79">
                  <a:extLst>
                    <a:ext uri="{60A106D6-1CF5-4285-8590-9E29B09653C3}">
                      <a16:creationId xmlns:a16="http://schemas.microsoft.com/office/drawing/2010/main" id="{5C297317-3058-4B6E-A915-3125B9C442F0}"/>
                    </a:ext>
                  </a:extLst>
                </p:cNvPr>
                <p:cNvSpPr/>
                <p:nvPr/>
              </p:nvSpPr>
              <p:spPr>
                <a:xfrm rot="0"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79" name="Google Shape;3976;p79">
                <a:extLst>
                  <a:ext uri="{B0805374-74E6-4B03-9981-307CD175EC4B}">
                    <a16:creationId xmlns:a16="http://schemas.microsoft.com/office/drawing/2010/main" id="{7FFB5849-AE9B-4CB6-82BD-98427471E9A7}"/>
                  </a:ext>
                </a:extLst>
              </p:cNvPr>
              <p:cNvGrpSpPr/>
              <p:nvPr/>
            </p:nvGrpSpPr>
            <p:grpSpPr>
              <a:xfrm rot="0"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2780" name="Google Shape;3977;p79">
                  <a:extLst>
                    <a:ext uri="{12E12C0C-B29D-48BA-94B9-87F7EA7680A8}">
                      <a16:creationId xmlns:a16="http://schemas.microsoft.com/office/drawing/2010/main" id="{52CED217-5C9B-477D-AC9A-C33E3EAE3D1B}"/>
                    </a:ext>
                  </a:extLst>
                </p:cNvPr>
                <p:cNvSpPr/>
                <p:nvPr/>
              </p:nvSpPr>
              <p:spPr>
                <a:xfrm rot="0"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81" name="Google Shape;3978;p79">
                  <a:extLst>
                    <a:ext uri="{C6B0A143-39E3-429E-9D22-19E83F7DE826}">
                      <a16:creationId xmlns:a16="http://schemas.microsoft.com/office/drawing/2010/main" id="{98D588CE-62E6-48B4-9475-F2AE50F7C5D0}"/>
                    </a:ext>
                  </a:extLst>
                </p:cNvPr>
                <p:cNvSpPr/>
                <p:nvPr/>
              </p:nvSpPr>
              <p:spPr>
                <a:xfrm rot="0"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82" name="Google Shape;3979;p79">
                <a:extLst>
                  <a:ext uri="{F81FEDCC-F682-4DF7-B779-8A8DA12AE57C}">
                    <a16:creationId xmlns:a16="http://schemas.microsoft.com/office/drawing/2010/main" id="{12E85FE6-CD54-4F3E-9FC4-9E9565011C8D}"/>
                  </a:ext>
                </a:extLst>
              </p:cNvPr>
              <p:cNvGrpSpPr/>
              <p:nvPr/>
            </p:nvGrpSpPr>
            <p:grpSpPr>
              <a:xfrm rot="0"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2783" name="Google Shape;3980;p79">
                  <a:extLst>
                    <a:ext uri="{06BDDBCC-0DC9-47A0-9982-5935C9BA0B4D}">
                      <a16:creationId xmlns:a16="http://schemas.microsoft.com/office/drawing/2010/main" id="{14C44BEE-D4EF-4B74-9217-5B95BA59B0FE}"/>
                    </a:ext>
                  </a:extLst>
                </p:cNvPr>
                <p:cNvSpPr/>
                <p:nvPr/>
              </p:nvSpPr>
              <p:spPr>
                <a:xfrm rot="0"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84" name="Google Shape;3981;p79">
                  <a:extLst>
                    <a:ext uri="{DA726B04-C88A-44F6-90A6-D35660284714}">
                      <a16:creationId xmlns:a16="http://schemas.microsoft.com/office/drawing/2010/main" id="{6043746C-9ABE-4227-9009-3BA691925107}"/>
                    </a:ext>
                  </a:extLst>
                </p:cNvPr>
                <p:cNvSpPr/>
                <p:nvPr/>
              </p:nvSpPr>
              <p:spPr>
                <a:xfrm rot="0">
                  <a:off x="4185284" y="3391366"/>
                  <a:ext cx="8856" cy="76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</p:spTree>
    <p:extLst>
      <p:ext uri="{29EA0EB2-A359-4646-A7A1-C7C38F136FFC}">
        <p14:creationId xmlns:p14="http://schemas.microsoft.com/office/powerpoint/2010/main" val="1673870476097"/>
      </p:ext>
    </p:extLst>
  </p:cSld>
  <p:clrMapOvr>
    <a:masterClrMapping/>
  </p:clrMapOvr>
</p:sld>
</file>

<file path=ppt/slides/slide23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986;p80">
            <a:extLst>
              <a:ext uri="{121787C3-C5DB-4AC0-BF0E-FA42D20D3DCE}">
                <a16:creationId xmlns:a16="http://schemas.microsoft.com/office/drawing/2010/main" id="{44FEECA6-D52A-4AAE-B7DD-83599C902F2B}"/>
              </a:ext>
            </a:extLst>
          </p:cNvPr>
          <p:cNvGrpSpPr/>
          <p:nvPr/>
        </p:nvGrpSpPr>
        <p:grpSpPr>
          <a:xfrm rot="0">
            <a:off x="729274" y="1175734"/>
            <a:ext cx="2507799" cy="206239"/>
            <a:chOff x="106648" y="895722"/>
            <a:chExt cx="4481413" cy="374300"/>
          </a:xfrm>
        </p:grpSpPr>
        <p:grpSp>
          <p:nvGrpSpPr>
            <p:cNvPr id="3" name="Google Shape;3987;p80">
              <a:extLst>
                <a:ext uri="{037D9F77-5F01-4CE5-885E-CDB1A2B6F8F1}">
                  <a16:creationId xmlns:a16="http://schemas.microsoft.com/office/drawing/2010/main" id="{1821255F-1F67-4018-B379-C44CC69B6835}"/>
                </a:ext>
              </a:extLst>
            </p:cNvPr>
            <p:cNvGrpSpPr/>
            <p:nvPr/>
          </p:nvGrpSpPr>
          <p:grpSpPr>
            <a:xfrm rot="0">
              <a:off x="2233276" y="895722"/>
              <a:ext cx="1082666" cy="223591"/>
              <a:chOff x="4808315" y="2800065"/>
              <a:chExt cx="1999386" cy="412910"/>
            </a:xfrm>
          </p:grpSpPr>
          <p:sp>
            <p:nvSpPr>
              <p:cNvPr id="4" name="Google Shape;3988;p80">
                <a:extLst>
                  <a:ext uri="{0784D838-6284-47D1-99AE-761D5FAE179F}">
                    <a16:creationId xmlns:a16="http://schemas.microsoft.com/office/drawing/2010/main" id="{8089D933-47C2-492F-A04A-E32860443F65}"/>
                  </a:ext>
                </a:extLst>
              </p:cNvPr>
              <p:cNvSpPr/>
              <p:nvPr/>
            </p:nvSpPr>
            <p:spPr>
              <a:xfrm rot="0">
                <a:off x="4849302" y="3079474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5" name="Google Shape;3989;p80">
                <a:extLst>
                  <a:ext uri="{FFC0CD6B-7844-406D-A705-ED7008222B84}">
                    <a16:creationId xmlns:a16="http://schemas.microsoft.com/office/drawing/2010/main" id="{03C76D16-3BBD-4BD1-8329-E82BBAA8D2F0}"/>
                  </a:ext>
                </a:extLst>
              </p:cNvPr>
              <p:cNvGrpSpPr/>
              <p:nvPr/>
            </p:nvGrpSpPr>
            <p:grpSpPr>
              <a:xfrm rot="0">
                <a:off x="4808315" y="2800065"/>
                <a:ext cx="92400" cy="411825"/>
                <a:chOff x="845575" y="2563699"/>
                <a:chExt cx="92400" cy="411825"/>
              </a:xfrm>
            </p:grpSpPr>
            <p:cxnSp>
              <p:nvCxnSpPr>
                <p:cNvPr id="6" name="Google Shape;3990;p80">
                  <a:extLst>
                    <a:ext uri="{D96CB23E-1586-463D-A8BD-63569EDF99CE}">
                      <a16:creationId xmlns:a16="http://schemas.microsoft.com/office/drawing/2010/main" id="{3C70BA51-1C26-4148-AA02-DF37289D4845}"/>
                    </a:ext>
                  </a:extLst>
                </p:cNvPr>
                <p:cNvCxnSpPr/>
                <p:nvPr/>
              </p:nvCxnSpPr>
              <p:spPr>
                <a:xfrm rot="0">
                  <a:off x="891775" y="2616125"/>
                  <a:ext cx="0" cy="359400"/>
                </a:xfrm>
                <a:prstGeom prst="line">
                  <a:avLst/>
                </a:prstGeom>
                <a:noFill/>
                <a:ln cap="flat" w="9525">
                  <a:solidFill>
                    <a:srgbClr val="667e92"/>
                  </a:solidFill>
                  <a:prstDash val="solid"/>
                  <a:round/>
                </a:ln>
              </p:spPr>
            </p:cxnSp>
            <p:sp>
              <p:nvSpPr>
                <p:cNvPr id="7" name="Google Shape;3991;p80">
                  <a:extLst>
                    <a:ext uri="{0EA7FAE8-1B84-41A8-8AC8-543E24407261}">
                      <a16:creationId xmlns:a16="http://schemas.microsoft.com/office/drawing/2010/main" id="{35AC2D5A-9AD6-4089-ABDA-E75AD23BED57}"/>
                    </a:ext>
                  </a:extLst>
                </p:cNvPr>
                <p:cNvSpPr/>
                <p:nvPr/>
              </p:nvSpPr>
              <p:spPr>
                <a:xfrm rot="0">
                  <a:off x="845575" y="2563699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8" name="Google Shape;3992;p80">
              <a:extLst>
                <a:ext uri="{D1D89696-E8C6-4E5F-8ABD-C9DCC0AC2632}">
                  <a16:creationId xmlns:a16="http://schemas.microsoft.com/office/drawing/2010/main" id="{353E0C26-C499-4482-A72A-8A15EE19602B}"/>
                </a:ext>
              </a:extLst>
            </p:cNvPr>
            <p:cNvGrpSpPr/>
            <p:nvPr/>
          </p:nvGrpSpPr>
          <p:grpSpPr>
            <a:xfrm rot="0">
              <a:off x="106648" y="895722"/>
              <a:ext cx="1088401" cy="223591"/>
              <a:chOff x="881025" y="2800065"/>
              <a:chExt cx="2009975" cy="412910"/>
            </a:xfrm>
          </p:grpSpPr>
          <p:sp>
            <p:nvSpPr>
              <p:cNvPr id="9" name="Google Shape;3993;p80">
                <a:extLst>
                  <a:ext uri="{50B55CBB-DBD5-4C25-95EF-ABBB62200876}">
                    <a16:creationId xmlns:a16="http://schemas.microsoft.com/office/drawing/2010/main" id="{F9EC715A-7624-48A2-8BD5-7E7E6948BF69}"/>
                  </a:ext>
                </a:extLst>
              </p:cNvPr>
              <p:cNvSpPr/>
              <p:nvPr/>
            </p:nvSpPr>
            <p:spPr>
              <a:xfrm rot="0">
                <a:off x="932600" y="3079474"/>
                <a:ext cx="1958400" cy="133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10" name="Google Shape;3994;p80">
                <a:extLst>
                  <a:ext uri="{AC3F469B-5413-4759-A919-7B5184E64605}">
                    <a16:creationId xmlns:a16="http://schemas.microsoft.com/office/drawing/2010/main" id="{3FEB3983-4CBA-4B6D-A393-1B6A392B9824}"/>
                  </a:ext>
                </a:extLst>
              </p:cNvPr>
              <p:cNvGrpSpPr/>
              <p:nvPr/>
            </p:nvGrpSpPr>
            <p:grpSpPr>
              <a:xfrm rot="0">
                <a:off x="881025" y="2800065"/>
                <a:ext cx="92400" cy="411825"/>
                <a:chOff x="845575" y="2563699"/>
                <a:chExt cx="92400" cy="411825"/>
              </a:xfrm>
            </p:grpSpPr>
            <p:cxnSp>
              <p:nvCxnSpPr>
                <p:cNvPr id="11" name="Google Shape;3995;p80">
                  <a:extLst>
                    <a:ext uri="{B25880AC-0909-486D-A54F-408C4209DD60}">
                      <a16:creationId xmlns:a16="http://schemas.microsoft.com/office/drawing/2010/main" id="{CC6C4DCB-8499-4ED4-9B30-B4FCBE5CABF7}"/>
                    </a:ext>
                  </a:extLst>
                </p:cNvPr>
                <p:cNvCxnSpPr/>
                <p:nvPr/>
              </p:nvCxnSpPr>
              <p:spPr>
                <a:xfrm rot="0">
                  <a:off x="891775" y="2616125"/>
                  <a:ext cx="0" cy="359400"/>
                </a:xfrm>
                <a:prstGeom prst="line">
                  <a:avLst/>
                </a:prstGeom>
                <a:noFill/>
                <a:ln cap="flat" w="9525">
                  <a:solidFill>
                    <a:srgbClr val="667e92"/>
                  </a:solidFill>
                  <a:prstDash val="solid"/>
                  <a:round/>
                </a:ln>
              </p:spPr>
            </p:cxnSp>
            <p:sp>
              <p:nvSpPr>
                <p:cNvPr id="12" name="Google Shape;3996;p80">
                  <a:extLst>
                    <a:ext uri="{0DF8E9F7-B609-46F1-B420-2F5B79A0DF18}">
                      <a16:creationId xmlns:a16="http://schemas.microsoft.com/office/drawing/2010/main" id="{DC38BEB2-12D8-40DB-80A5-0204E7EBC606}"/>
                    </a:ext>
                  </a:extLst>
                </p:cNvPr>
                <p:cNvSpPr/>
                <p:nvPr/>
              </p:nvSpPr>
              <p:spPr>
                <a:xfrm rot="0">
                  <a:off x="845575" y="2563699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13" name="Google Shape;3997;p80">
              <a:extLst>
                <a:ext uri="{F185C88A-3CC0-4598-9E97-03D8A6ED27A1}">
                  <a16:creationId xmlns:a16="http://schemas.microsoft.com/office/drawing/2010/main" id="{763E9B60-0103-49D9-B363-D0484F849F04}"/>
                </a:ext>
              </a:extLst>
            </p:cNvPr>
            <p:cNvGrpSpPr/>
            <p:nvPr/>
          </p:nvGrpSpPr>
          <p:grpSpPr>
            <a:xfrm rot="0">
              <a:off x="1172346" y="1047017"/>
              <a:ext cx="1083151" cy="223003"/>
              <a:chOff x="2849073" y="3079467"/>
              <a:chExt cx="2000279" cy="411825"/>
            </a:xfrm>
          </p:grpSpPr>
          <p:sp>
            <p:nvSpPr>
              <p:cNvPr id="14" name="Google Shape;3998;p80">
                <a:extLst>
                  <a:ext uri="{5A0C1256-0D95-4C66-B1FE-F7C36BEA4187}">
                    <a16:creationId xmlns:a16="http://schemas.microsoft.com/office/drawing/2010/main" id="{27F83150-1E04-4CFD-ADDD-B5E9B32626AF}"/>
                  </a:ext>
                </a:extLst>
              </p:cNvPr>
              <p:cNvSpPr/>
              <p:nvPr/>
            </p:nvSpPr>
            <p:spPr>
              <a:xfrm rot="0">
                <a:off x="2890952" y="3079474"/>
                <a:ext cx="19584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15" name="Google Shape;3999;p80">
                <a:extLst>
                  <a:ext uri="{2DED31AC-55E0-4849-AC59-E65E3B12C72C}">
                    <a16:creationId xmlns:a16="http://schemas.microsoft.com/office/drawing/2010/main" id="{D98B706C-D382-4DB8-829C-7E30D0FF0CFB}"/>
                  </a:ext>
                </a:extLst>
              </p:cNvPr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699"/>
                <a:chExt cx="92400" cy="411825"/>
              </a:xfrm>
            </p:grpSpPr>
            <p:cxnSp>
              <p:nvCxnSpPr>
                <p:cNvPr id="16" name="Google Shape;4000;p80">
                  <a:extLst>
                    <a:ext uri="{AC3FD83C-2892-4352-BBB4-D84E8CCAEB6F}">
                      <a16:creationId xmlns:a16="http://schemas.microsoft.com/office/drawing/2010/main" id="{ED5B280A-0A1A-4192-90F4-D56C94A0EE4B}"/>
                    </a:ext>
                  </a:extLst>
                </p:cNvPr>
                <p:cNvCxnSpPr/>
                <p:nvPr/>
              </p:nvCxnSpPr>
              <p:spPr>
                <a:xfrm rot="0">
                  <a:off x="2116299" y="2616125"/>
                  <a:ext cx="0" cy="359400"/>
                </a:xfrm>
                <a:prstGeom prst="line">
                  <a:avLst/>
                </a:prstGeom>
                <a:noFill/>
                <a:ln cap="flat" w="9525">
                  <a:solidFill>
                    <a:srgbClr val="667e92"/>
                  </a:solidFill>
                  <a:prstDash val="solid"/>
                  <a:round/>
                </a:ln>
              </p:spPr>
            </p:cxnSp>
            <p:sp>
              <p:nvSpPr>
                <p:cNvPr id="17" name="Google Shape;4001;p80">
                  <a:extLst>
                    <a:ext uri="{9F963800-9881-436A-A4A9-DFAFB64D9EA5}">
                      <a16:creationId xmlns:a16="http://schemas.microsoft.com/office/drawing/2010/main" id="{ECB544E4-45F0-4606-A8A6-9087E543E6D5}"/>
                    </a:ext>
                  </a:extLst>
                </p:cNvPr>
                <p:cNvSpPr/>
                <p:nvPr/>
              </p:nvSpPr>
              <p:spPr>
                <a:xfrm rot="0">
                  <a:off x="2070100" y="2563699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18" name="Google Shape;4002;p80">
              <a:extLst>
                <a:ext uri="{320297A5-E54C-44E1-99A8-410E31D9D3CF}">
                  <a16:creationId xmlns:a16="http://schemas.microsoft.com/office/drawing/2010/main" id="{9ECC26EC-B465-4785-A8F4-6DB85CA30E99}"/>
                </a:ext>
              </a:extLst>
            </p:cNvPr>
            <p:cNvGrpSpPr/>
            <p:nvPr/>
          </p:nvGrpSpPr>
          <p:grpSpPr>
            <a:xfrm rot="0">
              <a:off x="3290132" y="1047017"/>
              <a:ext cx="1297928" cy="223003"/>
              <a:chOff x="6760035" y="3079467"/>
              <a:chExt cx="2396914" cy="411825"/>
            </a:xfrm>
          </p:grpSpPr>
          <p:sp>
            <p:nvSpPr>
              <p:cNvPr id="19" name="Google Shape;4003;p80">
                <a:extLst>
                  <a:ext uri="{C445D0DE-8CE8-4C36-82D3-ACFDF50650EC}">
                    <a16:creationId xmlns:a16="http://schemas.microsoft.com/office/drawing/2010/main" id="{AF654629-52C7-48AF-B60C-263BFE5CB4F5}"/>
                  </a:ext>
                </a:extLst>
              </p:cNvPr>
              <p:cNvSpPr/>
              <p:nvPr/>
            </p:nvSpPr>
            <p:spPr>
              <a:xfrm rot="0">
                <a:off x="6807650" y="3079474"/>
                <a:ext cx="2349300" cy="133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0" name="Google Shape;4004;p80">
                <a:extLst>
                  <a:ext uri="{8FDD27DB-C3D5-43A6-9BA9-2434F0D9CF1A}">
                    <a16:creationId xmlns:a16="http://schemas.microsoft.com/office/drawing/2010/main" id="{8C8C2927-550F-4616-B32B-631DEAD7A845}"/>
                  </a:ext>
                </a:extLst>
              </p:cNvPr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699"/>
                <a:chExt cx="92400" cy="411825"/>
              </a:xfrm>
            </p:grpSpPr>
            <p:cxnSp>
              <p:nvCxnSpPr>
                <p:cNvPr id="21" name="Google Shape;4005;p80">
                  <a:extLst>
                    <a:ext uri="{820EA062-07A2-4AD3-ACAE-5BA4CC6752F4}">
                      <a16:creationId xmlns:a16="http://schemas.microsoft.com/office/drawing/2010/main" id="{8C033F60-91F6-4CDC-821E-381B15C50941}"/>
                    </a:ext>
                  </a:extLst>
                </p:cNvPr>
                <p:cNvCxnSpPr/>
                <p:nvPr/>
              </p:nvCxnSpPr>
              <p:spPr>
                <a:xfrm rot="0">
                  <a:off x="2116299" y="2616125"/>
                  <a:ext cx="0" cy="359400"/>
                </a:xfrm>
                <a:prstGeom prst="line">
                  <a:avLst/>
                </a:prstGeom>
                <a:noFill/>
                <a:ln cap="flat" w="9525">
                  <a:solidFill>
                    <a:srgbClr val="667e92"/>
                  </a:solidFill>
                  <a:prstDash val="solid"/>
                  <a:round/>
                </a:ln>
              </p:spPr>
            </p:cxnSp>
            <p:sp>
              <p:nvSpPr>
                <p:cNvPr id="22" name="Google Shape;4006;p80">
                  <a:extLst>
                    <a:ext uri="{A78863EA-DF50-4A8E-AB6E-7E11CD4BB69A}">
                      <a16:creationId xmlns:a16="http://schemas.microsoft.com/office/drawing/2010/main" id="{DED20702-F7B8-45EF-9868-CCDB69AB0466}"/>
                    </a:ext>
                  </a:extLst>
                </p:cNvPr>
                <p:cNvSpPr/>
                <p:nvPr/>
              </p:nvSpPr>
              <p:spPr>
                <a:xfrm rot="0">
                  <a:off x="2070100" y="2563699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  <p:grpSp>
        <p:nvGrpSpPr>
          <p:cNvPr id="23" name="Google Shape;4007;p80">
            <a:extLst>
              <a:ext uri="{2E0FC670-FF54-45A1-B034-9B2A93832E76}">
                <a16:creationId xmlns:a16="http://schemas.microsoft.com/office/drawing/2010/main" id="{887153B2-789D-4743-938A-DB9AE962907B}"/>
              </a:ext>
            </a:extLst>
          </p:cNvPr>
          <p:cNvGrpSpPr/>
          <p:nvPr/>
        </p:nvGrpSpPr>
        <p:grpSpPr>
          <a:xfrm rot="0">
            <a:off x="2147036" y="3575105"/>
            <a:ext cx="1086701" cy="799429"/>
            <a:chOff x="2183288" y="3555572"/>
            <a:chExt cx="1136241" cy="835873"/>
          </a:xfrm>
        </p:grpSpPr>
        <p:sp>
          <p:nvSpPr>
            <p:cNvPr id="24" name="Google Shape;4008;p80">
              <a:extLst>
                <a:ext uri="{F8AA0602-5403-4446-8AA6-4CE974485A18}">
                  <a16:creationId xmlns:a16="http://schemas.microsoft.com/office/drawing/2010/main" id="{FBC0E7EA-3CF0-4D60-8C2E-58FA80734A29}"/>
                </a:ext>
              </a:extLst>
            </p:cNvPr>
            <p:cNvSpPr/>
            <p:nvPr/>
          </p:nvSpPr>
          <p:spPr>
            <a:xfrm rot="0">
              <a:off x="2673740" y="4350566"/>
              <a:ext cx="270028" cy="11697"/>
            </a:xfrm>
            <a:custGeom>
              <a:avLst/>
              <a:gdLst/>
              <a:ahLst/>
              <a:cxnLst/>
              <a:rect b="b" l="0" r="r" t="0"/>
              <a:pathLst>
                <a:path h="2706" w="106520">
                  <a:moveTo>
                    <a:pt x="0" y="0"/>
                  </a:moveTo>
                  <a:lnTo>
                    <a:pt x="0" y="2705"/>
                  </a:lnTo>
                  <a:lnTo>
                    <a:pt x="106520" y="2705"/>
                  </a:lnTo>
                  <a:lnTo>
                    <a:pt x="10652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25" name="Google Shape;4009;p80">
              <a:extLst>
                <a:ext uri="{9DEF90EE-44ED-41E4-9334-693A88C5DBAE}">
                  <a16:creationId xmlns:a16="http://schemas.microsoft.com/office/drawing/2010/main" id="{AEB29EA3-8B1E-479D-83C0-EB894247FBC1}"/>
                </a:ext>
              </a:extLst>
            </p:cNvPr>
            <p:cNvGrpSpPr/>
            <p:nvPr/>
          </p:nvGrpSpPr>
          <p:grpSpPr>
            <a:xfrm rot="0">
              <a:off x="2205895" y="3637269"/>
              <a:ext cx="1089848" cy="724993"/>
              <a:chOff x="2205895" y="3637269"/>
              <a:chExt cx="1089848" cy="724993"/>
            </a:xfrm>
          </p:grpSpPr>
          <p:sp>
            <p:nvSpPr>
              <p:cNvPr id="26" name="Google Shape;4010;p80">
                <a:extLst>
                  <a:ext uri="{40BE051F-ADDA-44EF-8F58-09432B874BAB}">
                    <a16:creationId xmlns:a16="http://schemas.microsoft.com/office/drawing/2010/main" id="{D57CEA4A-9B60-41C8-A7C0-6CDB078BE921}"/>
                  </a:ext>
                </a:extLst>
              </p:cNvPr>
              <p:cNvSpPr/>
              <p:nvPr/>
            </p:nvSpPr>
            <p:spPr>
              <a:xfrm rot="0">
                <a:off x="2205895" y="4204394"/>
                <a:ext cx="555376" cy="157849"/>
              </a:xfrm>
              <a:custGeom>
                <a:avLst/>
                <a:gdLst/>
                <a:ahLst/>
                <a:cxnLst/>
                <a:rect b="b" l="0" r="r" t="0"/>
                <a:pathLst>
                  <a:path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7" name="Google Shape;4011;p80">
                <a:extLst>
                  <a:ext uri="{359C021C-799B-46BC-823C-5A61A4866E11}">
                    <a16:creationId xmlns:a16="http://schemas.microsoft.com/office/drawing/2010/main" id="{E3D670AE-88C4-45DC-BB5B-DC87F1D3AF2B}"/>
                  </a:ext>
                </a:extLst>
              </p:cNvPr>
              <p:cNvSpPr/>
              <p:nvPr/>
            </p:nvSpPr>
            <p:spPr>
              <a:xfrm rot="0">
                <a:off x="2206834" y="3993916"/>
                <a:ext cx="218757" cy="153400"/>
              </a:xfrm>
              <a:custGeom>
                <a:avLst/>
                <a:gdLst/>
                <a:ahLst/>
                <a:cxnLst/>
                <a:rect b="b" l="0" r="r" t="0"/>
                <a:pathLst>
                  <a:path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8" name="Google Shape;4012;p80">
                <a:extLst>
                  <a:ext uri="{98B19D1E-07FF-41A0-B298-EB41265F3D07}">
                    <a16:creationId xmlns:a16="http://schemas.microsoft.com/office/drawing/2010/main" id="{939362CE-973A-47DD-9A08-75C6E476F2CF}"/>
                  </a:ext>
                </a:extLst>
              </p:cNvPr>
              <p:cNvSpPr/>
              <p:nvPr/>
            </p:nvSpPr>
            <p:spPr>
              <a:xfrm rot="0">
                <a:off x="2487002" y="3847747"/>
                <a:ext cx="808740" cy="157849"/>
              </a:xfrm>
              <a:custGeom>
                <a:avLst/>
                <a:gdLst/>
                <a:ahLst/>
                <a:cxnLst/>
                <a:rect b="b" l="0" r="r" t="0"/>
                <a:pathLst>
                  <a:path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" name="Google Shape;4013;p80">
                <a:extLst>
                  <a:ext uri="{6E485F83-7192-4392-BB84-80C4BDBAEB2E}">
                    <a16:creationId xmlns:a16="http://schemas.microsoft.com/office/drawing/2010/main" id="{866B442A-C8F6-40BD-9CFA-4F6A288A725D}"/>
                  </a:ext>
                </a:extLst>
              </p:cNvPr>
              <p:cNvSpPr/>
              <p:nvPr/>
            </p:nvSpPr>
            <p:spPr>
              <a:xfrm rot="0">
                <a:off x="2919192" y="3637269"/>
                <a:ext cx="375081" cy="148491"/>
              </a:xfrm>
              <a:custGeom>
                <a:avLst/>
                <a:gdLst/>
                <a:ahLst/>
                <a:cxnLst/>
                <a:rect b="b" l="0" r="r" t="0"/>
                <a:pathLst>
                  <a:path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" name="Google Shape;4014;p80">
                <a:extLst>
                  <a:ext uri="{F4D05B44-2653-4BB1-B8C7-8F0DF8117D4E}">
                    <a16:creationId xmlns:a16="http://schemas.microsoft.com/office/drawing/2010/main" id="{5B578832-BAEE-4E23-BE12-8294EEC8E6FA}"/>
                  </a:ext>
                </a:extLst>
              </p:cNvPr>
              <p:cNvSpPr/>
              <p:nvPr/>
            </p:nvSpPr>
            <p:spPr>
              <a:xfrm rot="0">
                <a:off x="2233143" y="3637269"/>
                <a:ext cx="621199" cy="11697"/>
              </a:xfrm>
              <a:custGeom>
                <a:avLst/>
                <a:gdLst/>
                <a:ahLst/>
                <a:cxnLst/>
                <a:rect b="b" l="0" r="r" t="0"/>
                <a:pathLst>
                  <a:path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" name="Google Shape;4015;p80">
                <a:extLst>
                  <a:ext uri="{C8809D48-8E52-48C9-8A49-A83C4F6E419C}">
                    <a16:creationId xmlns:a16="http://schemas.microsoft.com/office/drawing/2010/main" id="{1C3AB70D-148D-4FB2-9A94-D497A646D415}"/>
                  </a:ext>
                </a:extLst>
              </p:cNvPr>
              <p:cNvSpPr/>
              <p:nvPr/>
            </p:nvSpPr>
            <p:spPr>
              <a:xfrm rot="0">
                <a:off x="3004568" y="4350566"/>
                <a:ext cx="270028" cy="11697"/>
              </a:xfrm>
              <a:custGeom>
                <a:avLst/>
                <a:gdLst/>
                <a:ahLst/>
                <a:cxnLst/>
                <a:rect b="b" l="0" r="r" t="0"/>
                <a:pathLst>
                  <a:path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32" name="Google Shape;4016;p80">
              <a:extLst>
                <a:ext uri="{A87C9E8C-2B71-4510-8152-420EFCB72F26}">
                  <a16:creationId xmlns:a16="http://schemas.microsoft.com/office/drawing/2010/main" id="{51613DCF-C84A-4B92-8F5C-6C4338541195}"/>
                </a:ext>
              </a:extLst>
            </p:cNvPr>
            <p:cNvSpPr/>
            <p:nvPr/>
          </p:nvSpPr>
          <p:spPr>
            <a:xfrm rot="5400000">
              <a:off x="2852961" y="3612770"/>
              <a:ext cx="70048" cy="60716"/>
            </a:xfrm>
            <a:custGeom>
              <a:avLst/>
              <a:gdLst/>
              <a:ahLst/>
              <a:cxnLst/>
              <a:rect b="b" l="0" r="r" t="0"/>
              <a:pathLst>
                <a:path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w="9525">
              <a:solidFill>
                <a:srgbClr val="869fb2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33" name="Google Shape;4017;p80">
              <a:extLst>
                <a:ext uri="{00EA2315-CAEA-415E-9C83-521A65FB4026}">
                  <a16:creationId xmlns:a16="http://schemas.microsoft.com/office/drawing/2010/main" id="{56B59211-15BD-4EB4-A44F-A3DCB1670DFA}"/>
                </a:ext>
              </a:extLst>
            </p:cNvPr>
            <p:cNvCxnSpPr/>
            <p:nvPr/>
          </p:nvCxnSpPr>
          <p:spPr>
            <a:xfrm rot="0">
              <a:off x="2887992" y="3555572"/>
              <a:ext cx="0" cy="52500"/>
            </a:xfrm>
            <a:prstGeom prst="line">
              <a:avLst/>
            </a:prstGeom>
            <a:noFill/>
            <a:ln cap="flat" w="9525">
              <a:solidFill>
                <a:srgbClr val="bac8d3"/>
              </a:solidFill>
              <a:prstDash val="solid"/>
              <a:round/>
              <a:headEnd len="med" type="diamond" w="med"/>
            </a:ln>
          </p:spPr>
        </p:cxnSp>
        <p:grpSp>
          <p:nvGrpSpPr>
            <p:cNvPr id="34" name="Google Shape;4018;p80">
              <a:extLst>
                <a:ext uri="{54D244D7-269F-4BD2-AED5-787766468404}">
                  <a16:creationId xmlns:a16="http://schemas.microsoft.com/office/drawing/2010/main" id="{428C1CD1-78D4-4710-87CD-60ED00E902FC}"/>
                </a:ext>
              </a:extLst>
            </p:cNvPr>
            <p:cNvGrpSpPr/>
            <p:nvPr/>
          </p:nvGrpSpPr>
          <p:grpSpPr>
            <a:xfrm rot="0">
              <a:off x="3173850" y="3779426"/>
              <a:ext cx="145679" cy="70048"/>
              <a:chOff x="3173850" y="3779426"/>
              <a:chExt cx="145679" cy="70048"/>
            </a:xfrm>
          </p:grpSpPr>
          <p:cxnSp>
            <p:nvCxnSpPr>
              <p:cNvPr id="35" name="Google Shape;4019;p80">
                <a:extLst>
                  <a:ext uri="{6A1B9888-255A-45F6-946D-C03B182757FD}">
                    <a16:creationId xmlns:a16="http://schemas.microsoft.com/office/drawing/2010/main" id="{DFB9AF4A-5BD8-481E-ABA1-49769296AAA8}"/>
                  </a:ext>
                </a:extLst>
              </p:cNvPr>
              <p:cNvCxnSpPr/>
              <p:nvPr/>
            </p:nvCxnSpPr>
            <p:spPr>
              <a:xfrm rot="10800000">
                <a:off x="3173850" y="3817250"/>
                <a:ext cx="94500" cy="0"/>
              </a:xfrm>
              <a:prstGeom prst="line">
                <a:avLst/>
              </a:prstGeom>
              <a:noFill/>
              <a:ln cap="flat" w="9525">
                <a:solidFill>
                  <a:srgbClr val="bac8d3"/>
                </a:solidFill>
                <a:prstDash val="solid"/>
                <a:round/>
                <a:tailEnd len="med" type="diamond" w="med"/>
              </a:ln>
            </p:spPr>
          </p:cxnSp>
          <p:sp>
            <p:nvSpPr>
              <p:cNvPr id="36" name="Google Shape;4020;p80">
                <a:extLst>
                  <a:ext uri="{69FD8201-4056-404E-A6F5-970954EFCB55}">
                    <a16:creationId xmlns:a16="http://schemas.microsoft.com/office/drawing/2010/main" id="{D4134A18-DEC0-4ADB-90FF-E958745AF9D3}"/>
                  </a:ext>
                </a:extLst>
              </p:cNvPr>
              <p:cNvSpPr/>
              <p:nvPr/>
            </p:nvSpPr>
            <p:spPr>
              <a:xfrm rot="5400000">
                <a:off x="3254146" y="3784092"/>
                <a:ext cx="70048" cy="60716"/>
              </a:xfrm>
              <a:custGeom>
                <a:avLst/>
                <a:gdLst/>
                <a:ahLst/>
                <a:cxnLst/>
                <a:rect b="b" l="0" r="r" t="0"/>
                <a:pathLst>
                  <a:path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9525">
                <a:solidFill>
                  <a:srgbClr val="869fb2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7" name="Google Shape;4021;p80">
              <a:extLst>
                <a:ext uri="{3CD11792-2526-48B0-9D5E-E440CB7F5428}">
                  <a16:creationId xmlns:a16="http://schemas.microsoft.com/office/drawing/2010/main" id="{34309C32-7B99-4BD5-B4CC-C9544A4EA2E8}"/>
                </a:ext>
              </a:extLst>
            </p:cNvPr>
            <p:cNvGrpSpPr/>
            <p:nvPr/>
          </p:nvGrpSpPr>
          <p:grpSpPr>
            <a:xfrm rot="0">
              <a:off x="2183288" y="4139483"/>
              <a:ext cx="145133" cy="70048"/>
              <a:chOff x="2183288" y="4139483"/>
              <a:chExt cx="145133" cy="70048"/>
            </a:xfrm>
          </p:grpSpPr>
          <p:cxnSp>
            <p:nvCxnSpPr>
              <p:cNvPr id="38" name="Google Shape;4022;p80">
                <a:extLst>
                  <a:ext uri="{83AFF2EF-7BB0-4C91-8E07-CBD96C02F0BE}">
                    <a16:creationId xmlns:a16="http://schemas.microsoft.com/office/drawing/2010/main" id="{3B0B2E78-6BB0-4CE6-A9E1-11C0CEC31F52}"/>
                  </a:ext>
                </a:extLst>
              </p:cNvPr>
              <p:cNvCxnSpPr/>
              <p:nvPr/>
            </p:nvCxnSpPr>
            <p:spPr>
              <a:xfrm rot="10800000">
                <a:off x="2239021" y="4174494"/>
                <a:ext cx="89400" cy="0"/>
              </a:xfrm>
              <a:prstGeom prst="line">
                <a:avLst/>
              </a:prstGeom>
              <a:noFill/>
              <a:ln cap="flat" w="9525">
                <a:solidFill>
                  <a:srgbClr val="bac8d3"/>
                </a:solidFill>
                <a:prstDash val="solid"/>
                <a:round/>
                <a:headEnd len="med" type="diamond" w="med"/>
              </a:ln>
            </p:spPr>
          </p:cxnSp>
          <p:sp>
            <p:nvSpPr>
              <p:cNvPr id="39" name="Google Shape;4023;p80">
                <a:extLst>
                  <a:ext uri="{6226BF54-0E59-4CB5-A26E-BCD110AC40E7}">
                    <a16:creationId xmlns:a16="http://schemas.microsoft.com/office/drawing/2010/main" id="{713038A8-98E0-4B2E-8001-F21048B923EE}"/>
                  </a:ext>
                </a:extLst>
              </p:cNvPr>
              <p:cNvSpPr/>
              <p:nvPr/>
            </p:nvSpPr>
            <p:spPr>
              <a:xfrm rot="5400000">
                <a:off x="2178622" y="4144148"/>
                <a:ext cx="70048" cy="60716"/>
              </a:xfrm>
              <a:custGeom>
                <a:avLst/>
                <a:gdLst/>
                <a:ahLst/>
                <a:cxnLst/>
                <a:rect b="b" l="0" r="r" t="0"/>
                <a:pathLst>
                  <a:path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9525">
                <a:solidFill>
                  <a:srgbClr val="869fb2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40" name="Google Shape;4024;p80">
              <a:extLst>
                <a:ext uri="{500DC839-D58B-4069-B21C-37A7BA547409}">
                  <a16:creationId xmlns:a16="http://schemas.microsoft.com/office/drawing/2010/main" id="{C8382185-A9E1-4E8F-86CB-43715811B5A3}"/>
                </a:ext>
              </a:extLst>
            </p:cNvPr>
            <p:cNvSpPr/>
            <p:nvPr/>
          </p:nvSpPr>
          <p:spPr>
            <a:xfrm rot="5400000">
              <a:off x="2420933" y="3967553"/>
              <a:ext cx="70048" cy="60716"/>
            </a:xfrm>
            <a:custGeom>
              <a:avLst/>
              <a:gdLst/>
              <a:ahLst/>
              <a:cxnLst/>
              <a:rect b="b" l="0" r="r" t="0"/>
              <a:pathLst>
                <a:path h="27693" w="31949">
                  <a:moveTo>
                    <a:pt x="7959" y="1"/>
                  </a:moveTo>
                  <a:lnTo>
                    <a:pt x="1" y="13847"/>
                  </a:lnTo>
                  <a:lnTo>
                    <a:pt x="7959" y="27693"/>
                  </a:lnTo>
                  <a:lnTo>
                    <a:pt x="23991" y="27693"/>
                  </a:lnTo>
                  <a:lnTo>
                    <a:pt x="31949" y="13847"/>
                  </a:lnTo>
                  <a:lnTo>
                    <a:pt x="23991" y="1"/>
                  </a:lnTo>
                  <a:close/>
                </a:path>
              </a:pathLst>
            </a:custGeom>
            <a:solidFill>
              <a:srgbClr val="435d74"/>
            </a:solidFill>
            <a:ln cap="flat" w="9525">
              <a:solidFill>
                <a:srgbClr val="869fb2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41" name="Google Shape;4025;p80">
              <a:extLst>
                <a:ext uri="{772E4435-69B6-4D96-BA34-2435B64080B8}">
                  <a16:creationId xmlns:a16="http://schemas.microsoft.com/office/drawing/2010/main" id="{0937C23A-BA6E-4F69-A04C-B9D8B8BA9309}"/>
                </a:ext>
              </a:extLst>
            </p:cNvPr>
            <p:cNvCxnSpPr/>
            <p:nvPr/>
          </p:nvCxnSpPr>
          <p:spPr>
            <a:xfrm rot="0">
              <a:off x="2455973" y="3911736"/>
              <a:ext cx="0" cy="52500"/>
            </a:xfrm>
            <a:prstGeom prst="line">
              <a:avLst/>
            </a:prstGeom>
            <a:noFill/>
            <a:ln cap="flat" w="9525">
              <a:solidFill>
                <a:srgbClr val="bac8d3"/>
              </a:solidFill>
              <a:prstDash val="solid"/>
              <a:round/>
              <a:headEnd len="med" type="diamond" w="med"/>
            </a:ln>
          </p:spPr>
        </p:cxnSp>
        <p:grpSp>
          <p:nvGrpSpPr>
            <p:cNvPr id="42" name="Google Shape;4026;p80">
              <a:extLst>
                <a:ext uri="{76A68F6E-043A-48CC-A536-87D02C606C3B}">
                  <a16:creationId xmlns:a16="http://schemas.microsoft.com/office/drawing/2010/main" id="{FBC79D3E-9A32-4FF8-8FA8-E301ABB8E748}"/>
                </a:ext>
              </a:extLst>
            </p:cNvPr>
            <p:cNvGrpSpPr/>
            <p:nvPr/>
          </p:nvGrpSpPr>
          <p:grpSpPr>
            <a:xfrm rot="0">
              <a:off x="2943836" y="4268886"/>
              <a:ext cx="60716" cy="122559"/>
              <a:chOff x="2943836" y="4268886"/>
              <a:chExt cx="60716" cy="122559"/>
            </a:xfrm>
          </p:grpSpPr>
          <p:sp>
            <p:nvSpPr>
              <p:cNvPr id="43" name="Google Shape;4027;p80">
                <a:extLst>
                  <a:ext uri="{04EEB5AA-0A34-4C54-8791-307639292D0A}">
                    <a16:creationId xmlns:a16="http://schemas.microsoft.com/office/drawing/2010/main" id="{2A4C7603-B581-43C5-849B-D8AB7A2FE4F9}"/>
                  </a:ext>
                </a:extLst>
              </p:cNvPr>
              <p:cNvSpPr/>
              <p:nvPr/>
            </p:nvSpPr>
            <p:spPr>
              <a:xfrm rot="5400000">
                <a:off x="2939170" y="4326062"/>
                <a:ext cx="70048" cy="60716"/>
              </a:xfrm>
              <a:custGeom>
                <a:avLst/>
                <a:gdLst/>
                <a:ahLst/>
                <a:cxnLst/>
                <a:rect b="b" l="0" r="r" t="0"/>
                <a:pathLst>
                  <a:path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9525">
                <a:solidFill>
                  <a:srgbClr val="869fb2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44" name="Google Shape;4028;p80">
                <a:extLst>
                  <a:ext uri="{866686D5-E39A-4640-A71F-201FAD8351D7}">
                    <a16:creationId xmlns:a16="http://schemas.microsoft.com/office/drawing/2010/main" id="{EDB776A1-F48A-41CB-ADF0-27F87C037A6B}"/>
                  </a:ext>
                </a:extLst>
              </p:cNvPr>
              <p:cNvCxnSpPr/>
              <p:nvPr/>
            </p:nvCxnSpPr>
            <p:spPr>
              <a:xfrm rot="0">
                <a:off x="2974204" y="4268886"/>
                <a:ext cx="0" cy="52500"/>
              </a:xfrm>
              <a:prstGeom prst="line">
                <a:avLst/>
              </a:prstGeom>
              <a:noFill/>
              <a:ln cap="flat" w="9525">
                <a:solidFill>
                  <a:srgbClr val="bac8d3"/>
                </a:solidFill>
                <a:prstDash val="solid"/>
                <a:round/>
                <a:headEnd len="med" type="diamond" w="med"/>
              </a:ln>
            </p:spPr>
          </p:cxnSp>
        </p:grpSp>
      </p:grpSp>
      <p:grpSp>
        <p:nvGrpSpPr>
          <p:cNvPr id="45" name="Google Shape;4029;p80">
            <a:extLst>
              <a:ext uri="{A3D99438-C4A3-4CE8-95EF-DEC3BC1EC9B7}">
                <a16:creationId xmlns:a16="http://schemas.microsoft.com/office/drawing/2010/main" id="{911B73E0-64D1-47FD-A522-B9F4C23D93A7}"/>
              </a:ext>
            </a:extLst>
          </p:cNvPr>
          <p:cNvGrpSpPr/>
          <p:nvPr/>
        </p:nvGrpSpPr>
        <p:grpSpPr>
          <a:xfrm rot="0">
            <a:off x="3409981" y="1496104"/>
            <a:ext cx="1675870" cy="758250"/>
            <a:chOff x="3530532" y="1496185"/>
            <a:chExt cx="1562000" cy="706730"/>
          </a:xfrm>
        </p:grpSpPr>
        <p:cxnSp>
          <p:nvCxnSpPr>
            <p:cNvPr id="46" name="Google Shape;4030;p80">
              <a:extLst>
                <a:ext uri="{BA9835AB-98CE-423F-B5F9-3C33FB6A1E04}">
                  <a16:creationId xmlns:a16="http://schemas.microsoft.com/office/drawing/2010/main" id="{630E8078-1CAA-4C44-9AC1-1141E7783453}"/>
                </a:ext>
              </a:extLst>
            </p:cNvPr>
            <p:cNvCxnSpPr/>
            <p:nvPr/>
          </p:nvCxnSpPr>
          <p:spPr>
            <a:xfrm rot="0">
              <a:off x="3583831" y="1857562"/>
              <a:ext cx="1508700" cy="0"/>
            </a:xfrm>
            <a:prstGeom prst="line">
              <a:avLst/>
            </a:prstGeom>
            <a:noFill/>
            <a:ln cap="flat" w="28575">
              <a:solidFill>
                <a:srgbClr val="a5b7c6"/>
              </a:solidFill>
              <a:prstDash val="solid"/>
              <a:round/>
              <a:tailEnd len="med" type="triangle" w="med"/>
            </a:ln>
          </p:spPr>
        </p:cxnSp>
        <p:grpSp>
          <p:nvGrpSpPr>
            <p:cNvPr id="47" name="Google Shape;4031;p80">
              <a:extLst>
                <a:ext uri="{A6EFC735-3E34-4CCC-ADD7-EB4971625F0B}">
                  <a16:creationId xmlns:a16="http://schemas.microsoft.com/office/drawing/2010/main" id="{A97A6DCF-A05C-409A-B342-BA45616955F7}"/>
                </a:ext>
              </a:extLst>
            </p:cNvPr>
            <p:cNvGrpSpPr/>
            <p:nvPr/>
          </p:nvGrpSpPr>
          <p:grpSpPr>
            <a:xfrm rot="0">
              <a:off x="3530532" y="1496185"/>
              <a:ext cx="323430" cy="463586"/>
              <a:chOff x="3530532" y="1496185"/>
              <a:chExt cx="323430" cy="463586"/>
            </a:xfrm>
          </p:grpSpPr>
          <p:grpSp>
            <p:nvGrpSpPr>
              <p:cNvPr id="48" name="Google Shape;4032;p80">
                <a:extLst>
                  <a:ext uri="{8037E253-8C09-4C0C-AFDB-B265B9645C77}">
                    <a16:creationId xmlns:a16="http://schemas.microsoft.com/office/drawing/2010/main" id="{4440F092-2B9E-4B22-9B9E-7D0CBFC37DAB}"/>
                  </a:ext>
                </a:extLst>
              </p:cNvPr>
              <p:cNvGrpSpPr/>
              <p:nvPr/>
            </p:nvGrpSpPr>
            <p:grpSpPr>
              <a:xfrm rot="0">
                <a:off x="3567462" y="1496185"/>
                <a:ext cx="286500" cy="361376"/>
                <a:chOff x="3567462" y="1496185"/>
                <a:chExt cx="286500" cy="361376"/>
              </a:xfrm>
            </p:grpSpPr>
            <p:cxnSp>
              <p:nvCxnSpPr>
                <p:cNvPr id="49" name="Google Shape;4033;p80">
                  <a:extLst>
                    <a:ext uri="{674B148F-5B59-4032-AFC4-128E712F0ED3}">
                      <a16:creationId xmlns:a16="http://schemas.microsoft.com/office/drawing/2010/main" id="{B499C114-DDE2-40E2-AA8D-644E9EE6B232}"/>
                    </a:ext>
                  </a:extLst>
                </p:cNvPr>
                <p:cNvCxnSpPr/>
                <p:nvPr/>
              </p:nvCxnSpPr>
              <p:spPr>
                <a:xfrm rot="10800000">
                  <a:off x="3626629" y="1565661"/>
                  <a:ext cx="0" cy="291900"/>
                </a:xfrm>
                <a:prstGeom prst="line">
                  <a:avLst/>
                </a:prstGeom>
                <a:noFill/>
                <a:ln cap="flat" w="28575">
                  <a:solidFill>
                    <a:srgbClr val="a5b7c6"/>
                  </a:solidFill>
                  <a:prstDash val="solid"/>
                  <a:round/>
                </a:ln>
              </p:spPr>
            </p:cxnSp>
            <p:sp>
              <p:nvSpPr>
                <p:cNvPr id="50" name="Google Shape;4034;p80">
                  <a:extLst>
                    <a:ext uri="{772990BE-C09D-4BB1-86BD-660504C26B2F}">
                      <a16:creationId xmlns:a16="http://schemas.microsoft.com/office/drawing/2010/main" id="{053C8C6A-F95D-46A0-BE78-2270FBCBE2A4}"/>
                    </a:ext>
                  </a:extLst>
                </p:cNvPr>
                <p:cNvSpPr/>
                <p:nvPr/>
              </p:nvSpPr>
              <p:spPr>
                <a:xfrm rot="0">
                  <a:off x="3567462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51" name="Google Shape;4035;p80">
                <a:extLst>
                  <a:ext uri="{92A46D51-0784-43E4-946C-BE85A3B0C87C}">
                    <a16:creationId xmlns:a16="http://schemas.microsoft.com/office/drawing/2010/main" id="{4BAE34D6-9904-40AE-8E17-04A5BE401973}"/>
                  </a:ext>
                </a:extLst>
              </p:cNvPr>
              <p:cNvSpPr/>
              <p:nvPr/>
            </p:nvSpPr>
            <p:spPr>
              <a:xfrm rot="0">
                <a:off x="3530532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52" name="Google Shape;4036;p80">
              <a:extLst>
                <a:ext uri="{CB3F4D67-752C-4651-8A79-721EEE1D300F}">
                  <a16:creationId xmlns:a16="http://schemas.microsoft.com/office/drawing/2010/main" id="{A89A71EE-AAD9-47C7-BCB8-93D6CC1F82DD}"/>
                </a:ext>
              </a:extLst>
            </p:cNvPr>
            <p:cNvGrpSpPr/>
            <p:nvPr/>
          </p:nvGrpSpPr>
          <p:grpSpPr>
            <a:xfrm rot="0">
              <a:off x="3891569" y="1779209"/>
              <a:ext cx="323944" cy="423705"/>
              <a:chOff x="3891569" y="1779209"/>
              <a:chExt cx="323944" cy="423705"/>
            </a:xfrm>
          </p:grpSpPr>
          <p:grpSp>
            <p:nvGrpSpPr>
              <p:cNvPr id="53" name="Google Shape;4037;p80">
                <a:extLst>
                  <a:ext uri="{0998C3D1-3841-42DB-A3B3-DFD019F031E4}">
                    <a16:creationId xmlns:a16="http://schemas.microsoft.com/office/drawing/2010/main" id="{E5759753-D9B3-4120-BA76-6AB3A04EA053}"/>
                  </a:ext>
                </a:extLst>
              </p:cNvPr>
              <p:cNvGrpSpPr/>
              <p:nvPr/>
            </p:nvGrpSpPr>
            <p:grpSpPr>
              <a:xfrm rot="0">
                <a:off x="3929014" y="1881638"/>
                <a:ext cx="286500" cy="321278"/>
                <a:chOff x="3929014" y="1881638"/>
                <a:chExt cx="286500" cy="321278"/>
              </a:xfrm>
            </p:grpSpPr>
            <p:cxnSp>
              <p:nvCxnSpPr>
                <p:cNvPr id="54" name="Google Shape;4038;p80">
                  <a:extLst>
                    <a:ext uri="{DAD9A453-359C-47FF-834B-67F3D1117643}">
                      <a16:creationId xmlns:a16="http://schemas.microsoft.com/office/drawing/2010/main" id="{F9EA7AFB-931D-4CED-A2CA-0A931F95B29E}"/>
                    </a:ext>
                  </a:extLst>
                </p:cNvPr>
                <p:cNvCxnSpPr/>
                <p:nvPr/>
              </p:nvCxnSpPr>
              <p:spPr>
                <a:xfrm rot="10800000">
                  <a:off x="3988388" y="1881638"/>
                  <a:ext cx="0" cy="291900"/>
                </a:xfrm>
                <a:prstGeom prst="line">
                  <a:avLst/>
                </a:prstGeom>
                <a:noFill/>
                <a:ln cap="flat" w="28575">
                  <a:solidFill>
                    <a:srgbClr val="a5b7c6"/>
                  </a:solidFill>
                  <a:prstDash val="solid"/>
                  <a:round/>
                </a:ln>
              </p:spPr>
            </p:cxnSp>
            <p:sp>
              <p:nvSpPr>
                <p:cNvPr id="55" name="Google Shape;4039;p80">
                  <a:extLst>
                    <a:ext uri="{ED630FC3-9141-49BD-B60D-810D73E5DA90}">
                      <a16:creationId xmlns:a16="http://schemas.microsoft.com/office/drawing/2010/main" id="{259A61C6-40FF-4BFB-A2DE-84D6F0263C84}"/>
                    </a:ext>
                  </a:extLst>
                </p:cNvPr>
                <p:cNvSpPr/>
                <p:nvPr/>
              </p:nvSpPr>
              <p:spPr>
                <a:xfrm rot="0">
                  <a:off x="3929014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56" name="Google Shape;4040;p80">
                <a:extLst>
                  <a:ext uri="{B12240B9-782F-49B9-A793-63377D0C2EA5}">
                    <a16:creationId xmlns:a16="http://schemas.microsoft.com/office/drawing/2010/main" id="{B1019C03-E6BE-408D-BA22-92EA6853F0D4}"/>
                  </a:ext>
                </a:extLst>
              </p:cNvPr>
              <p:cNvSpPr/>
              <p:nvPr/>
            </p:nvSpPr>
            <p:spPr>
              <a:xfrm rot="0">
                <a:off x="3891569" y="1779209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57" name="Google Shape;4041;p80">
              <a:extLst>
                <a:ext uri="{BC2A90DA-3819-4293-A332-DF9074749F76}">
                  <a16:creationId xmlns:a16="http://schemas.microsoft.com/office/drawing/2010/main" id="{794321FC-42C4-4DAA-9CD7-558F4708750F}"/>
                </a:ext>
              </a:extLst>
            </p:cNvPr>
            <p:cNvGrpSpPr/>
            <p:nvPr/>
          </p:nvGrpSpPr>
          <p:grpSpPr>
            <a:xfrm rot="0">
              <a:off x="4252605" y="1496185"/>
              <a:ext cx="324720" cy="463586"/>
              <a:chOff x="4252605" y="1496185"/>
              <a:chExt cx="324720" cy="463586"/>
            </a:xfrm>
          </p:grpSpPr>
          <p:grpSp>
            <p:nvGrpSpPr>
              <p:cNvPr id="58" name="Google Shape;4042;p80">
                <a:extLst>
                  <a:ext uri="{0F427B7D-B70A-454B-B991-22F27AC4ADF9}">
                    <a16:creationId xmlns:a16="http://schemas.microsoft.com/office/drawing/2010/main" id="{FF50D826-D559-4446-96BB-D5CD79B2D028}"/>
                  </a:ext>
                </a:extLst>
              </p:cNvPr>
              <p:cNvGrpSpPr/>
              <p:nvPr/>
            </p:nvGrpSpPr>
            <p:grpSpPr>
              <a:xfrm rot="0">
                <a:off x="4290828" y="1496185"/>
                <a:ext cx="286500" cy="361376"/>
                <a:chOff x="4290828" y="1496185"/>
                <a:chExt cx="286500" cy="361376"/>
              </a:xfrm>
            </p:grpSpPr>
            <p:cxnSp>
              <p:nvCxnSpPr>
                <p:cNvPr id="59" name="Google Shape;4043;p80">
                  <a:extLst>
                    <a:ext uri="{A525B75B-C1A4-4DAA-BF56-0FC719A52566}">
                      <a16:creationId xmlns:a16="http://schemas.microsoft.com/office/drawing/2010/main" id="{3E491C1F-A6E9-4253-8A4F-A900DA74A743}"/>
                    </a:ext>
                  </a:extLst>
                </p:cNvPr>
                <p:cNvCxnSpPr/>
                <p:nvPr/>
              </p:nvCxnSpPr>
              <p:spPr>
                <a:xfrm rot="10800000">
                  <a:off x="4349995" y="1565661"/>
                  <a:ext cx="0" cy="291900"/>
                </a:xfrm>
                <a:prstGeom prst="line">
                  <a:avLst/>
                </a:prstGeom>
                <a:noFill/>
                <a:ln cap="flat" w="28575">
                  <a:solidFill>
                    <a:srgbClr val="a5b7c6"/>
                  </a:solidFill>
                  <a:prstDash val="solid"/>
                  <a:round/>
                </a:ln>
              </p:spPr>
            </p:cxnSp>
            <p:sp>
              <p:nvSpPr>
                <p:cNvPr id="60" name="Google Shape;4044;p80">
                  <a:extLst>
                    <a:ext uri="{718FE9FD-792B-4DCE-8AD8-6FE8C86E739A}">
                      <a16:creationId xmlns:a16="http://schemas.microsoft.com/office/drawing/2010/main" id="{6914349A-ED85-4B43-942A-D7F78B229F3C}"/>
                    </a:ext>
                  </a:extLst>
                </p:cNvPr>
                <p:cNvSpPr/>
                <p:nvPr/>
              </p:nvSpPr>
              <p:spPr>
                <a:xfrm rot="0">
                  <a:off x="4290828" y="1496185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61" name="Google Shape;4045;p80">
                <a:extLst>
                  <a:ext uri="{E12B8523-E0DE-4C55-9544-9FE73706107A}">
                    <a16:creationId xmlns:a16="http://schemas.microsoft.com/office/drawing/2010/main" id="{7EA9C1BF-6761-4C14-9097-6099D7698B03}"/>
                  </a:ext>
                </a:extLst>
              </p:cNvPr>
              <p:cNvSpPr/>
              <p:nvPr/>
            </p:nvSpPr>
            <p:spPr>
              <a:xfrm rot="0">
                <a:off x="4252605" y="1771972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2" name="Google Shape;4046;p80">
              <a:extLst>
                <a:ext uri="{43C69950-29D2-4F15-A248-85E87C2E93F9}">
                  <a16:creationId xmlns:a16="http://schemas.microsoft.com/office/drawing/2010/main" id="{CAC4C214-C28C-4F80-8721-4AB13FE17E82}"/>
                </a:ext>
              </a:extLst>
            </p:cNvPr>
            <p:cNvGrpSpPr/>
            <p:nvPr/>
          </p:nvGrpSpPr>
          <p:grpSpPr>
            <a:xfrm rot="0">
              <a:off x="4613642" y="1763715"/>
              <a:ext cx="325307" cy="439200"/>
              <a:chOff x="4613642" y="1763715"/>
              <a:chExt cx="325307" cy="439200"/>
            </a:xfrm>
          </p:grpSpPr>
          <p:grpSp>
            <p:nvGrpSpPr>
              <p:cNvPr id="63" name="Google Shape;4047;p80">
                <a:extLst>
                  <a:ext uri="{34D85623-E712-4410-84A5-54F8D3BD531F}">
                    <a16:creationId xmlns:a16="http://schemas.microsoft.com/office/drawing/2010/main" id="{DDE2902F-3E9A-406B-B865-EDB8C16FDF45}"/>
                  </a:ext>
                </a:extLst>
              </p:cNvPr>
              <p:cNvGrpSpPr/>
              <p:nvPr/>
            </p:nvGrpSpPr>
            <p:grpSpPr>
              <a:xfrm rot="0">
                <a:off x="4652451" y="1879537"/>
                <a:ext cx="286500" cy="323378"/>
                <a:chOff x="4652451" y="1879537"/>
                <a:chExt cx="286500" cy="323378"/>
              </a:xfrm>
            </p:grpSpPr>
            <p:cxnSp>
              <p:nvCxnSpPr>
                <p:cNvPr id="64" name="Google Shape;4048;p80">
                  <a:extLst>
                    <a:ext uri="{B856CD0C-0638-4E9C-9A0F-00018906A2C5}">
                      <a16:creationId xmlns:a16="http://schemas.microsoft.com/office/drawing/2010/main" id="{74E16511-001D-4C51-9DEF-E0F65B166FCD}"/>
                    </a:ext>
                  </a:extLst>
                </p:cNvPr>
                <p:cNvCxnSpPr/>
                <p:nvPr/>
              </p:nvCxnSpPr>
              <p:spPr>
                <a:xfrm rot="10800000">
                  <a:off x="4707486" y="1879537"/>
                  <a:ext cx="0" cy="293999"/>
                </a:xfrm>
                <a:prstGeom prst="line">
                  <a:avLst/>
                </a:prstGeom>
                <a:noFill/>
                <a:ln cap="flat" w="28575">
                  <a:solidFill>
                    <a:srgbClr val="a5b7c6"/>
                  </a:solidFill>
                  <a:prstDash val="solid"/>
                  <a:round/>
                </a:ln>
              </p:spPr>
            </p:cxnSp>
            <p:sp>
              <p:nvSpPr>
                <p:cNvPr id="65" name="Google Shape;4049;p80">
                  <a:extLst>
                    <a:ext uri="{D3BF5074-8D62-402A-AB4C-D98854ED079D}">
                      <a16:creationId xmlns:a16="http://schemas.microsoft.com/office/drawing/2010/main" id="{5C53624E-4E93-45FB-B61D-447A8ACEB3C5}"/>
                    </a:ext>
                  </a:extLst>
                </p:cNvPr>
                <p:cNvSpPr/>
                <p:nvPr/>
              </p:nvSpPr>
              <p:spPr>
                <a:xfrm rot="0">
                  <a:off x="4652451" y="2103016"/>
                  <a:ext cx="286500" cy="99900"/>
                </a:xfrm>
                <a:prstGeom prst="rect">
                  <a:avLst/>
                </a:pr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66" name="Google Shape;4050;p80">
                <a:extLst>
                  <a:ext uri="{E22936BB-1A8F-4713-8FFE-03862B7E0544}">
                    <a16:creationId xmlns:a16="http://schemas.microsoft.com/office/drawing/2010/main" id="{8CB9E010-CDFE-41F0-BF73-8127B33E4A67}"/>
                  </a:ext>
                </a:extLst>
              </p:cNvPr>
              <p:cNvSpPr/>
              <p:nvPr/>
            </p:nvSpPr>
            <p:spPr>
              <a:xfrm rot="0">
                <a:off x="4613642" y="1763715"/>
                <a:ext cx="187800" cy="1878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67" name="Google Shape;4051;p80">
            <a:extLst>
              <a:ext uri="{DECD68BB-85A2-4AC2-8FE2-656EBA10CDF8}">
                <a16:creationId xmlns:a16="http://schemas.microsoft.com/office/drawing/2010/main" id="{405D0603-958E-4CEB-8D10-7E78EFE61CE7}"/>
              </a:ext>
            </a:extLst>
          </p:cNvPr>
          <p:cNvGrpSpPr/>
          <p:nvPr/>
        </p:nvGrpSpPr>
        <p:grpSpPr>
          <a:xfrm rot="0">
            <a:off x="3421841" y="2349730"/>
            <a:ext cx="1652173" cy="391517"/>
            <a:chOff x="3512551" y="2358270"/>
            <a:chExt cx="1597383" cy="378533"/>
          </a:xfrm>
        </p:grpSpPr>
        <p:cxnSp>
          <p:nvCxnSpPr>
            <p:cNvPr id="68" name="Google Shape;4052;p80">
              <a:extLst>
                <a:ext uri="{79A4802D-DDAD-4833-A8FC-D6FD298A722F}">
                  <a16:creationId xmlns:a16="http://schemas.microsoft.com/office/drawing/2010/main" id="{239E39FF-3624-4A27-8095-83D2EA6C665C}"/>
                </a:ext>
              </a:extLst>
            </p:cNvPr>
            <p:cNvCxnSpPr>
              <a:stCxn id="71" idx="6"/>
              <a:endCxn id="83" idx="2"/>
            </p:cNvCxnSpPr>
            <p:nvPr/>
          </p:nvCxnSpPr>
          <p:spPr>
            <a:xfrm rot="0">
              <a:off x="3738198" y="2553118"/>
              <a:ext cx="1146000" cy="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</a:ln>
          </p:spPr>
        </p:cxnSp>
        <p:grpSp>
          <p:nvGrpSpPr>
            <p:cNvPr id="69" name="Google Shape;4055;p80">
              <a:extLst>
                <a:ext uri="{1E3C0953-6EA1-407A-B40B-C1C266501FE9}">
                  <a16:creationId xmlns:a16="http://schemas.microsoft.com/office/drawing/2010/main" id="{EC9FAEC0-AF47-448C-827A-9DDAE3244CB0}"/>
                </a:ext>
              </a:extLst>
            </p:cNvPr>
            <p:cNvGrpSpPr/>
            <p:nvPr/>
          </p:nvGrpSpPr>
          <p:grpSpPr>
            <a:xfrm rot="0">
              <a:off x="3512551" y="2358270"/>
              <a:ext cx="225647" cy="307714"/>
              <a:chOff x="2182679" y="2004714"/>
              <a:chExt cx="792300" cy="1080458"/>
            </a:xfrm>
          </p:grpSpPr>
          <p:cxnSp>
            <p:nvCxnSpPr>
              <p:cNvPr id="70" name="Google Shape;4056;p80">
                <a:extLst>
                  <a:ext uri="{319AD792-51A4-4B8A-900C-EC007ED14BC9}">
                    <a16:creationId xmlns:a16="http://schemas.microsoft.com/office/drawing/2010/main" id="{456BA6A7-2C7B-40BC-A577-1DEB53AF4EDF}"/>
                  </a:ext>
                </a:extLst>
              </p:cNvPr>
              <p:cNvCxnSpPr>
                <a:stCxn id="72" idx="0"/>
              </p:cNvCxnSpPr>
              <p:nvPr/>
            </p:nvCxnSpPr>
            <p:spPr>
              <a:xfrm rot="10800000">
                <a:off x="2578960" y="2004714"/>
                <a:ext cx="0" cy="389099"/>
              </a:xfrm>
              <a:prstGeom prst="line">
                <a:avLst/>
              </a:prstGeom>
              <a:noFill/>
              <a:ln cap="flat" w="9525">
                <a:solidFill>
                  <a:srgbClr val="435d74"/>
                </a:solidFill>
                <a:prstDash val="solid"/>
                <a:round/>
              </a:ln>
            </p:spPr>
          </p:cxnSp>
          <p:sp>
            <p:nvSpPr>
              <p:cNvPr id="71" name="Google Shape;4053;p80">
                <a:extLst>
                  <a:ext uri="{C2CF09EF-0678-437E-B1A8-69090CB042FC}">
                    <a16:creationId xmlns:a16="http://schemas.microsoft.com/office/drawing/2010/main" id="{65C5296C-79B7-41C8-843D-114E29F6C1DA}"/>
                  </a:ext>
                </a:extLst>
              </p:cNvPr>
              <p:cNvSpPr/>
              <p:nvPr/>
            </p:nvSpPr>
            <p:spPr>
              <a:xfrm rot="0">
                <a:off x="2182679" y="2292572"/>
                <a:ext cx="792300" cy="792600"/>
              </a:xfrm>
              <a:prstGeom prst="ellipse">
                <a:avLst/>
              </a:prstGeom>
              <a:noFill/>
              <a:ln cap="flat" w="19050">
                <a:solidFill>
                  <a:srgbClr val="bac8d3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2" name="Google Shape;4057;p80">
                <a:extLst>
                  <a:ext uri="{FD3A8FC7-C9E9-48BB-BBEA-01E6EBAE61D3}">
                    <a16:creationId xmlns:a16="http://schemas.microsoft.com/office/drawing/2010/main" id="{9AC33EDB-2E48-4D2F-8D29-CA79AA54FD3B}"/>
                  </a:ext>
                </a:extLst>
              </p:cNvPr>
              <p:cNvSpPr/>
              <p:nvPr/>
            </p:nvSpPr>
            <p:spPr>
              <a:xfrm rot="0">
                <a:off x="2283911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73" name="Google Shape;4058;p80">
              <a:extLst>
                <a:ext uri="{9FDD620E-808C-45EA-BF5B-32A7F18E3D72}">
                  <a16:creationId xmlns:a16="http://schemas.microsoft.com/office/drawing/2010/main" id="{96678FCC-584D-46D8-9BDE-CDE2B6102063}"/>
                </a:ext>
              </a:extLst>
            </p:cNvPr>
            <p:cNvGrpSpPr/>
            <p:nvPr/>
          </p:nvGrpSpPr>
          <p:grpSpPr>
            <a:xfrm rot="0">
              <a:off x="3969644" y="2440153"/>
              <a:ext cx="225853" cy="296650"/>
              <a:chOff x="3775710" y="1729289"/>
              <a:chExt cx="136499" cy="179289"/>
            </a:xfrm>
          </p:grpSpPr>
          <p:cxnSp>
            <p:nvCxnSpPr>
              <p:cNvPr id="74" name="Google Shape;4059;p80">
                <a:extLst>
                  <a:ext uri="{FBDF1FAC-7807-4A4E-9140-7BB4E89EACC4}">
                    <a16:creationId xmlns:a16="http://schemas.microsoft.com/office/drawing/2010/main" id="{313C2D4E-2077-44EA-818C-D7F6622B0743}"/>
                  </a:ext>
                </a:extLst>
              </p:cNvPr>
              <p:cNvCxnSpPr/>
              <p:nvPr/>
            </p:nvCxnSpPr>
            <p:spPr>
              <a:xfrm rot="0">
                <a:off x="3843851" y="1848278"/>
                <a:ext cx="0" cy="60300"/>
              </a:xfrm>
              <a:prstGeom prst="line">
                <a:avLst/>
              </a:prstGeom>
              <a:noFill/>
              <a:ln cap="flat" w="9525">
                <a:solidFill>
                  <a:srgbClr val="435d74"/>
                </a:solidFill>
                <a:prstDash val="solid"/>
                <a:round/>
              </a:ln>
            </p:spPr>
          </p:cxnSp>
          <p:sp>
            <p:nvSpPr>
              <p:cNvPr id="75" name="Google Shape;4060;p80">
                <a:extLst>
                  <a:ext uri="{1F12CB3E-F0D5-479E-92B4-208BD094B703}">
                    <a16:creationId xmlns:a16="http://schemas.microsoft.com/office/drawing/2010/main" id="{4304115A-CFD4-497A-8047-4D05A0E0B2AA}"/>
                  </a:ext>
                </a:extLst>
              </p:cNvPr>
              <p:cNvSpPr/>
              <p:nvPr/>
            </p:nvSpPr>
            <p:spPr>
              <a:xfrm rot="0">
                <a:off x="3775710" y="1729289"/>
                <a:ext cx="136499" cy="136499"/>
              </a:xfrm>
              <a:prstGeom prst="ellipse">
                <a:avLst/>
              </a:prstGeom>
              <a:noFill/>
              <a:ln cap="flat" w="19050">
                <a:solidFill>
                  <a:srgbClr val="bac8d3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6" name="Google Shape;4061;p80">
                <a:extLst>
                  <a:ext uri="{3431520B-0E1D-469A-BE9C-65472C4B261B}">
                    <a16:creationId xmlns:a16="http://schemas.microsoft.com/office/drawing/2010/main" id="{47AADB4A-2FFA-4D8C-AE0F-7C573E85A6C1}"/>
                  </a:ext>
                </a:extLst>
              </p:cNvPr>
              <p:cNvSpPr/>
              <p:nvPr/>
            </p:nvSpPr>
            <p:spPr>
              <a:xfrm rot="0">
                <a:off x="3793133" y="1746713"/>
                <a:ext cx="101700" cy="1017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77" name="Google Shape;4062;p80">
              <a:extLst>
                <a:ext uri="{15B9FE56-F3E8-44BF-B325-2077C5007121}">
                  <a16:creationId xmlns:a16="http://schemas.microsoft.com/office/drawing/2010/main" id="{66022C5E-9788-40E4-B624-90A48476CBD1}"/>
                </a:ext>
              </a:extLst>
            </p:cNvPr>
            <p:cNvGrpSpPr/>
            <p:nvPr/>
          </p:nvGrpSpPr>
          <p:grpSpPr>
            <a:xfrm rot="0">
              <a:off x="4427050" y="2358270"/>
              <a:ext cx="225647" cy="307714"/>
              <a:chOff x="5393704" y="2004714"/>
              <a:chExt cx="792300" cy="1080458"/>
            </a:xfrm>
          </p:grpSpPr>
          <p:cxnSp>
            <p:nvCxnSpPr>
              <p:cNvPr id="78" name="Google Shape;4063;p80">
                <a:extLst>
                  <a:ext uri="{3CCF8BE5-981D-4123-970C-DBBB1E1A19E8}">
                    <a16:creationId xmlns:a16="http://schemas.microsoft.com/office/drawing/2010/main" id="{06C18459-84CE-4D14-8E82-C195B791828C}"/>
                  </a:ext>
                </a:extLst>
              </p:cNvPr>
              <p:cNvCxnSpPr>
                <a:stCxn id="80" idx="0"/>
              </p:cNvCxnSpPr>
              <p:nvPr/>
            </p:nvCxnSpPr>
            <p:spPr>
              <a:xfrm rot="10800000">
                <a:off x="5789986" y="2004714"/>
                <a:ext cx="0" cy="389099"/>
              </a:xfrm>
              <a:prstGeom prst="line">
                <a:avLst/>
              </a:prstGeom>
              <a:noFill/>
              <a:ln cap="flat" w="9525">
                <a:solidFill>
                  <a:srgbClr val="435d74"/>
                </a:solidFill>
                <a:prstDash val="solid"/>
                <a:round/>
              </a:ln>
            </p:spPr>
          </p:cxnSp>
          <p:sp>
            <p:nvSpPr>
              <p:cNvPr id="79" name="Google Shape;4065;p80">
                <a:extLst>
                  <a:ext uri="{255D7F07-1F60-4180-BFE3-EA1CF22DD2A8}">
                    <a16:creationId xmlns:a16="http://schemas.microsoft.com/office/drawing/2010/main" id="{6C180BCC-5318-4A35-BBF1-26EABCB2A530}"/>
                  </a:ext>
                </a:extLst>
              </p:cNvPr>
              <p:cNvSpPr/>
              <p:nvPr/>
            </p:nvSpPr>
            <p:spPr>
              <a:xfrm rot="0">
                <a:off x="5393704" y="2292572"/>
                <a:ext cx="792300" cy="792600"/>
              </a:xfrm>
              <a:prstGeom prst="ellipse">
                <a:avLst/>
              </a:prstGeom>
              <a:noFill/>
              <a:ln cap="flat" w="19050">
                <a:solidFill>
                  <a:srgbClr val="bac8d3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0" name="Google Shape;4064;p80">
                <a:extLst>
                  <a:ext uri="{7C41555A-55B1-49F9-BE05-7638A5D0021E}">
                    <a16:creationId xmlns:a16="http://schemas.microsoft.com/office/drawing/2010/main" id="{ED3008B9-567A-4CE2-9C13-5F7745D0D160}"/>
                  </a:ext>
                </a:extLst>
              </p:cNvPr>
              <p:cNvSpPr/>
              <p:nvPr/>
            </p:nvSpPr>
            <p:spPr>
              <a:xfrm rot="0">
                <a:off x="5494936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81" name="Google Shape;4066;p80">
              <a:extLst>
                <a:ext uri="{8358AB3E-3786-4F79-9614-CA8B200CDE2C}">
                  <a16:creationId xmlns:a16="http://schemas.microsoft.com/office/drawing/2010/main" id="{31BE390A-5124-446D-8873-468F3253BA13}"/>
                </a:ext>
              </a:extLst>
            </p:cNvPr>
            <p:cNvGrpSpPr/>
            <p:nvPr/>
          </p:nvGrpSpPr>
          <p:grpSpPr>
            <a:xfrm rot="0">
              <a:off x="4884286" y="2440252"/>
              <a:ext cx="225647" cy="296532"/>
              <a:chOff x="6999166" y="2292572"/>
              <a:chExt cx="792300" cy="1041192"/>
            </a:xfrm>
          </p:grpSpPr>
          <p:cxnSp>
            <p:nvCxnSpPr>
              <p:cNvPr id="82" name="Google Shape;4067;p80">
                <a:extLst>
                  <a:ext uri="{773E898A-59E3-46B2-9E28-EA3BC5E17FD1}">
                    <a16:creationId xmlns:a16="http://schemas.microsoft.com/office/drawing/2010/main" id="{E5023AD4-4FDE-4FA7-8753-938E045DDD13}"/>
                  </a:ext>
                </a:extLst>
              </p:cNvPr>
              <p:cNvCxnSpPr/>
              <p:nvPr/>
            </p:nvCxnSpPr>
            <p:spPr>
              <a:xfrm rot="0">
                <a:off x="7395553" y="2983964"/>
                <a:ext cx="0" cy="349799"/>
              </a:xfrm>
              <a:prstGeom prst="line">
                <a:avLst/>
              </a:prstGeom>
              <a:noFill/>
              <a:ln cap="flat" w="9525">
                <a:solidFill>
                  <a:srgbClr val="435d74"/>
                </a:solidFill>
                <a:prstDash val="solid"/>
                <a:round/>
              </a:ln>
            </p:spPr>
          </p:cxnSp>
          <p:sp>
            <p:nvSpPr>
              <p:cNvPr id="83" name="Google Shape;4054;p80">
                <a:extLst>
                  <a:ext uri="{7CF8369C-7750-43FE-9465-ECDFCFC975C8}">
                    <a16:creationId xmlns:a16="http://schemas.microsoft.com/office/drawing/2010/main" id="{AD80A534-BF5F-4ABF-8252-C52671D0FE5E}"/>
                  </a:ext>
                </a:extLst>
              </p:cNvPr>
              <p:cNvSpPr/>
              <p:nvPr/>
            </p:nvSpPr>
            <p:spPr>
              <a:xfrm rot="0">
                <a:off x="6999166" y="2292572"/>
                <a:ext cx="792300" cy="792600"/>
              </a:xfrm>
              <a:prstGeom prst="ellipse">
                <a:avLst/>
              </a:prstGeom>
              <a:noFill/>
              <a:ln cap="flat" w="19050">
                <a:solidFill>
                  <a:srgbClr val="bac8d3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4" name="Google Shape;4068;p80">
                <a:extLst>
                  <a:ext uri="{5433DAFD-3EBF-49D3-8B8F-0B7846E8A610}">
                    <a16:creationId xmlns:a16="http://schemas.microsoft.com/office/drawing/2010/main" id="{25C41345-7731-47AC-A874-F114D8619121}"/>
                  </a:ext>
                </a:extLst>
              </p:cNvPr>
              <p:cNvSpPr/>
              <p:nvPr/>
            </p:nvSpPr>
            <p:spPr>
              <a:xfrm rot="0">
                <a:off x="7100398" y="2393814"/>
                <a:ext cx="590100" cy="5901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85" name="Google Shape;4069;p80">
            <a:extLst>
              <a:ext uri="{7FDEFB94-3140-48DA-A239-5D4FA2C0A144}">
                <a16:creationId xmlns:a16="http://schemas.microsoft.com/office/drawing/2010/main" id="{37D973BF-3F1E-4536-837C-FE31B9BC5F7D}"/>
              </a:ext>
            </a:extLst>
          </p:cNvPr>
          <p:cNvGrpSpPr/>
          <p:nvPr/>
        </p:nvGrpSpPr>
        <p:grpSpPr>
          <a:xfrm rot="0">
            <a:off x="6842649" y="1185929"/>
            <a:ext cx="1581844" cy="732818"/>
            <a:chOff x="634175" y="2986275"/>
            <a:chExt cx="3147949" cy="1458344"/>
          </a:xfrm>
        </p:grpSpPr>
        <p:cxnSp>
          <p:nvCxnSpPr>
            <p:cNvPr id="86" name="Google Shape;4070;p80">
              <a:extLst>
                <a:ext uri="{600E73F5-D6A6-4AC0-96F9-A6040E7C3F4B}">
                  <a16:creationId xmlns:a16="http://schemas.microsoft.com/office/drawing/2010/main" id="{E55DF67B-91EA-4543-AFB2-F1A514794233}"/>
                </a:ext>
              </a:extLst>
            </p:cNvPr>
            <p:cNvCxnSpPr>
              <a:stCxn id="92" idx="4"/>
              <a:endCxn id="94" idx="0"/>
            </p:cNvCxnSpPr>
            <p:nvPr/>
          </p:nvCxnSpPr>
          <p:spPr>
            <a:xfrm rot="0">
              <a:off x="929974" y="3577875"/>
              <a:ext cx="591300" cy="27510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</a:ln>
          </p:spPr>
        </p:cxnSp>
        <p:cxnSp>
          <p:nvCxnSpPr>
            <p:cNvPr id="87" name="Google Shape;4073;p80">
              <a:extLst>
                <a:ext uri="{D3F18EB3-9085-42C3-BA95-CBC7C7B8A1C1}">
                  <a16:creationId xmlns:a16="http://schemas.microsoft.com/office/drawing/2010/main" id="{354D1944-A066-4258-A674-DC1A6728DC3D}"/>
                </a:ext>
              </a:extLst>
            </p:cNvPr>
            <p:cNvCxnSpPr>
              <a:stCxn id="94" idx="0"/>
              <a:endCxn id="91" idx="4"/>
            </p:cNvCxnSpPr>
            <p:nvPr/>
          </p:nvCxnSpPr>
          <p:spPr>
            <a:xfrm flipH="true" rot="10800000">
              <a:off x="1521366" y="3577919"/>
              <a:ext cx="686700" cy="27510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</a:ln>
          </p:spPr>
        </p:cxnSp>
        <p:cxnSp>
          <p:nvCxnSpPr>
            <p:cNvPr id="88" name="Google Shape;4075;p80">
              <a:extLst>
                <a:ext uri="{97CCF85D-5DDA-41DF-B3C6-66C871323E1A}">
                  <a16:creationId xmlns:a16="http://schemas.microsoft.com/office/drawing/2010/main" id="{F50EF02F-A1D5-416E-AAC4-7DE3B7D74DF8}"/>
                </a:ext>
              </a:extLst>
            </p:cNvPr>
            <p:cNvCxnSpPr>
              <a:stCxn id="91" idx="4"/>
              <a:endCxn id="93" idx="0"/>
            </p:cNvCxnSpPr>
            <p:nvPr/>
          </p:nvCxnSpPr>
          <p:spPr>
            <a:xfrm rot="0">
              <a:off x="2208151" y="3577875"/>
              <a:ext cx="686700" cy="27510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</a:ln>
          </p:spPr>
        </p:cxnSp>
        <p:cxnSp>
          <p:nvCxnSpPr>
            <p:cNvPr id="89" name="Google Shape;4077;p80">
              <a:extLst>
                <a:ext uri="{6FF95C1C-14D2-4949-99EF-5AADCFA6CCA9}">
                  <a16:creationId xmlns:a16="http://schemas.microsoft.com/office/drawing/2010/main" id="{DC38DF4A-D58F-4C8D-A60C-5CB7FEFAAAC1}"/>
                </a:ext>
              </a:extLst>
            </p:cNvPr>
            <p:cNvCxnSpPr>
              <a:stCxn id="93" idx="0"/>
              <a:endCxn id="90" idx="4"/>
            </p:cNvCxnSpPr>
            <p:nvPr/>
          </p:nvCxnSpPr>
          <p:spPr>
            <a:xfrm flipH="true" rot="10800000">
              <a:off x="2894933" y="3577918"/>
              <a:ext cx="591300" cy="27510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</a:ln>
          </p:spPr>
        </p:cxnSp>
        <p:sp>
          <p:nvSpPr>
            <p:cNvPr id="90" name="Google Shape;4078;p80">
              <a:extLst>
                <a:ext uri="{459A28B2-54AB-4506-B20B-234E30B290FB}">
                  <a16:creationId xmlns:a16="http://schemas.microsoft.com/office/drawing/2010/main" id="{BA0305B5-04D7-4FAE-ADEB-F492BB206927}"/>
                </a:ext>
              </a:extLst>
            </p:cNvPr>
            <p:cNvSpPr/>
            <p:nvPr/>
          </p:nvSpPr>
          <p:spPr>
            <a:xfrm rot="0">
              <a:off x="3190524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w="19050">
              <a:solidFill>
                <a:srgbClr val="435d74"/>
              </a:solidFill>
              <a:prstDash val="solid"/>
              <a:round/>
            </a:ln>
          </p:spPr>
          <p:txBody>
            <a:bodyPr anchor="ctr" bIns="34275" lIns="68575" rIns="68575" rtlCol="0" spcFirstLastPara="true" tIns="34275" vert="horz" wrap="square">
              <a:noAutofit/>
            </a:bodyPr>
            <a:lstStyle/>
            <a:p>
              <a:pPr algn="ctr" indent="0" lvl="0" marL="0" marR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cap="none" dirty="0" i="0" lang="en-US" strike="noStrike" sz="1400" u="none">
                  <a:solidFill>
                    <a:srgbClr val="00c3b1"/>
                  </a:solidFill>
                  <a:latin typeface="Calibri"/>
                </a:rPr>
                <a:t/>
              </a:r>
              <a:endParaRPr b="0" cap="none" dirty="0" i="0" lang="en-US" strike="noStrike" sz="1400" u="none">
                <a:solidFill>
                  <a:srgbClr val="00c3b1"/>
                </a:solidFill>
                <a:latin typeface="Calibri"/>
              </a:endParaRPr>
            </a:p>
          </p:txBody>
        </p:sp>
        <p:sp>
          <p:nvSpPr>
            <p:cNvPr id="91" name="Google Shape;4074;p80">
              <a:extLst>
                <a:ext uri="{766C9C8E-FD67-47E2-86C4-E2994A1BF2D3}">
                  <a16:creationId xmlns:a16="http://schemas.microsoft.com/office/drawing/2010/main" id="{78F8A31B-59F6-47E9-BA89-0A17178C147A}"/>
                </a:ext>
              </a:extLst>
            </p:cNvPr>
            <p:cNvSpPr/>
            <p:nvPr/>
          </p:nvSpPr>
          <p:spPr>
            <a:xfrm rot="0">
              <a:off x="1912352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w="19050">
              <a:solidFill>
                <a:srgbClr val="435d74"/>
              </a:solidFill>
              <a:prstDash val="solid"/>
              <a:round/>
            </a:ln>
          </p:spPr>
          <p:txBody>
            <a:bodyPr anchor="ctr" bIns="34275" lIns="68575" rIns="68575" rtlCol="0" spcFirstLastPara="true" tIns="34275" vert="horz" wrap="square">
              <a:noAutofit/>
            </a:bodyPr>
            <a:lstStyle/>
            <a:p>
              <a:pPr algn="ctr" indent="0" lvl="0" marL="0" marR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cap="none" dirty="0" i="0" lang="en-US" strike="noStrike" sz="1400" u="none">
                  <a:solidFill>
                    <a:srgbClr val="00c3b1"/>
                  </a:solidFill>
                  <a:latin typeface="Calibri"/>
                </a:rPr>
                <a:t/>
              </a:r>
              <a:endParaRPr b="0" cap="none" dirty="0" i="0" lang="en-US" strike="noStrike" sz="1400" u="none">
                <a:solidFill>
                  <a:srgbClr val="00c3b1"/>
                </a:solidFill>
                <a:latin typeface="Calibri"/>
              </a:endParaRPr>
            </a:p>
          </p:txBody>
        </p:sp>
        <p:sp>
          <p:nvSpPr>
            <p:cNvPr id="92" name="Google Shape;4071;p80">
              <a:extLst>
                <a:ext uri="{6A8C1B70-CC73-4481-8633-7ED56D9F5328}">
                  <a16:creationId xmlns:a16="http://schemas.microsoft.com/office/drawing/2010/main" id="{E4B14786-29D3-47F7-B8B4-C3B013161E14}"/>
                </a:ext>
              </a:extLst>
            </p:cNvPr>
            <p:cNvSpPr/>
            <p:nvPr/>
          </p:nvSpPr>
          <p:spPr>
            <a:xfrm rot="0">
              <a:off x="634175" y="2986275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w="19050">
              <a:solidFill>
                <a:srgbClr val="435d74"/>
              </a:solidFill>
              <a:prstDash val="solid"/>
              <a:round/>
            </a:ln>
          </p:spPr>
          <p:txBody>
            <a:bodyPr anchor="ctr" bIns="34275" lIns="68575" rIns="68575" rtlCol="0" spcFirstLastPara="true" tIns="34275" vert="horz" wrap="square">
              <a:noAutofit/>
            </a:bodyPr>
            <a:lstStyle/>
            <a:p>
              <a:pPr algn="ctr" indent="0" lvl="0" marL="0" marR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cap="none" dirty="0" i="0" lang="en-US" strike="noStrike" sz="1400" u="none">
                  <a:solidFill>
                    <a:srgbClr val="00c3b1"/>
                  </a:solidFill>
                  <a:latin typeface="Calibri"/>
                </a:rPr>
                <a:t/>
              </a:r>
              <a:endParaRPr b="0" cap="none" dirty="0" i="0" lang="en-US" strike="noStrike" sz="1400" u="none">
                <a:solidFill>
                  <a:srgbClr val="00c3b1"/>
                </a:solidFill>
                <a:latin typeface="Calibri"/>
              </a:endParaRPr>
            </a:p>
          </p:txBody>
        </p:sp>
        <p:sp>
          <p:nvSpPr>
            <p:cNvPr id="93" name="Google Shape;4076;p80">
              <a:extLst>
                <a:ext uri="{879ED10D-6E80-4B1A-86E9-2264FB862FA9}">
                  <a16:creationId xmlns:a16="http://schemas.microsoft.com/office/drawing/2010/main" id="{B9B9F924-3323-4FB9-9C8A-A090F641DB54}"/>
                </a:ext>
              </a:extLst>
            </p:cNvPr>
            <p:cNvSpPr/>
            <p:nvPr/>
          </p:nvSpPr>
          <p:spPr>
            <a:xfrm rot="0">
              <a:off x="2599133" y="3853018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w="19050">
              <a:solidFill>
                <a:srgbClr val="435d74"/>
              </a:solidFill>
              <a:prstDash val="solid"/>
              <a:round/>
            </a:ln>
          </p:spPr>
          <p:txBody>
            <a:bodyPr anchor="ctr" bIns="34275" lIns="68575" rIns="68575" rtlCol="0" spcFirstLastPara="true" tIns="34275" vert="horz" wrap="square">
              <a:noAutofit/>
            </a:bodyPr>
            <a:lstStyle/>
            <a:p>
              <a:pPr algn="ctr" indent="0" lvl="0" marL="0" marR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cap="none" dirty="0" i="0" lang="en-US" strike="noStrike" sz="1400" u="none">
                  <a:solidFill>
                    <a:srgbClr val="00c3b1"/>
                  </a:solidFill>
                  <a:latin typeface="Calibri"/>
                </a:rPr>
                <a:t/>
              </a:r>
              <a:endParaRPr b="0" cap="none" dirty="0" i="0" lang="en-US" strike="noStrike" sz="1400" u="none">
                <a:solidFill>
                  <a:srgbClr val="00c3b1"/>
                </a:solidFill>
                <a:latin typeface="Calibri"/>
              </a:endParaRPr>
            </a:p>
          </p:txBody>
        </p:sp>
        <p:sp>
          <p:nvSpPr>
            <p:cNvPr id="94" name="Google Shape;4072;p80">
              <a:extLst>
                <a:ext uri="{070CDDD5-C272-48A6-AB2D-455590350F43}">
                  <a16:creationId xmlns:a16="http://schemas.microsoft.com/office/drawing/2010/main" id="{335297D2-939D-408D-B391-305B436BDBC9}"/>
                </a:ext>
              </a:extLst>
            </p:cNvPr>
            <p:cNvSpPr/>
            <p:nvPr/>
          </p:nvSpPr>
          <p:spPr>
            <a:xfrm rot="0">
              <a:off x="1225566" y="3853019"/>
              <a:ext cx="591600" cy="591600"/>
            </a:xfrm>
            <a:prstGeom prst="ellipse">
              <a:avLst/>
            </a:prstGeom>
            <a:solidFill>
              <a:srgbClr val="a5b7c6"/>
            </a:solidFill>
            <a:ln cap="flat" w="19050">
              <a:solidFill>
                <a:srgbClr val="435d74"/>
              </a:solidFill>
              <a:prstDash val="solid"/>
              <a:round/>
            </a:ln>
          </p:spPr>
          <p:txBody>
            <a:bodyPr anchor="ctr" bIns="34275" lIns="68575" rIns="68575" rtlCol="0" spcFirstLastPara="true" tIns="34275" vert="horz" wrap="square">
              <a:noAutofit/>
            </a:bodyPr>
            <a:lstStyle/>
            <a:p>
              <a:pPr algn="ctr" indent="0" lvl="0" marL="0" marR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cap="none" dirty="0" i="0" lang="en-US" strike="noStrike" sz="1400" u="none">
                  <a:solidFill>
                    <a:srgbClr val="ffffff"/>
                  </a:solidFill>
                  <a:latin typeface="Calibri"/>
                </a:rPr>
                <a:t/>
              </a:r>
              <a:endParaRPr b="0" cap="none" dirty="0" i="0" lang="en-US" strike="noStrike" sz="1400" u="none">
                <a:solidFill>
                  <a:srgbClr val="ffffff"/>
                </a:solidFill>
                <a:latin typeface="Calibri"/>
              </a:endParaRPr>
            </a:p>
          </p:txBody>
        </p:sp>
      </p:grpSp>
      <p:grpSp>
        <p:nvGrpSpPr>
          <p:cNvPr id="95" name="Google Shape;4079;p80">
            <a:extLst>
              <a:ext uri="{06482AA5-01EF-4BD3-8181-5FE06665AC96}">
                <a16:creationId xmlns:a16="http://schemas.microsoft.com/office/drawing/2010/main" id="{C0FC4FC0-3DB6-46E6-92A4-05B8297B969D}"/>
              </a:ext>
            </a:extLst>
          </p:cNvPr>
          <p:cNvGrpSpPr/>
          <p:nvPr/>
        </p:nvGrpSpPr>
        <p:grpSpPr>
          <a:xfrm rot="0">
            <a:off x="3410364" y="2880240"/>
            <a:ext cx="1675128" cy="313673"/>
            <a:chOff x="998425" y="1182125"/>
            <a:chExt cx="1065400" cy="199500"/>
          </a:xfrm>
        </p:grpSpPr>
        <p:sp>
          <p:nvSpPr>
            <p:cNvPr id="96" name="Google Shape;4080;p80">
              <a:extLst>
                <a:ext uri="{B697DEEC-3AA6-4B10-98AB-B75B5FDF1EF6}">
                  <a16:creationId xmlns:a16="http://schemas.microsoft.com/office/drawing/2010/main" id="{A394EBA0-D96B-463C-9A85-556BF669385E}"/>
                </a:ext>
              </a:extLst>
            </p:cNvPr>
            <p:cNvSpPr/>
            <p:nvPr/>
          </p:nvSpPr>
          <p:spPr>
            <a:xfrm rot="0">
              <a:off x="998425" y="1182125"/>
              <a:ext cx="1065400" cy="199500"/>
            </a:xfrm>
            <a:custGeom>
              <a:avLst/>
              <a:gdLst/>
              <a:ahLst/>
              <a:cxnLst/>
              <a:rect b="b" l="0" r="r" t="0"/>
              <a:pathLst>
                <a:path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" name="Google Shape;4081;p80">
              <a:extLst>
                <a:ext uri="{62B27316-B27C-4E2D-B508-B2EEEAFAE8D3}">
                  <a16:creationId xmlns:a16="http://schemas.microsoft.com/office/drawing/2010/main" id="{28A5E6E7-03BE-471A-BC82-09B9135819F9}"/>
                </a:ext>
              </a:extLst>
            </p:cNvPr>
            <p:cNvSpPr/>
            <p:nvPr/>
          </p:nvSpPr>
          <p:spPr>
            <a:xfrm rot="0">
              <a:off x="1017250" y="1193175"/>
              <a:ext cx="177475" cy="177500"/>
            </a:xfrm>
            <a:custGeom>
              <a:avLst/>
              <a:gdLst/>
              <a:ahLst/>
              <a:cxnLst/>
              <a:rect b="b" l="0" r="r" t="0"/>
              <a:pathLst>
                <a:path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" name="Google Shape;4082;p80">
              <a:extLst>
                <a:ext uri="{C8DFC62E-6362-481B-95E9-A826796A8861}">
                  <a16:creationId xmlns:a16="http://schemas.microsoft.com/office/drawing/2010/main" id="{911CF042-305D-452E-B162-0EEC8C3F84FC}"/>
                </a:ext>
              </a:extLst>
            </p:cNvPr>
            <p:cNvSpPr/>
            <p:nvPr/>
          </p:nvSpPr>
          <p:spPr>
            <a:xfrm rot="0">
              <a:off x="1303249" y="1193175"/>
              <a:ext cx="177475" cy="177500"/>
            </a:xfrm>
            <a:custGeom>
              <a:avLst/>
              <a:gdLst/>
              <a:ahLst/>
              <a:cxnLst/>
              <a:rect b="b" l="0" r="r" t="0"/>
              <a:pathLst>
                <a:path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" name="Google Shape;4083;p80">
              <a:extLst>
                <a:ext uri="{204ED87C-79D0-436B-A8A2-09E4190DEABE}">
                  <a16:creationId xmlns:a16="http://schemas.microsoft.com/office/drawing/2010/main" id="{602212B9-CCFE-49A6-8765-DF00B9251DC3}"/>
                </a:ext>
              </a:extLst>
            </p:cNvPr>
            <p:cNvSpPr/>
            <p:nvPr/>
          </p:nvSpPr>
          <p:spPr>
            <a:xfrm rot="0">
              <a:off x="1589250" y="1193175"/>
              <a:ext cx="177475" cy="177500"/>
            </a:xfrm>
            <a:custGeom>
              <a:avLst/>
              <a:gdLst/>
              <a:ahLst/>
              <a:cxnLst/>
              <a:rect b="b" l="0" r="r" t="0"/>
              <a:pathLst>
                <a:path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" name="Google Shape;4084;p80">
              <a:extLst>
                <a:ext uri="{08DE559C-1A9D-4B5D-8625-B6CEF845088C}">
                  <a16:creationId xmlns:a16="http://schemas.microsoft.com/office/drawing/2010/main" id="{00766511-03C7-446E-9FE1-C778DEDC5CAD}"/>
                </a:ext>
              </a:extLst>
            </p:cNvPr>
            <p:cNvSpPr/>
            <p:nvPr/>
          </p:nvSpPr>
          <p:spPr>
            <a:xfrm rot="0">
              <a:off x="1875200" y="1193175"/>
              <a:ext cx="177525" cy="177500"/>
            </a:xfrm>
            <a:custGeom>
              <a:avLst/>
              <a:gdLst/>
              <a:ahLst/>
              <a:cxnLst/>
              <a:rect b="b" l="0" r="r" t="0"/>
              <a:pathLst>
                <a:path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1" name="Google Shape;4085;p80">
            <a:extLst>
              <a:ext uri="{BBEBF403-4296-45D3-8938-629205B1C124}">
                <a16:creationId xmlns:a16="http://schemas.microsoft.com/office/drawing/2010/main" id="{FB4552F1-CAE7-4F94-8715-53142517D4FF}"/>
              </a:ext>
            </a:extLst>
          </p:cNvPr>
          <p:cNvGrpSpPr/>
          <p:nvPr/>
        </p:nvGrpSpPr>
        <p:grpSpPr>
          <a:xfrm rot="0">
            <a:off x="3410363" y="3836206"/>
            <a:ext cx="1675129" cy="525345"/>
            <a:chOff x="5194708" y="3484366"/>
            <a:chExt cx="3148148" cy="987304"/>
          </a:xfrm>
        </p:grpSpPr>
        <p:grpSp>
          <p:nvGrpSpPr>
            <p:cNvPr id="102" name="Google Shape;4086;p80">
              <a:extLst>
                <a:ext uri="{AB52F585-24CF-4C67-8A63-79D6B0DEDDF7}">
                  <a16:creationId xmlns:a16="http://schemas.microsoft.com/office/drawing/2010/main" id="{A200D4B6-E99A-4006-9D04-AFB7438FAF6E}"/>
                </a:ext>
              </a:extLst>
            </p:cNvPr>
            <p:cNvGrpSpPr/>
            <p:nvPr/>
          </p:nvGrpSpPr>
          <p:grpSpPr>
            <a:xfrm rot="0">
              <a:off x="7531520" y="3484366"/>
              <a:ext cx="811335" cy="987304"/>
              <a:chOff x="3379425" y="1617275"/>
              <a:chExt cx="1090650" cy="1327199"/>
            </a:xfrm>
          </p:grpSpPr>
          <p:sp>
            <p:nvSpPr>
              <p:cNvPr id="103" name="Google Shape;4087;p80">
                <a:extLst>
                  <a:ext uri="{05DD5EDF-EAC8-41BD-AC12-FE2078616D87}">
                    <a16:creationId xmlns:a16="http://schemas.microsoft.com/office/drawing/2010/main" id="{84137143-1798-4D55-AE9A-D029C286E117}"/>
                  </a:ext>
                </a:extLst>
              </p:cNvPr>
              <p:cNvSpPr/>
              <p:nvPr/>
            </p:nvSpPr>
            <p:spPr>
              <a:xfrm rot="0">
                <a:off x="3554475" y="1792399"/>
                <a:ext cx="740475" cy="740375"/>
              </a:xfrm>
              <a:custGeom>
                <a:avLst/>
                <a:gdLst/>
                <a:ahLst/>
                <a:cxnLst/>
                <a:rect b="b" l="0" r="r" t="0"/>
                <a:pathLst>
                  <a:path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4" name="Google Shape;4088;p80">
                <a:extLst>
                  <a:ext uri="{35E0978C-52D2-47C5-BD93-427F124A50EC}">
                    <a16:creationId xmlns:a16="http://schemas.microsoft.com/office/drawing/2010/main" id="{A257C1E5-3B57-4B15-8CFF-06A61A9A95EA}"/>
                  </a:ext>
                </a:extLst>
              </p:cNvPr>
              <p:cNvSpPr/>
              <p:nvPr/>
            </p:nvSpPr>
            <p:spPr>
              <a:xfrm rot="0"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b="b" l="0" r="r" t="0"/>
                <a:pathLst>
                  <a:path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5" name="Google Shape;4089;p80">
                <a:extLst>
                  <a:ext uri="{D362602D-DBAD-405A-9D61-038FD0C7D06D}">
                    <a16:creationId xmlns:a16="http://schemas.microsoft.com/office/drawing/2010/main" id="{23A04C16-4DDA-4491-8FC0-241CB47DF179}"/>
                  </a:ext>
                </a:extLst>
              </p:cNvPr>
              <p:cNvSpPr/>
              <p:nvPr/>
            </p:nvSpPr>
            <p:spPr>
              <a:xfrm rot="0">
                <a:off x="3775049" y="2771175"/>
                <a:ext cx="300875" cy="173300"/>
              </a:xfrm>
              <a:custGeom>
                <a:avLst/>
                <a:gdLst/>
                <a:ahLst/>
                <a:cxnLst/>
                <a:rect b="b" l="0" r="r" t="0"/>
                <a:pathLst>
                  <a:path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06" name="Google Shape;4090;p80">
              <a:extLst>
                <a:ext uri="{A59022D6-D7EF-41A2-9540-0D79F34214F6}">
                  <a16:creationId xmlns:a16="http://schemas.microsoft.com/office/drawing/2010/main" id="{7E67314E-BB21-4BBF-901D-CA87C96CB055}"/>
                </a:ext>
              </a:extLst>
            </p:cNvPr>
            <p:cNvGrpSpPr/>
            <p:nvPr/>
          </p:nvGrpSpPr>
          <p:grpSpPr>
            <a:xfrm rot="0">
              <a:off x="6752546" y="3484366"/>
              <a:ext cx="811428" cy="987304"/>
              <a:chOff x="2332275" y="1617275"/>
              <a:chExt cx="1090775" cy="1327199"/>
            </a:xfrm>
          </p:grpSpPr>
          <p:sp>
            <p:nvSpPr>
              <p:cNvPr id="107" name="Google Shape;4091;p80">
                <a:extLst>
                  <a:ext uri="{14678482-2B4D-451D-B064-E8C40FE28B39}">
                    <a16:creationId xmlns:a16="http://schemas.microsoft.com/office/drawing/2010/main" id="{670137F2-9BC1-4D8D-A8EC-A957E4E2A34F}"/>
                  </a:ext>
                </a:extLst>
              </p:cNvPr>
              <p:cNvSpPr/>
              <p:nvPr/>
            </p:nvSpPr>
            <p:spPr>
              <a:xfrm rot="0">
                <a:off x="2507425" y="1792399"/>
                <a:ext cx="740375" cy="740375"/>
              </a:xfrm>
              <a:custGeom>
                <a:avLst/>
                <a:gdLst/>
                <a:ahLst/>
                <a:cxnLst/>
                <a:rect b="b" l="0" r="r" t="0"/>
                <a:pathLst>
                  <a:path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8" name="Google Shape;4092;p80">
                <a:extLst>
                  <a:ext uri="{ECE87A19-9BF7-4D37-8BDA-0F4D8F69B764}">
                    <a16:creationId xmlns:a16="http://schemas.microsoft.com/office/drawing/2010/main" id="{D1B47995-00E3-4793-961E-350718D8DCAC}"/>
                  </a:ext>
                </a:extLst>
              </p:cNvPr>
              <p:cNvSpPr/>
              <p:nvPr/>
            </p:nvSpPr>
            <p:spPr>
              <a:xfrm rot="0"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b="b" l="0" r="r" t="0"/>
                <a:pathLst>
                  <a:path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9" name="Google Shape;4093;p80">
                <a:extLst>
                  <a:ext uri="{7AAE08F6-54B3-45BE-80FC-B5E5BD4C96F4}">
                    <a16:creationId xmlns:a16="http://schemas.microsoft.com/office/drawing/2010/main" id="{4292DD58-081E-43B0-A852-FA458C66571B}"/>
                  </a:ext>
                </a:extLst>
              </p:cNvPr>
              <p:cNvSpPr/>
              <p:nvPr/>
            </p:nvSpPr>
            <p:spPr>
              <a:xfrm rot="0">
                <a:off x="2727924" y="2771175"/>
                <a:ext cx="300950" cy="173300"/>
              </a:xfrm>
              <a:custGeom>
                <a:avLst/>
                <a:gdLst/>
                <a:ahLst/>
                <a:cxnLst/>
                <a:rect b="b" l="0" r="r" t="0"/>
                <a:pathLst>
                  <a:path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0" name="Google Shape;4094;p80">
              <a:extLst>
                <a:ext uri="{18308234-D0D6-44E4-BEF0-727A7D7056D0}">
                  <a16:creationId xmlns:a16="http://schemas.microsoft.com/office/drawing/2010/main" id="{9F61EF00-D2D8-46E3-ABC2-1253012318BD}"/>
                </a:ext>
              </a:extLst>
            </p:cNvPr>
            <p:cNvGrpSpPr/>
            <p:nvPr/>
          </p:nvGrpSpPr>
          <p:grpSpPr>
            <a:xfrm rot="0">
              <a:off x="5973664" y="3484366"/>
              <a:ext cx="811335" cy="987304"/>
              <a:chOff x="1285250" y="1617275"/>
              <a:chExt cx="1090650" cy="1327199"/>
            </a:xfrm>
          </p:grpSpPr>
          <p:sp>
            <p:nvSpPr>
              <p:cNvPr id="111" name="Google Shape;4095;p80">
                <a:extLst>
                  <a:ext uri="{C3ACD295-BCAD-417C-AB40-86EFDECF45DC}">
                    <a16:creationId xmlns:a16="http://schemas.microsoft.com/office/drawing/2010/main" id="{CFD35151-ABBC-4C30-9D43-1566BE28228E}"/>
                  </a:ext>
                </a:extLst>
              </p:cNvPr>
              <p:cNvSpPr/>
              <p:nvPr/>
            </p:nvSpPr>
            <p:spPr>
              <a:xfrm rot="0">
                <a:off x="1460300" y="1792399"/>
                <a:ext cx="740475" cy="740375"/>
              </a:xfrm>
              <a:custGeom>
                <a:avLst/>
                <a:gdLst/>
                <a:ahLst/>
                <a:cxnLst/>
                <a:rect b="b" l="0" r="r" t="0"/>
                <a:pathLst>
                  <a:path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2" name="Google Shape;4096;p80">
                <a:extLst>
                  <a:ext uri="{9F2F13A0-E7E4-4641-AECE-950D66DE9AD7}">
                    <a16:creationId xmlns:a16="http://schemas.microsoft.com/office/drawing/2010/main" id="{E7F7A97C-7852-4510-B457-496A3F0C0487}"/>
                  </a:ext>
                </a:extLst>
              </p:cNvPr>
              <p:cNvSpPr/>
              <p:nvPr/>
            </p:nvSpPr>
            <p:spPr>
              <a:xfrm rot="0"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b="b" l="0" r="r" t="0"/>
                <a:pathLst>
                  <a:path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3" name="Google Shape;4097;p80">
                <a:extLst>
                  <a:ext uri="{2AEA120A-1356-413D-ADDC-244B859B71DC}">
                    <a16:creationId xmlns:a16="http://schemas.microsoft.com/office/drawing/2010/main" id="{F803CBEF-CDEC-4179-B39F-85F7F3A866E1}"/>
                  </a:ext>
                </a:extLst>
              </p:cNvPr>
              <p:cNvSpPr/>
              <p:nvPr/>
            </p:nvSpPr>
            <p:spPr>
              <a:xfrm rot="0">
                <a:off x="1680900" y="2771175"/>
                <a:ext cx="300849" cy="173300"/>
              </a:xfrm>
              <a:custGeom>
                <a:avLst/>
                <a:gdLst/>
                <a:ahLst/>
                <a:cxnLst/>
                <a:rect b="b" l="0" r="r" t="0"/>
                <a:pathLst>
                  <a:path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4" name="Google Shape;4098;p80">
              <a:extLst>
                <a:ext uri="{21EBE4A5-62A6-4354-A271-2126D7C327EB}">
                  <a16:creationId xmlns:a16="http://schemas.microsoft.com/office/drawing/2010/main" id="{203F7832-81A0-4F07-AFC6-6457FE1E7760}"/>
                </a:ext>
              </a:extLst>
            </p:cNvPr>
            <p:cNvGrpSpPr/>
            <p:nvPr/>
          </p:nvGrpSpPr>
          <p:grpSpPr>
            <a:xfrm rot="0">
              <a:off x="5194708" y="3484366"/>
              <a:ext cx="811409" cy="987304"/>
              <a:chOff x="238125" y="1617275"/>
              <a:chExt cx="1090750" cy="1327199"/>
            </a:xfrm>
          </p:grpSpPr>
          <p:sp>
            <p:nvSpPr>
              <p:cNvPr id="115" name="Google Shape;4099;p80">
                <a:extLst>
                  <a:ext uri="{ABFF22DC-26F1-42EB-A5E0-C41A44A7356A}">
                    <a16:creationId xmlns:a16="http://schemas.microsoft.com/office/drawing/2010/main" id="{B6551C78-8A3A-4D6C-B723-08B180268AEC}"/>
                  </a:ext>
                </a:extLst>
              </p:cNvPr>
              <p:cNvSpPr/>
              <p:nvPr/>
            </p:nvSpPr>
            <p:spPr>
              <a:xfrm rot="0">
                <a:off x="413250" y="1792399"/>
                <a:ext cx="740375" cy="740375"/>
              </a:xfrm>
              <a:custGeom>
                <a:avLst/>
                <a:gdLst/>
                <a:ahLst/>
                <a:cxnLst/>
                <a:rect b="b" l="0" r="r" t="0"/>
                <a:pathLst>
                  <a:path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6" name="Google Shape;4100;p80">
                <a:extLst>
                  <a:ext uri="{A9A1E6AC-7FCD-40E8-8F25-46CA4CC0189D}">
                    <a16:creationId xmlns:a16="http://schemas.microsoft.com/office/drawing/2010/main" id="{263A765E-E847-4F22-B1CC-96F50D56A22F}"/>
                  </a:ext>
                </a:extLst>
              </p:cNvPr>
              <p:cNvSpPr/>
              <p:nvPr/>
            </p:nvSpPr>
            <p:spPr>
              <a:xfrm rot="0"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b="b" l="0" r="r" t="0"/>
                <a:pathLst>
                  <a:path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7" name="Google Shape;4101;p80">
                <a:extLst>
                  <a:ext uri="{19E6430B-137F-4A4D-93F5-13DF342A39F3}">
                    <a16:creationId xmlns:a16="http://schemas.microsoft.com/office/drawing/2010/main" id="{70587F4C-9E8B-4D53-978C-80771801DB35}"/>
                  </a:ext>
                </a:extLst>
              </p:cNvPr>
              <p:cNvSpPr/>
              <p:nvPr/>
            </p:nvSpPr>
            <p:spPr>
              <a:xfrm rot="0"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b="b" l="0" r="r" t="0"/>
                <a:pathLst>
                  <a:path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18" name="Google Shape;4102;p80">
            <a:extLst>
              <a:ext uri="{3E4102B0-87D8-4499-A64D-4971EEE32788}">
                <a16:creationId xmlns:a16="http://schemas.microsoft.com/office/drawing/2010/main" id="{C76834F0-FFE3-4336-9BDF-0DEE85338D8B}"/>
              </a:ext>
            </a:extLst>
          </p:cNvPr>
          <p:cNvGrpSpPr/>
          <p:nvPr/>
        </p:nvGrpSpPr>
        <p:grpSpPr>
          <a:xfrm rot="0">
            <a:off x="6844048" y="2482095"/>
            <a:ext cx="1579045" cy="522230"/>
            <a:chOff x="6853640" y="2534077"/>
            <a:chExt cx="1515545" cy="501229"/>
          </a:xfrm>
        </p:grpSpPr>
        <p:grpSp>
          <p:nvGrpSpPr>
            <p:cNvPr id="119" name="Google Shape;4103;p80">
              <a:extLst>
                <a:ext uri="{A8D9C794-3EC9-4AE8-B457-19B8CF42F9C4}">
                  <a16:creationId xmlns:a16="http://schemas.microsoft.com/office/drawing/2010/main" id="{37D3BDC1-5997-4BFA-B4E3-D993DE6C4680}"/>
                </a:ext>
              </a:extLst>
            </p:cNvPr>
            <p:cNvGrpSpPr/>
            <p:nvPr/>
          </p:nvGrpSpPr>
          <p:grpSpPr>
            <a:xfrm rot="0">
              <a:off x="6853640" y="2618923"/>
              <a:ext cx="1515545" cy="324555"/>
              <a:chOff x="6853640" y="2618923"/>
              <a:chExt cx="1515545" cy="324555"/>
            </a:xfrm>
          </p:grpSpPr>
          <p:sp>
            <p:nvSpPr>
              <p:cNvPr id="120" name="Google Shape;4104;p80">
                <a:extLst>
                  <a:ext uri="{BEFD68DC-BF0D-4530-9D5E-C558E5E24AB1}">
                    <a16:creationId xmlns:a16="http://schemas.microsoft.com/office/drawing/2010/main" id="{BAA13BE5-F925-470E-A2BB-873E2B622255}"/>
                  </a:ext>
                </a:extLst>
              </p:cNvPr>
              <p:cNvSpPr/>
              <p:nvPr/>
            </p:nvSpPr>
            <p:spPr>
              <a:xfrm rot="0">
                <a:off x="7747010" y="2781222"/>
                <a:ext cx="324578" cy="162258"/>
              </a:xfrm>
              <a:custGeom>
                <a:avLst/>
                <a:gdLst/>
                <a:ahLst/>
                <a:cxnLst/>
                <a:rect b="b" l="0" r="r" t="0"/>
                <a:pathLst>
                  <a:path h="3951" w="7904">
                    <a:moveTo>
                      <a:pt x="1" y="0"/>
                    </a:moveTo>
                    <a:cubicBezTo>
                      <a:pt x="1" y="540"/>
                      <a:pt x="113" y="1075"/>
                      <a:pt x="327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6132" y="3951"/>
                      <a:pt x="7903" y="2178"/>
                      <a:pt x="7903" y="0"/>
                    </a:cubicBezTo>
                    <a:lnTo>
                      <a:pt x="7248" y="0"/>
                    </a:lnTo>
                    <a:cubicBezTo>
                      <a:pt x="7248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1" name="Google Shape;4105;p80">
                <a:extLst>
                  <a:ext uri="{4F24EDEC-8046-4A19-94A1-5A5D86962354}">
                    <a16:creationId xmlns:a16="http://schemas.microsoft.com/office/drawing/2010/main" id="{F8EE7B24-4C04-4FF4-B78B-58BC7289FAC8}"/>
                  </a:ext>
                </a:extLst>
              </p:cNvPr>
              <p:cNvSpPr/>
              <p:nvPr/>
            </p:nvSpPr>
            <p:spPr>
              <a:xfrm rot="0">
                <a:off x="7449412" y="2618923"/>
                <a:ext cx="324496" cy="162258"/>
              </a:xfrm>
              <a:custGeom>
                <a:avLst/>
                <a:gdLst/>
                <a:ahLst/>
                <a:cxnLst/>
                <a:rect b="b" l="0" r="r" t="0"/>
                <a:pathLst>
                  <a:path h="3951" w="7902">
                    <a:moveTo>
                      <a:pt x="3951" y="0"/>
                    </a:moveTo>
                    <a:cubicBezTo>
                      <a:pt x="2330" y="0"/>
                      <a:pt x="935" y="982"/>
                      <a:pt x="327" y="2380"/>
                    </a:cubicBezTo>
                    <a:cubicBezTo>
                      <a:pt x="111" y="2874"/>
                      <a:pt x="0" y="3409"/>
                      <a:pt x="0" y="3951"/>
                    </a:cubicBezTo>
                    <a:lnTo>
                      <a:pt x="653" y="3951"/>
                    </a:lnTo>
                    <a:cubicBezTo>
                      <a:pt x="653" y="2135"/>
                      <a:pt x="2133" y="657"/>
                      <a:pt x="3951" y="657"/>
                    </a:cubicBezTo>
                    <a:cubicBezTo>
                      <a:pt x="5767" y="657"/>
                      <a:pt x="7246" y="2135"/>
                      <a:pt x="7246" y="3951"/>
                    </a:cubicBezTo>
                    <a:lnTo>
                      <a:pt x="7901" y="3951"/>
                    </a:lnTo>
                    <a:cubicBezTo>
                      <a:pt x="7901" y="3411"/>
                      <a:pt x="7791" y="2876"/>
                      <a:pt x="7574" y="2381"/>
                    </a:cubicBezTo>
                    <a:cubicBezTo>
                      <a:pt x="6966" y="982"/>
                      <a:pt x="5571" y="0"/>
                      <a:pt x="3951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2" name="Google Shape;4106;p80">
                <a:extLst>
                  <a:ext uri="{F7072230-8A2E-475B-82C0-A48BDA38E100}">
                    <a16:creationId xmlns:a16="http://schemas.microsoft.com/office/drawing/2010/main" id="{EB51B285-EE66-4B42-9640-3077FA4DB2FA}"/>
                  </a:ext>
                </a:extLst>
              </p:cNvPr>
              <p:cNvSpPr/>
              <p:nvPr/>
            </p:nvSpPr>
            <p:spPr>
              <a:xfrm rot="0">
                <a:off x="6853640" y="2618923"/>
                <a:ext cx="324824" cy="162791"/>
              </a:xfrm>
              <a:custGeom>
                <a:avLst/>
                <a:gdLst/>
                <a:ahLst/>
                <a:cxnLst/>
                <a:rect b="b" l="0" r="r" t="0"/>
                <a:pathLst>
                  <a:path h="3964" w="7910">
                    <a:moveTo>
                      <a:pt x="3958" y="0"/>
                    </a:moveTo>
                    <a:cubicBezTo>
                      <a:pt x="3954" y="0"/>
                      <a:pt x="3950" y="0"/>
                      <a:pt x="3946" y="0"/>
                    </a:cubicBezTo>
                    <a:cubicBezTo>
                      <a:pt x="1768" y="6"/>
                      <a:pt x="0" y="1784"/>
                      <a:pt x="6" y="3963"/>
                    </a:cubicBezTo>
                    <a:lnTo>
                      <a:pt x="661" y="3962"/>
                    </a:lnTo>
                    <a:cubicBezTo>
                      <a:pt x="657" y="2144"/>
                      <a:pt x="2131" y="661"/>
                      <a:pt x="3947" y="655"/>
                    </a:cubicBezTo>
                    <a:cubicBezTo>
                      <a:pt x="3951" y="655"/>
                      <a:pt x="3955" y="655"/>
                      <a:pt x="3959" y="655"/>
                    </a:cubicBezTo>
                    <a:cubicBezTo>
                      <a:pt x="5771" y="655"/>
                      <a:pt x="7248" y="2127"/>
                      <a:pt x="7254" y="3939"/>
                    </a:cubicBezTo>
                    <a:lnTo>
                      <a:pt x="7256" y="3939"/>
                    </a:lnTo>
                    <a:lnTo>
                      <a:pt x="7909" y="3938"/>
                    </a:lnTo>
                    <a:cubicBezTo>
                      <a:pt x="7907" y="3398"/>
                      <a:pt x="7795" y="2863"/>
                      <a:pt x="7578" y="2368"/>
                    </a:cubicBezTo>
                    <a:cubicBezTo>
                      <a:pt x="6966" y="976"/>
                      <a:pt x="5573" y="0"/>
                      <a:pt x="395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3" name="Google Shape;4107;p80">
                <a:extLst>
                  <a:ext uri="{F2EE2A98-DFA1-487E-AA38-F2A32114EED1}">
                    <a16:creationId xmlns:a16="http://schemas.microsoft.com/office/drawing/2010/main" id="{D212F1A9-CDBF-4213-A48A-9F90E50D14C3}"/>
                  </a:ext>
                </a:extLst>
              </p:cNvPr>
              <p:cNvSpPr/>
              <p:nvPr/>
            </p:nvSpPr>
            <p:spPr>
              <a:xfrm rot="0">
                <a:off x="7151690" y="2781222"/>
                <a:ext cx="324578" cy="162258"/>
              </a:xfrm>
              <a:custGeom>
                <a:avLst/>
                <a:gdLst/>
                <a:ahLst/>
                <a:cxnLst/>
                <a:rect b="b" l="0" r="r" t="0"/>
                <a:pathLst>
                  <a:path h="3951" w="7904">
                    <a:moveTo>
                      <a:pt x="1" y="0"/>
                    </a:moveTo>
                    <a:cubicBezTo>
                      <a:pt x="1" y="540"/>
                      <a:pt x="111" y="1075"/>
                      <a:pt x="328" y="1571"/>
                    </a:cubicBezTo>
                    <a:cubicBezTo>
                      <a:pt x="938" y="2971"/>
                      <a:pt x="2332" y="3951"/>
                      <a:pt x="3953" y="3951"/>
                    </a:cubicBezTo>
                    <a:cubicBezTo>
                      <a:pt x="5574" y="3951"/>
                      <a:pt x="6967" y="2971"/>
                      <a:pt x="7575" y="1573"/>
                    </a:cubicBezTo>
                    <a:cubicBezTo>
                      <a:pt x="7791" y="1076"/>
                      <a:pt x="7903" y="541"/>
                      <a:pt x="7903" y="0"/>
                    </a:cubicBezTo>
                    <a:lnTo>
                      <a:pt x="7249" y="0"/>
                    </a:lnTo>
                    <a:cubicBezTo>
                      <a:pt x="7249" y="1818"/>
                      <a:pt x="5770" y="3296"/>
                      <a:pt x="3953" y="3296"/>
                    </a:cubicBezTo>
                    <a:cubicBezTo>
                      <a:pt x="2135" y="3296"/>
                      <a:pt x="657" y="1818"/>
                      <a:pt x="6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4" name="Google Shape;4108;p80">
                <a:extLst>
                  <a:ext uri="{F4B0FB43-4C8D-4351-BCDB-C4D16E8A4D4B}">
                    <a16:creationId xmlns:a16="http://schemas.microsoft.com/office/drawing/2010/main" id="{9BE8934C-9F19-4E9F-AC8D-F64174AA88AC}"/>
                  </a:ext>
                </a:extLst>
              </p:cNvPr>
              <p:cNvSpPr/>
              <p:nvPr/>
            </p:nvSpPr>
            <p:spPr>
              <a:xfrm rot="0">
                <a:off x="8044362" y="2618923"/>
                <a:ext cx="324824" cy="162791"/>
              </a:xfrm>
              <a:custGeom>
                <a:avLst/>
                <a:gdLst/>
                <a:ahLst/>
                <a:cxnLst/>
                <a:rect b="b" l="0" r="r" t="0"/>
                <a:pathLst>
                  <a:path h="3964" w="7910">
                    <a:moveTo>
                      <a:pt x="3959" y="0"/>
                    </a:moveTo>
                    <a:cubicBezTo>
                      <a:pt x="3955" y="0"/>
                      <a:pt x="3951" y="0"/>
                      <a:pt x="3947" y="0"/>
                    </a:cubicBezTo>
                    <a:cubicBezTo>
                      <a:pt x="1769" y="8"/>
                      <a:pt x="1" y="1786"/>
                      <a:pt x="7" y="3963"/>
                    </a:cubicBezTo>
                    <a:lnTo>
                      <a:pt x="664" y="3962"/>
                    </a:lnTo>
                    <a:cubicBezTo>
                      <a:pt x="658" y="2144"/>
                      <a:pt x="2132" y="661"/>
                      <a:pt x="3948" y="657"/>
                    </a:cubicBezTo>
                    <a:cubicBezTo>
                      <a:pt x="3952" y="657"/>
                      <a:pt x="3956" y="657"/>
                      <a:pt x="3960" y="657"/>
                    </a:cubicBezTo>
                    <a:cubicBezTo>
                      <a:pt x="5772" y="657"/>
                      <a:pt x="7249" y="2127"/>
                      <a:pt x="7255" y="3941"/>
                    </a:cubicBezTo>
                    <a:lnTo>
                      <a:pt x="7257" y="3941"/>
                    </a:lnTo>
                    <a:lnTo>
                      <a:pt x="7910" y="3939"/>
                    </a:lnTo>
                    <a:cubicBezTo>
                      <a:pt x="7908" y="3398"/>
                      <a:pt x="7796" y="2865"/>
                      <a:pt x="7578" y="2370"/>
                    </a:cubicBezTo>
                    <a:cubicBezTo>
                      <a:pt x="6967" y="976"/>
                      <a:pt x="5574" y="0"/>
                      <a:pt x="3959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25" name="Google Shape;4109;p80">
              <a:extLst>
                <a:ext uri="{33D3DC70-3448-4188-B6CA-D9AE7F897949}">
                  <a16:creationId xmlns:a16="http://schemas.microsoft.com/office/drawing/2010/main" id="{0BADD003-CD3B-4DCF-BD62-0402E8941106}"/>
                </a:ext>
              </a:extLst>
            </p:cNvPr>
            <p:cNvSpPr/>
            <p:nvPr/>
          </p:nvSpPr>
          <p:spPr>
            <a:xfrm rot="0">
              <a:off x="6899264" y="2673830"/>
              <a:ext cx="225242" cy="361476"/>
            </a:xfrm>
            <a:custGeom>
              <a:avLst/>
              <a:gdLst/>
              <a:ahLst/>
              <a:cxnLst/>
              <a:rect b="b" l="0" r="r" t="0"/>
              <a:pathLst>
                <a:path h="8802" w="5485">
                  <a:moveTo>
                    <a:pt x="2798" y="1197"/>
                  </a:moveTo>
                  <a:cubicBezTo>
                    <a:pt x="2989" y="1197"/>
                    <a:pt x="3183" y="1234"/>
                    <a:pt x="3366" y="1310"/>
                  </a:cubicBezTo>
                  <a:cubicBezTo>
                    <a:pt x="3924" y="1542"/>
                    <a:pt x="4287" y="2085"/>
                    <a:pt x="4287" y="2689"/>
                  </a:cubicBezTo>
                  <a:cubicBezTo>
                    <a:pt x="4287" y="3512"/>
                    <a:pt x="3619" y="4178"/>
                    <a:pt x="2796" y="4180"/>
                  </a:cubicBezTo>
                  <a:cubicBezTo>
                    <a:pt x="2194" y="4180"/>
                    <a:pt x="1650" y="3816"/>
                    <a:pt x="1419" y="3259"/>
                  </a:cubicBezTo>
                  <a:cubicBezTo>
                    <a:pt x="1189" y="2702"/>
                    <a:pt x="1317" y="2061"/>
                    <a:pt x="1743" y="1634"/>
                  </a:cubicBezTo>
                  <a:cubicBezTo>
                    <a:pt x="2028" y="1348"/>
                    <a:pt x="2410" y="1197"/>
                    <a:pt x="2798" y="1197"/>
                  </a:cubicBezTo>
                  <a:close/>
                  <a:moveTo>
                    <a:pt x="2796" y="1"/>
                  </a:moveTo>
                  <a:cubicBezTo>
                    <a:pt x="2254" y="1"/>
                    <a:pt x="1714" y="165"/>
                    <a:pt x="1253" y="489"/>
                  </a:cubicBezTo>
                  <a:cubicBezTo>
                    <a:pt x="433" y="1063"/>
                    <a:pt x="0" y="2048"/>
                    <a:pt x="132" y="3043"/>
                  </a:cubicBezTo>
                  <a:cubicBezTo>
                    <a:pt x="263" y="4037"/>
                    <a:pt x="937" y="4875"/>
                    <a:pt x="1880" y="5216"/>
                  </a:cubicBezTo>
                  <a:lnTo>
                    <a:pt x="1880" y="6705"/>
                  </a:lnTo>
                  <a:lnTo>
                    <a:pt x="1067" y="6705"/>
                  </a:lnTo>
                  <a:lnTo>
                    <a:pt x="2723" y="8801"/>
                  </a:lnTo>
                  <a:lnTo>
                    <a:pt x="4377" y="6705"/>
                  </a:lnTo>
                  <a:lnTo>
                    <a:pt x="3563" y="6705"/>
                  </a:lnTo>
                  <a:lnTo>
                    <a:pt x="3563" y="5265"/>
                  </a:lnTo>
                  <a:cubicBezTo>
                    <a:pt x="4703" y="4926"/>
                    <a:pt x="5485" y="3877"/>
                    <a:pt x="5485" y="2689"/>
                  </a:cubicBezTo>
                  <a:cubicBezTo>
                    <a:pt x="5485" y="1685"/>
                    <a:pt x="4926" y="766"/>
                    <a:pt x="4037" y="304"/>
                  </a:cubicBezTo>
                  <a:cubicBezTo>
                    <a:pt x="3647" y="101"/>
                    <a:pt x="3221" y="1"/>
                    <a:pt x="279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4110;p80">
              <a:extLst>
                <a:ext uri="{864F8F25-1C13-47C7-B82C-5D80D1C17D29}">
                  <a16:creationId xmlns:a16="http://schemas.microsoft.com/office/drawing/2010/main" id="{28564C32-FEFE-4428-8E21-30269FC0B720}"/>
                </a:ext>
              </a:extLst>
            </p:cNvPr>
            <p:cNvSpPr/>
            <p:nvPr/>
          </p:nvSpPr>
          <p:spPr>
            <a:xfrm rot="0">
              <a:off x="7198258" y="2534077"/>
              <a:ext cx="235261" cy="360532"/>
            </a:xfrm>
            <a:custGeom>
              <a:avLst/>
              <a:gdLst/>
              <a:ahLst/>
              <a:cxnLst/>
              <a:rect b="b" l="0" r="r" t="0"/>
              <a:pathLst>
                <a:path h="8779" w="5729">
                  <a:moveTo>
                    <a:pt x="2858" y="4600"/>
                  </a:moveTo>
                  <a:cubicBezTo>
                    <a:pt x="3050" y="4600"/>
                    <a:pt x="3243" y="4637"/>
                    <a:pt x="3427" y="4713"/>
                  </a:cubicBezTo>
                  <a:cubicBezTo>
                    <a:pt x="3985" y="4945"/>
                    <a:pt x="4347" y="5488"/>
                    <a:pt x="4347" y="6092"/>
                  </a:cubicBezTo>
                  <a:cubicBezTo>
                    <a:pt x="4347" y="6915"/>
                    <a:pt x="3679" y="7581"/>
                    <a:pt x="2856" y="7583"/>
                  </a:cubicBezTo>
                  <a:cubicBezTo>
                    <a:pt x="2254" y="7583"/>
                    <a:pt x="1709" y="7219"/>
                    <a:pt x="1479" y="6662"/>
                  </a:cubicBezTo>
                  <a:cubicBezTo>
                    <a:pt x="1248" y="6105"/>
                    <a:pt x="1376" y="5464"/>
                    <a:pt x="1802" y="5037"/>
                  </a:cubicBezTo>
                  <a:cubicBezTo>
                    <a:pt x="2087" y="4751"/>
                    <a:pt x="2469" y="4600"/>
                    <a:pt x="2858" y="4600"/>
                  </a:cubicBezTo>
                  <a:close/>
                  <a:moveTo>
                    <a:pt x="2883" y="0"/>
                  </a:moveTo>
                  <a:lnTo>
                    <a:pt x="1227" y="2097"/>
                  </a:lnTo>
                  <a:lnTo>
                    <a:pt x="2041" y="2097"/>
                  </a:lnTo>
                  <a:lnTo>
                    <a:pt x="2041" y="3530"/>
                  </a:lnTo>
                  <a:cubicBezTo>
                    <a:pt x="782" y="3930"/>
                    <a:pt x="1" y="5184"/>
                    <a:pt x="196" y="6491"/>
                  </a:cubicBezTo>
                  <a:cubicBezTo>
                    <a:pt x="393" y="7796"/>
                    <a:pt x="1507" y="8766"/>
                    <a:pt x="2827" y="8779"/>
                  </a:cubicBezTo>
                  <a:cubicBezTo>
                    <a:pt x="2837" y="8779"/>
                    <a:pt x="2847" y="8779"/>
                    <a:pt x="2857" y="8779"/>
                  </a:cubicBezTo>
                  <a:cubicBezTo>
                    <a:pt x="4165" y="8779"/>
                    <a:pt x="5285" y="7837"/>
                    <a:pt x="5506" y="6545"/>
                  </a:cubicBezTo>
                  <a:cubicBezTo>
                    <a:pt x="5729" y="5245"/>
                    <a:pt x="4974" y="3973"/>
                    <a:pt x="3724" y="3547"/>
                  </a:cubicBezTo>
                  <a:lnTo>
                    <a:pt x="3724" y="2097"/>
                  </a:lnTo>
                  <a:lnTo>
                    <a:pt x="4539" y="2097"/>
                  </a:lnTo>
                  <a:lnTo>
                    <a:pt x="288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" name="Google Shape;4111;p80">
              <a:extLst>
                <a:ext uri="{BDD1E369-98E9-403B-9BB5-C230CD90A434}">
                  <a16:creationId xmlns:a16="http://schemas.microsoft.com/office/drawing/2010/main" id="{147E497D-FBC2-49DC-B1FC-A7F6DFF0FF1F}"/>
                </a:ext>
              </a:extLst>
            </p:cNvPr>
            <p:cNvSpPr/>
            <p:nvPr/>
          </p:nvSpPr>
          <p:spPr>
            <a:xfrm rot="0">
              <a:off x="7493639" y="2673830"/>
              <a:ext cx="225199" cy="361476"/>
            </a:xfrm>
            <a:custGeom>
              <a:avLst/>
              <a:gdLst/>
              <a:ahLst/>
              <a:cxnLst/>
              <a:rect b="b" l="0" r="r" t="0"/>
              <a:pathLst>
                <a:path h="8802" w="5484">
                  <a:moveTo>
                    <a:pt x="2796" y="1197"/>
                  </a:moveTo>
                  <a:cubicBezTo>
                    <a:pt x="2988" y="1197"/>
                    <a:pt x="3181" y="1234"/>
                    <a:pt x="3365" y="1310"/>
                  </a:cubicBezTo>
                  <a:cubicBezTo>
                    <a:pt x="3922" y="1542"/>
                    <a:pt x="4286" y="2085"/>
                    <a:pt x="4286" y="2689"/>
                  </a:cubicBezTo>
                  <a:cubicBezTo>
                    <a:pt x="4284" y="3512"/>
                    <a:pt x="3618" y="4178"/>
                    <a:pt x="2795" y="4180"/>
                  </a:cubicBezTo>
                  <a:cubicBezTo>
                    <a:pt x="2191" y="4180"/>
                    <a:pt x="1649" y="3816"/>
                    <a:pt x="1418" y="3259"/>
                  </a:cubicBezTo>
                  <a:cubicBezTo>
                    <a:pt x="1187" y="2702"/>
                    <a:pt x="1314" y="2061"/>
                    <a:pt x="1740" y="1634"/>
                  </a:cubicBezTo>
                  <a:cubicBezTo>
                    <a:pt x="2026" y="1348"/>
                    <a:pt x="2408" y="1197"/>
                    <a:pt x="2796" y="1197"/>
                  </a:cubicBezTo>
                  <a:close/>
                  <a:moveTo>
                    <a:pt x="2794" y="1"/>
                  </a:moveTo>
                  <a:cubicBezTo>
                    <a:pt x="2254" y="1"/>
                    <a:pt x="1717" y="163"/>
                    <a:pt x="1258" y="484"/>
                  </a:cubicBezTo>
                  <a:cubicBezTo>
                    <a:pt x="436" y="1055"/>
                    <a:pt x="1" y="2037"/>
                    <a:pt x="127" y="3030"/>
                  </a:cubicBezTo>
                  <a:cubicBezTo>
                    <a:pt x="255" y="4023"/>
                    <a:pt x="923" y="4863"/>
                    <a:pt x="1862" y="5211"/>
                  </a:cubicBezTo>
                  <a:lnTo>
                    <a:pt x="1862" y="6705"/>
                  </a:lnTo>
                  <a:lnTo>
                    <a:pt x="1048" y="6705"/>
                  </a:lnTo>
                  <a:lnTo>
                    <a:pt x="2704" y="8801"/>
                  </a:lnTo>
                  <a:lnTo>
                    <a:pt x="4360" y="6705"/>
                  </a:lnTo>
                  <a:lnTo>
                    <a:pt x="3545" y="6705"/>
                  </a:lnTo>
                  <a:lnTo>
                    <a:pt x="3545" y="5270"/>
                  </a:lnTo>
                  <a:cubicBezTo>
                    <a:pt x="4693" y="4935"/>
                    <a:pt x="5484" y="3883"/>
                    <a:pt x="5484" y="2689"/>
                  </a:cubicBezTo>
                  <a:cubicBezTo>
                    <a:pt x="5482" y="1688"/>
                    <a:pt x="4927" y="769"/>
                    <a:pt x="4039" y="306"/>
                  </a:cubicBezTo>
                  <a:cubicBezTo>
                    <a:pt x="3647" y="102"/>
                    <a:pt x="3220" y="1"/>
                    <a:pt x="279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" name="Google Shape;4112;p80">
              <a:extLst>
                <a:ext uri="{E23B29FF-9ECA-4EE6-B732-CCCBAD3EAFD3}">
                  <a16:creationId xmlns:a16="http://schemas.microsoft.com/office/drawing/2010/main" id="{94B0FCAC-7537-4039-8DCC-9367E85F8D65}"/>
                </a:ext>
              </a:extLst>
            </p:cNvPr>
            <p:cNvSpPr/>
            <p:nvPr/>
          </p:nvSpPr>
          <p:spPr>
            <a:xfrm rot="0">
              <a:off x="7792387" y="2534077"/>
              <a:ext cx="235261" cy="360532"/>
            </a:xfrm>
            <a:custGeom>
              <a:avLst/>
              <a:gdLst/>
              <a:ahLst/>
              <a:cxnLst/>
              <a:rect b="b" l="0" r="r" t="0"/>
              <a:pathLst>
                <a:path h="8779" w="5729">
                  <a:moveTo>
                    <a:pt x="2861" y="4601"/>
                  </a:moveTo>
                  <a:cubicBezTo>
                    <a:pt x="3053" y="4601"/>
                    <a:pt x="3247" y="4638"/>
                    <a:pt x="3431" y="4715"/>
                  </a:cubicBezTo>
                  <a:cubicBezTo>
                    <a:pt x="3988" y="4945"/>
                    <a:pt x="4351" y="5488"/>
                    <a:pt x="4351" y="6092"/>
                  </a:cubicBezTo>
                  <a:cubicBezTo>
                    <a:pt x="4350" y="6915"/>
                    <a:pt x="3684" y="7581"/>
                    <a:pt x="2861" y="7583"/>
                  </a:cubicBezTo>
                  <a:cubicBezTo>
                    <a:pt x="2259" y="7583"/>
                    <a:pt x="1714" y="7219"/>
                    <a:pt x="1483" y="6662"/>
                  </a:cubicBezTo>
                  <a:cubicBezTo>
                    <a:pt x="1253" y="6105"/>
                    <a:pt x="1381" y="5464"/>
                    <a:pt x="1807" y="5038"/>
                  </a:cubicBezTo>
                  <a:cubicBezTo>
                    <a:pt x="2092" y="4752"/>
                    <a:pt x="2473" y="4601"/>
                    <a:pt x="2861" y="4601"/>
                  </a:cubicBezTo>
                  <a:close/>
                  <a:moveTo>
                    <a:pt x="2870" y="0"/>
                  </a:moveTo>
                  <a:lnTo>
                    <a:pt x="1214" y="2097"/>
                  </a:lnTo>
                  <a:lnTo>
                    <a:pt x="2028" y="2097"/>
                  </a:lnTo>
                  <a:lnTo>
                    <a:pt x="2028" y="3536"/>
                  </a:lnTo>
                  <a:cubicBezTo>
                    <a:pt x="773" y="3944"/>
                    <a:pt x="1" y="5205"/>
                    <a:pt x="204" y="6508"/>
                  </a:cubicBezTo>
                  <a:cubicBezTo>
                    <a:pt x="409" y="7813"/>
                    <a:pt x="1532" y="8776"/>
                    <a:pt x="2851" y="8779"/>
                  </a:cubicBezTo>
                  <a:cubicBezTo>
                    <a:pt x="2854" y="8779"/>
                    <a:pt x="2858" y="8779"/>
                    <a:pt x="2861" y="8779"/>
                  </a:cubicBezTo>
                  <a:cubicBezTo>
                    <a:pt x="4178" y="8779"/>
                    <a:pt x="5300" y="7828"/>
                    <a:pt x="5514" y="6527"/>
                  </a:cubicBezTo>
                  <a:cubicBezTo>
                    <a:pt x="5729" y="5225"/>
                    <a:pt x="4965" y="3959"/>
                    <a:pt x="3713" y="3543"/>
                  </a:cubicBezTo>
                  <a:lnTo>
                    <a:pt x="3713" y="2097"/>
                  </a:lnTo>
                  <a:lnTo>
                    <a:pt x="4526" y="2097"/>
                  </a:lnTo>
                  <a:lnTo>
                    <a:pt x="287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4113;p80">
              <a:extLst>
                <a:ext uri="{30FD47CB-21C2-4795-9B28-9DBE47F04A9A}">
                  <a16:creationId xmlns:a16="http://schemas.microsoft.com/office/drawing/2010/main" id="{A9C9EAC1-C3B6-41C0-8327-CF8533FB5F43}"/>
                </a:ext>
              </a:extLst>
            </p:cNvPr>
            <p:cNvSpPr/>
            <p:nvPr/>
          </p:nvSpPr>
          <p:spPr>
            <a:xfrm rot="0">
              <a:off x="8090150" y="2673788"/>
              <a:ext cx="225857" cy="361517"/>
            </a:xfrm>
            <a:custGeom>
              <a:avLst/>
              <a:gdLst/>
              <a:ahLst/>
              <a:cxnLst/>
              <a:rect b="b" l="0" r="r" t="0"/>
              <a:pathLst>
                <a:path h="8803" w="5500">
                  <a:moveTo>
                    <a:pt x="2811" y="1198"/>
                  </a:moveTo>
                  <a:cubicBezTo>
                    <a:pt x="3003" y="1198"/>
                    <a:pt x="3197" y="1235"/>
                    <a:pt x="3381" y="1311"/>
                  </a:cubicBezTo>
                  <a:cubicBezTo>
                    <a:pt x="3938" y="1543"/>
                    <a:pt x="4302" y="2086"/>
                    <a:pt x="4302" y="2690"/>
                  </a:cubicBezTo>
                  <a:cubicBezTo>
                    <a:pt x="4300" y="3513"/>
                    <a:pt x="3634" y="4179"/>
                    <a:pt x="2811" y="4181"/>
                  </a:cubicBezTo>
                  <a:cubicBezTo>
                    <a:pt x="2209" y="4181"/>
                    <a:pt x="1664" y="3817"/>
                    <a:pt x="1434" y="3260"/>
                  </a:cubicBezTo>
                  <a:cubicBezTo>
                    <a:pt x="1203" y="2703"/>
                    <a:pt x="1330" y="2062"/>
                    <a:pt x="1757" y="1635"/>
                  </a:cubicBezTo>
                  <a:cubicBezTo>
                    <a:pt x="2042" y="1349"/>
                    <a:pt x="2423" y="1198"/>
                    <a:pt x="2811" y="1198"/>
                  </a:cubicBezTo>
                  <a:close/>
                  <a:moveTo>
                    <a:pt x="2812" y="1"/>
                  </a:moveTo>
                  <a:cubicBezTo>
                    <a:pt x="2257" y="1"/>
                    <a:pt x="1706" y="172"/>
                    <a:pt x="1238" y="509"/>
                  </a:cubicBezTo>
                  <a:cubicBezTo>
                    <a:pt x="420" y="1098"/>
                    <a:pt x="1" y="2097"/>
                    <a:pt x="154" y="3095"/>
                  </a:cubicBezTo>
                  <a:cubicBezTo>
                    <a:pt x="306" y="4093"/>
                    <a:pt x="1005" y="4920"/>
                    <a:pt x="1962" y="5239"/>
                  </a:cubicBezTo>
                  <a:lnTo>
                    <a:pt x="1962" y="6706"/>
                  </a:lnTo>
                  <a:lnTo>
                    <a:pt x="1149" y="6706"/>
                  </a:lnTo>
                  <a:lnTo>
                    <a:pt x="2804" y="8802"/>
                  </a:lnTo>
                  <a:lnTo>
                    <a:pt x="4460" y="6706"/>
                  </a:lnTo>
                  <a:lnTo>
                    <a:pt x="3645" y="6706"/>
                  </a:lnTo>
                  <a:lnTo>
                    <a:pt x="3645" y="5244"/>
                  </a:lnTo>
                  <a:cubicBezTo>
                    <a:pt x="4750" y="4882"/>
                    <a:pt x="5499" y="3852"/>
                    <a:pt x="5499" y="2690"/>
                  </a:cubicBezTo>
                  <a:cubicBezTo>
                    <a:pt x="5499" y="1679"/>
                    <a:pt x="4934" y="755"/>
                    <a:pt x="4036" y="296"/>
                  </a:cubicBezTo>
                  <a:cubicBezTo>
                    <a:pt x="3650" y="98"/>
                    <a:pt x="3230" y="1"/>
                    <a:pt x="28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0" name="Google Shape;4114;p80">
            <a:extLst>
              <a:ext uri="{DE10523F-B28F-4899-886B-58F6424709EF}">
                <a16:creationId xmlns:a16="http://schemas.microsoft.com/office/drawing/2010/main" id="{41043B68-B563-49C5-BA3F-2C9ACC906EAD}"/>
              </a:ext>
            </a:extLst>
          </p:cNvPr>
          <p:cNvGrpSpPr/>
          <p:nvPr/>
        </p:nvGrpSpPr>
        <p:grpSpPr>
          <a:xfrm rot="0">
            <a:off x="3438940" y="3357136"/>
            <a:ext cx="1617976" cy="346616"/>
            <a:chOff x="1808063" y="4294338"/>
            <a:chExt cx="3370782" cy="721817"/>
          </a:xfrm>
        </p:grpSpPr>
        <p:sp>
          <p:nvSpPr>
            <p:cNvPr id="131" name="Google Shape;4115;p80">
              <a:extLst>
                <a:ext uri="{91A665A6-5AF1-4598-BB0F-FA1FCE3135D5}">
                  <a16:creationId xmlns:a16="http://schemas.microsoft.com/office/drawing/2010/main" id="{B78B59F8-E40B-4986-8A57-0AE5E65043BE}"/>
                </a:ext>
              </a:extLst>
            </p:cNvPr>
            <p:cNvSpPr/>
            <p:nvPr/>
          </p:nvSpPr>
          <p:spPr>
            <a:xfrm rot="0">
              <a:off x="1906300" y="4423127"/>
              <a:ext cx="526024" cy="525978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4116;p80">
              <a:extLst>
                <a:ext uri="{F7A7C710-8380-46B9-A21F-F84DEBCF787B}">
                  <a16:creationId xmlns:a16="http://schemas.microsoft.com/office/drawing/2010/main" id="{48106FA5-BDE0-46CA-8AAA-911230CB80F0}"/>
                </a:ext>
              </a:extLst>
            </p:cNvPr>
            <p:cNvSpPr/>
            <p:nvPr/>
          </p:nvSpPr>
          <p:spPr>
            <a:xfrm rot="0">
              <a:off x="3795035" y="4655289"/>
              <a:ext cx="721912" cy="360865"/>
            </a:xfrm>
            <a:custGeom>
              <a:avLst/>
              <a:gdLst/>
              <a:ahLst/>
              <a:cxnLst/>
              <a:rect b="b" l="0" r="r" t="0"/>
              <a:pathLst>
                <a:path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4117;p80">
              <a:extLst>
                <a:ext uri="{0F7AE749-5B32-4E77-8FB9-6FC87487993E}">
                  <a16:creationId xmlns:a16="http://schemas.microsoft.com/office/drawing/2010/main" id="{9CA03D10-5C74-4B80-914B-66FC71287209}"/>
                </a:ext>
              </a:extLst>
            </p:cNvPr>
            <p:cNvSpPr/>
            <p:nvPr/>
          </p:nvSpPr>
          <p:spPr>
            <a:xfrm rot="0">
              <a:off x="3133137" y="4294338"/>
              <a:ext cx="721729" cy="360865"/>
            </a:xfrm>
            <a:custGeom>
              <a:avLst/>
              <a:gdLst/>
              <a:ahLst/>
              <a:cxnLst/>
              <a:rect b="b" l="0" r="r" t="0"/>
              <a:pathLst>
                <a:path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4118;p80">
              <a:extLst>
                <a:ext uri="{767E2742-BE51-45E0-A27F-22580A3E076A}">
                  <a16:creationId xmlns:a16="http://schemas.microsoft.com/office/drawing/2010/main" id="{974FC38D-52AF-4AF6-A30A-135F96D3C09F}"/>
                </a:ext>
              </a:extLst>
            </p:cNvPr>
            <p:cNvSpPr/>
            <p:nvPr/>
          </p:nvSpPr>
          <p:spPr>
            <a:xfrm rot="0">
              <a:off x="1808063" y="4294338"/>
              <a:ext cx="722460" cy="362052"/>
            </a:xfrm>
            <a:custGeom>
              <a:avLst/>
              <a:gdLst/>
              <a:ahLst/>
              <a:cxnLst/>
              <a:rect b="b" l="0" r="r" t="0"/>
              <a:pathLst>
                <a:path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4119;p80">
              <a:extLst>
                <a:ext uri="{02C2C2DE-E9A8-47F5-B88E-253A9FAD0D33}">
                  <a16:creationId xmlns:a16="http://schemas.microsoft.com/office/drawing/2010/main" id="{1327D067-A8BE-43C9-B737-3C7E47FA73BE}"/>
                </a:ext>
              </a:extLst>
            </p:cNvPr>
            <p:cNvSpPr/>
            <p:nvPr/>
          </p:nvSpPr>
          <p:spPr>
            <a:xfrm rot="0">
              <a:off x="2470965" y="4655289"/>
              <a:ext cx="721912" cy="360865"/>
            </a:xfrm>
            <a:custGeom>
              <a:avLst/>
              <a:gdLst/>
              <a:ahLst/>
              <a:cxnLst/>
              <a:rect b="b" l="0" r="r" t="0"/>
              <a:pathLst>
                <a:path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4120;p80">
              <a:extLst>
                <a:ext uri="{1E0E1CDE-429B-4FE5-B6C3-3A9422D27846}">
                  <a16:creationId xmlns:a16="http://schemas.microsoft.com/office/drawing/2010/main" id="{DBD2D1EF-C823-4736-8156-9162862CC160}"/>
                </a:ext>
              </a:extLst>
            </p:cNvPr>
            <p:cNvSpPr/>
            <p:nvPr/>
          </p:nvSpPr>
          <p:spPr>
            <a:xfrm rot="0">
              <a:off x="4456385" y="4294338"/>
              <a:ext cx="722460" cy="362052"/>
            </a:xfrm>
            <a:custGeom>
              <a:avLst/>
              <a:gdLst/>
              <a:ahLst/>
              <a:cxnLst/>
              <a:rect b="b" l="0" r="r" t="0"/>
              <a:pathLst>
                <a:path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" name="Google Shape;4121;p80">
              <a:extLst>
                <a:ext uri="{C97F877E-CBBA-4AFD-A727-E2FF9FF8A4DE}">
                  <a16:creationId xmlns:a16="http://schemas.microsoft.com/office/drawing/2010/main" id="{8346F394-F5F5-4E1E-B376-8B9F7A852446}"/>
                </a:ext>
              </a:extLst>
            </p:cNvPr>
            <p:cNvSpPr/>
            <p:nvPr/>
          </p:nvSpPr>
          <p:spPr>
            <a:xfrm rot="0">
              <a:off x="2568813" y="4351427"/>
              <a:ext cx="526024" cy="525978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" name="Google Shape;4122;p80">
              <a:extLst>
                <a:ext uri="{58327BC3-46BA-40C2-BE5A-09B9786D0B0C}">
                  <a16:creationId xmlns:a16="http://schemas.microsoft.com/office/drawing/2010/main" id="{A84FF77D-86E4-482B-A145-493C0A90D31B}"/>
                </a:ext>
              </a:extLst>
            </p:cNvPr>
            <p:cNvSpPr/>
            <p:nvPr/>
          </p:nvSpPr>
          <p:spPr>
            <a:xfrm rot="0">
              <a:off x="3231883" y="4423127"/>
              <a:ext cx="526024" cy="525978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" name="Google Shape;4123;p80">
              <a:extLst>
                <a:ext uri="{B9DCE60F-A53C-4B3D-9721-68F494BF4190}">
                  <a16:creationId xmlns:a16="http://schemas.microsoft.com/office/drawing/2010/main" id="{B4A7D846-E5D5-4485-AE99-B9BE9E2FC887}"/>
                </a:ext>
              </a:extLst>
            </p:cNvPr>
            <p:cNvSpPr/>
            <p:nvPr/>
          </p:nvSpPr>
          <p:spPr>
            <a:xfrm rot="0">
              <a:off x="3894395" y="4351427"/>
              <a:ext cx="526024" cy="525978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4124;p80">
              <a:extLst>
                <a:ext uri="{148BBDB9-B618-4393-89F5-E7DB19FF029A}">
                  <a16:creationId xmlns:a16="http://schemas.microsoft.com/office/drawing/2010/main" id="{691DD4E0-B28F-435E-B657-5B00526601BF}"/>
                </a:ext>
              </a:extLst>
            </p:cNvPr>
            <p:cNvSpPr/>
            <p:nvPr/>
          </p:nvSpPr>
          <p:spPr>
            <a:xfrm rot="0">
              <a:off x="4560957" y="4423127"/>
              <a:ext cx="526024" cy="525978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bbcc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1" name="Google Shape;4125;p80">
            <a:extLst>
              <a:ext uri="{4B27C09D-A38E-423B-82AA-F047317E46CF}">
                <a16:creationId xmlns:a16="http://schemas.microsoft.com/office/drawing/2010/main" id="{93602BB7-C37A-4473-83DF-49F59F31927B}"/>
              </a:ext>
            </a:extLst>
          </p:cNvPr>
          <p:cNvGrpSpPr/>
          <p:nvPr/>
        </p:nvGrpSpPr>
        <p:grpSpPr>
          <a:xfrm rot="0">
            <a:off x="5264935" y="4023885"/>
            <a:ext cx="1417067" cy="350605"/>
            <a:chOff x="4234950" y="2101012"/>
            <a:chExt cx="4219974" cy="1044090"/>
          </a:xfrm>
        </p:grpSpPr>
        <p:sp>
          <p:nvSpPr>
            <p:cNvPr id="142" name="Google Shape;4126;p80">
              <a:extLst>
                <a:ext uri="{B6CDEA4D-F839-4EE6-8CB9-228ADCA90244}">
                  <a16:creationId xmlns:a16="http://schemas.microsoft.com/office/drawing/2010/main" id="{E8F09D5C-0131-4794-BA84-C4BDCF0F6EA4}"/>
                </a:ext>
              </a:extLst>
            </p:cNvPr>
            <p:cNvSpPr/>
            <p:nvPr/>
          </p:nvSpPr>
          <p:spPr>
            <a:xfrm rot="10800000">
              <a:off x="7528544" y="2218808"/>
              <a:ext cx="826789" cy="826702"/>
            </a:xfrm>
            <a:custGeom>
              <a:avLst/>
              <a:gdLst/>
              <a:ahLst/>
              <a:cxnLst/>
              <a:rect b="b" l="0" r="r" t="0"/>
              <a:pathLst>
                <a:path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4127;p80">
              <a:extLst>
                <a:ext uri="{6B322352-27B4-453E-A066-18ECC0AFA940}">
                  <a16:creationId xmlns:a16="http://schemas.microsoft.com/office/drawing/2010/main" id="{6C03307E-6800-4EE0-8FA4-2DA35E3A02B9}"/>
                </a:ext>
              </a:extLst>
            </p:cNvPr>
            <p:cNvSpPr/>
            <p:nvPr/>
          </p:nvSpPr>
          <p:spPr>
            <a:xfrm rot="10800000">
              <a:off x="6487594" y="2218808"/>
              <a:ext cx="827572" cy="826702"/>
            </a:xfrm>
            <a:custGeom>
              <a:avLst/>
              <a:gdLst/>
              <a:ahLst/>
              <a:cxnLst/>
              <a:rect b="b" l="0" r="r" t="0"/>
              <a:pathLst>
                <a:path h="34893" w="34926">
                  <a:moveTo>
                    <a:pt x="1" y="1"/>
                  </a:moveTo>
                  <a:lnTo>
                    <a:pt x="1" y="34892"/>
                  </a:lnTo>
                  <a:lnTo>
                    <a:pt x="34926" y="34892"/>
                  </a:lnTo>
                  <a:lnTo>
                    <a:pt x="349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4128;p80">
              <a:extLst>
                <a:ext uri="{995D6153-BC3A-4B56-984D-96808C65E7D4}">
                  <a16:creationId xmlns:a16="http://schemas.microsoft.com/office/drawing/2010/main" id="{1066FB4A-1106-45DB-A412-DBFEB24EAB8A}"/>
                </a:ext>
              </a:extLst>
            </p:cNvPr>
            <p:cNvSpPr/>
            <p:nvPr/>
          </p:nvSpPr>
          <p:spPr>
            <a:xfrm rot="10800000">
              <a:off x="5430818" y="2218808"/>
              <a:ext cx="827572" cy="826702"/>
            </a:xfrm>
            <a:custGeom>
              <a:avLst/>
              <a:gdLst/>
              <a:ahLst/>
              <a:cxnLst/>
              <a:rect b="b" l="0" r="r" t="0"/>
              <a:pathLst>
                <a:path h="34893" w="34926">
                  <a:moveTo>
                    <a:pt x="0" y="1"/>
                  </a:moveTo>
                  <a:lnTo>
                    <a:pt x="0" y="34892"/>
                  </a:lnTo>
                  <a:lnTo>
                    <a:pt x="34925" y="34892"/>
                  </a:lnTo>
                  <a:lnTo>
                    <a:pt x="34925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" name="Google Shape;4129;p80">
              <a:extLst>
                <a:ext uri="{209D7ED3-9E07-4EC1-AE04-11011E9D2487}">
                  <a16:creationId xmlns:a16="http://schemas.microsoft.com/office/drawing/2010/main" id="{DBBCE213-DA36-4CBE-9248-945E5C0859A2}"/>
                </a:ext>
              </a:extLst>
            </p:cNvPr>
            <p:cNvSpPr/>
            <p:nvPr/>
          </p:nvSpPr>
          <p:spPr>
            <a:xfrm rot="10800000">
              <a:off x="4374848" y="2218808"/>
              <a:ext cx="826789" cy="826702"/>
            </a:xfrm>
            <a:custGeom>
              <a:avLst/>
              <a:gdLst/>
              <a:ahLst/>
              <a:cxnLst/>
              <a:rect b="b" l="0" r="r" t="0"/>
              <a:pathLst>
                <a:path h="34893" w="34893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" name="Google Shape;4130;p80">
              <a:extLst>
                <a:ext uri="{BF29EE70-3EB3-4F10-AE04-8F8DF2E83DF3}">
                  <a16:creationId xmlns:a16="http://schemas.microsoft.com/office/drawing/2010/main" id="{39C729B6-BA00-4573-8BE9-44F50BE9AC42}"/>
                </a:ext>
              </a:extLst>
            </p:cNvPr>
            <p:cNvSpPr/>
            <p:nvPr/>
          </p:nvSpPr>
          <p:spPr>
            <a:xfrm rot="10800000">
              <a:off x="7410780" y="2622683"/>
              <a:ext cx="1044144" cy="522420"/>
            </a:xfrm>
            <a:custGeom>
              <a:avLst/>
              <a:gdLst/>
              <a:ahLst/>
              <a:cxnLst/>
              <a:rect b="b" l="0" r="r" t="0"/>
              <a:pathLst>
                <a:path h="22050" w="44066">
                  <a:moveTo>
                    <a:pt x="1" y="22050"/>
                  </a:moveTo>
                  <a:cubicBezTo>
                    <a:pt x="1" y="9874"/>
                    <a:pt x="9874" y="1"/>
                    <a:pt x="22050" y="1"/>
                  </a:cubicBezTo>
                  <a:cubicBezTo>
                    <a:pt x="34192" y="1"/>
                    <a:pt x="44065" y="9874"/>
                    <a:pt x="44065" y="22050"/>
                  </a:cubicBezTo>
                </a:path>
              </a:pathLst>
            </a:custGeom>
            <a:noFill/>
            <a:ln cap="rnd" w="20850">
              <a:solidFill>
                <a:srgbClr val="435d74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" name="Google Shape;4131;p80">
              <a:extLst>
                <a:ext uri="{EEE0D555-FCDD-410C-B6A9-A09D028B5932}">
                  <a16:creationId xmlns:a16="http://schemas.microsoft.com/office/drawing/2010/main" id="{57D0E8B7-B841-45EE-90F2-6BEB72954967}"/>
                </a:ext>
              </a:extLst>
            </p:cNvPr>
            <p:cNvSpPr/>
            <p:nvPr/>
          </p:nvSpPr>
          <p:spPr>
            <a:xfrm rot="10800000">
              <a:off x="6366656" y="2101012"/>
              <a:ext cx="1044144" cy="521638"/>
            </a:xfrm>
            <a:custGeom>
              <a:avLst/>
              <a:gdLst/>
              <a:ahLst/>
              <a:cxnLst/>
              <a:rect b="b" l="0" r="r" t="0"/>
              <a:pathLst>
                <a:path h="22017" w="44066">
                  <a:moveTo>
                    <a:pt x="44065" y="1"/>
                  </a:moveTo>
                  <a:cubicBezTo>
                    <a:pt x="44065" y="12176"/>
                    <a:pt x="34191" y="22016"/>
                    <a:pt x="22049" y="22016"/>
                  </a:cubicBezTo>
                  <a:cubicBezTo>
                    <a:pt x="9874" y="22016"/>
                    <a:pt x="0" y="12176"/>
                    <a:pt x="0" y="1"/>
                  </a:cubicBezTo>
                </a:path>
              </a:pathLst>
            </a:custGeom>
            <a:noFill/>
            <a:ln cap="rnd" w="20850">
              <a:solidFill>
                <a:srgbClr val="5f7d95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" name="Google Shape;4132;p80">
              <a:extLst>
                <a:ext uri="{AB49188D-55BA-4B92-A768-A66B83B15CA8}">
                  <a16:creationId xmlns:a16="http://schemas.microsoft.com/office/drawing/2010/main" id="{951AEBDE-BF6C-423F-8F1F-F2BC83D5DE79}"/>
                </a:ext>
              </a:extLst>
            </p:cNvPr>
            <p:cNvSpPr/>
            <p:nvPr/>
          </p:nvSpPr>
          <p:spPr>
            <a:xfrm rot="10800000">
              <a:off x="5322556" y="2622683"/>
              <a:ext cx="1044120" cy="522420"/>
            </a:xfrm>
            <a:custGeom>
              <a:avLst/>
              <a:gdLst/>
              <a:ahLst/>
              <a:cxnLst/>
              <a:rect b="b" l="0" r="r" t="0"/>
              <a:pathLst>
                <a:path h="22050" w="44065">
                  <a:moveTo>
                    <a:pt x="0" y="22050"/>
                  </a:moveTo>
                  <a:cubicBezTo>
                    <a:pt x="0" y="9874"/>
                    <a:pt x="9874" y="1"/>
                    <a:pt x="22049" y="1"/>
                  </a:cubicBezTo>
                  <a:cubicBezTo>
                    <a:pt x="34191" y="1"/>
                    <a:pt x="44065" y="9874"/>
                    <a:pt x="44065" y="22050"/>
                  </a:cubicBezTo>
                </a:path>
              </a:pathLst>
            </a:custGeom>
            <a:noFill/>
            <a:ln cap="rnd" w="20850">
              <a:solidFill>
                <a:srgbClr val="869fb2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4133;p80">
              <a:extLst>
                <a:ext uri="{F1D4EF11-B48E-471D-B292-4B12B54FD0D2}">
                  <a16:creationId xmlns:a16="http://schemas.microsoft.com/office/drawing/2010/main" id="{73ECF3FF-8661-4D4F-82E2-1FDDFB5BABC5}"/>
                </a:ext>
              </a:extLst>
            </p:cNvPr>
            <p:cNvSpPr/>
            <p:nvPr/>
          </p:nvSpPr>
          <p:spPr>
            <a:xfrm rot="10800000">
              <a:off x="4278434" y="2101012"/>
              <a:ext cx="1044144" cy="521638"/>
            </a:xfrm>
            <a:custGeom>
              <a:avLst/>
              <a:gdLst/>
              <a:ahLst/>
              <a:cxnLst/>
              <a:rect b="b" l="0" r="r" t="0"/>
              <a:pathLst>
                <a:path h="22017" w="44066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cap="rnd" w="20850">
              <a:solidFill>
                <a:srgbClr val="bac8d3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4134;p80">
              <a:extLst>
                <a:ext uri="{3FBCD369-C62C-449C-8BF4-A87C14ADCB58}">
                  <a16:creationId xmlns:a16="http://schemas.microsoft.com/office/drawing/2010/main" id="{D497F06D-F947-470F-AAD9-5A6FB8EFE528}"/>
                </a:ext>
              </a:extLst>
            </p:cNvPr>
            <p:cNvSpPr/>
            <p:nvPr/>
          </p:nvSpPr>
          <p:spPr>
            <a:xfrm rot="10800000">
              <a:off x="7367295" y="2570458"/>
              <a:ext cx="86984" cy="86974"/>
            </a:xfrm>
            <a:custGeom>
              <a:avLst/>
              <a:gdLst/>
              <a:ahLst/>
              <a:cxnLst/>
              <a:rect b="b" l="0" r="r" t="0"/>
              <a:pathLst>
                <a:path h="3671" w="3671">
                  <a:moveTo>
                    <a:pt x="1835" y="1"/>
                  </a:moveTo>
                  <a:cubicBezTo>
                    <a:pt x="835" y="1"/>
                    <a:pt x="1" y="835"/>
                    <a:pt x="1" y="1836"/>
                  </a:cubicBezTo>
                  <a:cubicBezTo>
                    <a:pt x="1" y="2870"/>
                    <a:pt x="835" y="3670"/>
                    <a:pt x="1835" y="3670"/>
                  </a:cubicBezTo>
                  <a:cubicBezTo>
                    <a:pt x="2869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4135;p80">
              <a:extLst>
                <a:ext uri="{23532482-4BEE-4A7F-A82E-F0B942139B84}">
                  <a16:creationId xmlns:a16="http://schemas.microsoft.com/office/drawing/2010/main" id="{7239D69A-0CBB-4A26-A8FA-D16D7B395BE0}"/>
                </a:ext>
              </a:extLst>
            </p:cNvPr>
            <p:cNvSpPr/>
            <p:nvPr/>
          </p:nvSpPr>
          <p:spPr>
            <a:xfrm rot="10800000">
              <a:off x="6323197" y="2570458"/>
              <a:ext cx="86961" cy="86974"/>
            </a:xfrm>
            <a:custGeom>
              <a:avLst/>
              <a:gdLst/>
              <a:ahLst/>
              <a:cxnLst/>
              <a:rect b="b" l="0" r="r" t="0"/>
              <a:pathLst>
                <a:path h="3671" w="3670">
                  <a:moveTo>
                    <a:pt x="1835" y="1"/>
                  </a:moveTo>
                  <a:cubicBezTo>
                    <a:pt x="834" y="1"/>
                    <a:pt x="1" y="835"/>
                    <a:pt x="1" y="1836"/>
                  </a:cubicBezTo>
                  <a:cubicBezTo>
                    <a:pt x="1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69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" name="Google Shape;4136;p80">
              <a:extLst>
                <a:ext uri="{DCC0811A-E309-4DF0-A21E-892A66B794C3}">
                  <a16:creationId xmlns:a16="http://schemas.microsoft.com/office/drawing/2010/main" id="{BA2E884F-184B-4FE3-BC41-405497B57E5E}"/>
                </a:ext>
              </a:extLst>
            </p:cNvPr>
            <p:cNvSpPr/>
            <p:nvPr/>
          </p:nvSpPr>
          <p:spPr>
            <a:xfrm rot="10800000">
              <a:off x="5279073" y="2570458"/>
              <a:ext cx="86961" cy="86974"/>
            </a:xfrm>
            <a:custGeom>
              <a:avLst/>
              <a:gdLst/>
              <a:ahLst/>
              <a:cxnLst/>
              <a:rect b="b" l="0" r="r" t="0"/>
              <a:pathLst>
                <a:path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70" y="2870"/>
                    <a:pt x="3670" y="1836"/>
                  </a:cubicBezTo>
                  <a:cubicBezTo>
                    <a:pt x="3670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" name="Google Shape;4137;p80">
              <a:extLst>
                <a:ext uri="{96FA2BE5-9B86-428D-BC94-5A7600CBCABE}">
                  <a16:creationId xmlns:a16="http://schemas.microsoft.com/office/drawing/2010/main" id="{2999B30D-2908-4473-9516-E2ABF8AEA9F8}"/>
                </a:ext>
              </a:extLst>
            </p:cNvPr>
            <p:cNvSpPr/>
            <p:nvPr/>
          </p:nvSpPr>
          <p:spPr>
            <a:xfrm rot="10800000">
              <a:off x="4234950" y="2570458"/>
              <a:ext cx="86961" cy="86974"/>
            </a:xfrm>
            <a:custGeom>
              <a:avLst/>
              <a:gdLst/>
              <a:ahLst/>
              <a:cxnLst/>
              <a:rect b="b" l="0" r="r" t="0"/>
              <a:pathLst>
                <a:path h="3671" w="367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4138;p80">
              <a:extLst>
                <a:ext uri="{06C6E4F6-535C-45AD-83F2-E3D78C807519}">
                  <a16:creationId xmlns:a16="http://schemas.microsoft.com/office/drawing/2010/main" id="{9F89A12F-143C-4E79-8947-E58277C4D589}"/>
                </a:ext>
              </a:extLst>
            </p:cNvPr>
            <p:cNvSpPr/>
            <p:nvPr/>
          </p:nvSpPr>
          <p:spPr>
            <a:xfrm rot="10800000">
              <a:off x="7541196" y="2231460"/>
              <a:ext cx="801483" cy="800617"/>
            </a:xfrm>
            <a:custGeom>
              <a:avLst/>
              <a:gdLst/>
              <a:ahLst/>
              <a:cxnLst/>
              <a:rect b="b" l="0" r="r" t="0"/>
              <a:pathLst>
                <a:path h="33792" w="33825">
                  <a:moveTo>
                    <a:pt x="16912" y="1835"/>
                  </a:move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lose/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824" y="26219"/>
                    <a:pt x="33824" y="16879"/>
                  </a:cubicBezTo>
                  <a:cubicBezTo>
                    <a:pt x="33824" y="7539"/>
                    <a:pt x="26252" y="1"/>
                    <a:pt x="169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4139;p80">
              <a:extLst>
                <a:ext uri="{C96282C8-BFA0-4E55-B82D-8236E50084CA}">
                  <a16:creationId xmlns:a16="http://schemas.microsoft.com/office/drawing/2010/main" id="{07E884B2-1651-4CF2-AF44-92D32B1BD632}"/>
                </a:ext>
              </a:extLst>
            </p:cNvPr>
            <p:cNvSpPr/>
            <p:nvPr/>
          </p:nvSpPr>
          <p:spPr>
            <a:xfrm rot="10800000">
              <a:off x="6488377" y="2231460"/>
              <a:ext cx="800701" cy="800617"/>
            </a:xfrm>
            <a:custGeom>
              <a:avLst/>
              <a:gdLst/>
              <a:ahLst/>
              <a:cxnLst/>
              <a:rect b="b" l="0" r="r" t="0"/>
              <a:pathLst>
                <a:path h="33792" w="33792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7" y="31923"/>
                    <a:pt x="1868" y="25185"/>
                    <a:pt x="1868" y="16879"/>
                  </a:cubicBezTo>
                  <a:cubicBezTo>
                    <a:pt x="1868" y="8573"/>
                    <a:pt x="8607" y="1835"/>
                    <a:pt x="16912" y="1835"/>
                  </a:cubicBezTo>
                  <a:cubicBezTo>
                    <a:pt x="25218" y="1835"/>
                    <a:pt x="31957" y="8573"/>
                    <a:pt x="31957" y="16879"/>
                  </a:cubicBezTo>
                  <a:cubicBezTo>
                    <a:pt x="31957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4140;p80">
              <a:extLst>
                <a:ext uri="{A7F34D34-6295-42D6-99A4-50327F1FA870}">
                  <a16:creationId xmlns:a16="http://schemas.microsoft.com/office/drawing/2010/main" id="{CF0EEA04-1CD0-46EA-9D21-06CC241264A8}"/>
                </a:ext>
              </a:extLst>
            </p:cNvPr>
            <p:cNvSpPr/>
            <p:nvPr/>
          </p:nvSpPr>
          <p:spPr>
            <a:xfrm rot="10800000">
              <a:off x="5434776" y="2231460"/>
              <a:ext cx="800701" cy="800617"/>
            </a:xfrm>
            <a:custGeom>
              <a:avLst/>
              <a:gdLst/>
              <a:ahLst/>
              <a:cxnLst/>
              <a:rect b="b" l="0" r="r" t="0"/>
              <a:pathLst>
                <a:path h="33792" w="33792">
                  <a:moveTo>
                    <a:pt x="16879" y="1"/>
                  </a:moveTo>
                  <a:cubicBezTo>
                    <a:pt x="7539" y="1"/>
                    <a:pt x="0" y="7539"/>
                    <a:pt x="0" y="16879"/>
                  </a:cubicBezTo>
                  <a:cubicBezTo>
                    <a:pt x="0" y="26219"/>
                    <a:pt x="7539" y="33791"/>
                    <a:pt x="16879" y="33791"/>
                  </a:cubicBezTo>
                  <a:cubicBezTo>
                    <a:pt x="26219" y="33791"/>
                    <a:pt x="33791" y="26219"/>
                    <a:pt x="33791" y="16879"/>
                  </a:cubicBezTo>
                  <a:cubicBezTo>
                    <a:pt x="33791" y="7539"/>
                    <a:pt x="26219" y="1"/>
                    <a:pt x="16879" y="1"/>
                  </a:cubicBezTo>
                  <a:close/>
                  <a:moveTo>
                    <a:pt x="16879" y="31923"/>
                  </a:moveTo>
                  <a:cubicBezTo>
                    <a:pt x="8573" y="31923"/>
                    <a:pt x="1835" y="25185"/>
                    <a:pt x="1835" y="16879"/>
                  </a:cubicBezTo>
                  <a:cubicBezTo>
                    <a:pt x="1835" y="8573"/>
                    <a:pt x="8573" y="1835"/>
                    <a:pt x="16879" y="1835"/>
                  </a:cubicBezTo>
                  <a:cubicBezTo>
                    <a:pt x="25185" y="1835"/>
                    <a:pt x="31923" y="8573"/>
                    <a:pt x="31923" y="16879"/>
                  </a:cubicBezTo>
                  <a:cubicBezTo>
                    <a:pt x="31923" y="25185"/>
                    <a:pt x="25185" y="31923"/>
                    <a:pt x="16879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4141;p80">
              <a:extLst>
                <a:ext uri="{77F362BB-2268-41A1-84A9-77EB4C4837C7}">
                  <a16:creationId xmlns:a16="http://schemas.microsoft.com/office/drawing/2010/main" id="{4BA90FB6-E669-4D04-A9B3-9E79F17C3D4C}"/>
                </a:ext>
              </a:extLst>
            </p:cNvPr>
            <p:cNvSpPr/>
            <p:nvPr/>
          </p:nvSpPr>
          <p:spPr>
            <a:xfrm rot="10800000">
              <a:off x="4381980" y="2231460"/>
              <a:ext cx="800678" cy="800617"/>
            </a:xfrm>
            <a:custGeom>
              <a:avLst/>
              <a:gdLst/>
              <a:ahLst/>
              <a:cxnLst/>
              <a:rect b="b" l="0" r="r" t="0"/>
              <a:pathLst>
                <a:path h="33792" w="33791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8" name="Google Shape;4142;p80">
            <a:extLst>
              <a:ext uri="{6DF39937-D3A2-4386-81B5-F2DE7057A278}">
                <a16:creationId xmlns:a16="http://schemas.microsoft.com/office/drawing/2010/main" id="{78B1BA43-0271-4AF7-AA24-D0585375C82C}"/>
              </a:ext>
            </a:extLst>
          </p:cNvPr>
          <p:cNvGrpSpPr/>
          <p:nvPr/>
        </p:nvGrpSpPr>
        <p:grpSpPr>
          <a:xfrm rot="0">
            <a:off x="6840408" y="2014643"/>
            <a:ext cx="1586327" cy="371557"/>
            <a:chOff x="1247650" y="2075423"/>
            <a:chExt cx="6648477" cy="1557238"/>
          </a:xfrm>
        </p:grpSpPr>
        <p:sp>
          <p:nvSpPr>
            <p:cNvPr id="159" name="Google Shape;4143;p80">
              <a:extLst>
                <a:ext uri="{E00C51E2-0A58-401A-BD5E-929865F24564}">
                  <a16:creationId xmlns:a16="http://schemas.microsoft.com/office/drawing/2010/main" id="{923DA6EB-9976-484D-927C-36CC5D00380B}"/>
                </a:ext>
              </a:extLst>
            </p:cNvPr>
            <p:cNvSpPr/>
            <p:nvPr/>
          </p:nvSpPr>
          <p:spPr>
            <a:xfrm rot="0">
              <a:off x="6633862" y="2075423"/>
              <a:ext cx="953444" cy="825696"/>
            </a:xfrm>
            <a:custGeom>
              <a:avLst/>
              <a:gdLst/>
              <a:ahLst/>
              <a:cxnLst/>
              <a:rect b="b" l="0" r="r" t="0"/>
              <a:pathLst>
                <a:path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4144;p80">
              <a:extLst>
                <a:ext uri="{829B26BA-7CE0-4724-953C-4DC96FA46921}">
                  <a16:creationId xmlns:a16="http://schemas.microsoft.com/office/drawing/2010/main" id="{9922E72C-C982-42DF-B3ED-0F8250C75D7F}"/>
                </a:ext>
              </a:extLst>
            </p:cNvPr>
            <p:cNvSpPr/>
            <p:nvPr/>
          </p:nvSpPr>
          <p:spPr>
            <a:xfrm rot="0">
              <a:off x="5359252" y="2806965"/>
              <a:ext cx="953461" cy="825696"/>
            </a:xfrm>
            <a:custGeom>
              <a:avLst/>
              <a:gdLst/>
              <a:ahLst/>
              <a:cxnLst/>
              <a:rect b="b" l="0" r="r" t="0"/>
              <a:pathLst>
                <a:path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4145;p80">
              <a:extLst>
                <a:ext uri="{6840B433-44F2-439C-9FB9-13722D7F42AE}">
                  <a16:creationId xmlns:a16="http://schemas.microsoft.com/office/drawing/2010/main" id="{A593FDF5-F0DA-47AD-A283-B5B4E818441F}"/>
                </a:ext>
              </a:extLst>
            </p:cNvPr>
            <p:cNvSpPr/>
            <p:nvPr/>
          </p:nvSpPr>
          <p:spPr>
            <a:xfrm rot="0">
              <a:off x="1601478" y="2075425"/>
              <a:ext cx="953315" cy="825696"/>
            </a:xfrm>
            <a:custGeom>
              <a:avLst/>
              <a:gdLst/>
              <a:ahLst/>
              <a:cxnLst/>
              <a:rect b="b" l="0" r="r" t="0"/>
              <a:pathLst>
                <a:path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4146;p80">
              <a:extLst>
                <a:ext uri="{6A4EEEE5-F2D5-4DDD-88B3-6DAAEC4738C8}">
                  <a16:creationId xmlns:a16="http://schemas.microsoft.com/office/drawing/2010/main" id="{6B69D85A-DE53-4A6D-9876-18C215F3B113}"/>
                </a:ext>
              </a:extLst>
            </p:cNvPr>
            <p:cNvSpPr/>
            <p:nvPr/>
          </p:nvSpPr>
          <p:spPr>
            <a:xfrm rot="0">
              <a:off x="2857827" y="2807112"/>
              <a:ext cx="953370" cy="825320"/>
            </a:xfrm>
            <a:custGeom>
              <a:avLst/>
              <a:gdLst/>
              <a:ahLst/>
              <a:cxnLst/>
              <a:rect b="b" l="0" r="r" t="0"/>
              <a:pathLst>
                <a:path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4147;p80">
              <a:extLst>
                <a:ext uri="{7C5105E7-0667-4543-933A-BB6AF87BE1E3}">
                  <a16:creationId xmlns:a16="http://schemas.microsoft.com/office/drawing/2010/main" id="{DFAF31C7-FD45-4795-A9FB-EE6C6C3319FD}"/>
                </a:ext>
              </a:extLst>
            </p:cNvPr>
            <p:cNvSpPr/>
            <p:nvPr/>
          </p:nvSpPr>
          <p:spPr>
            <a:xfrm rot="0">
              <a:off x="4097386" y="2075425"/>
              <a:ext cx="953444" cy="825696"/>
            </a:xfrm>
            <a:custGeom>
              <a:avLst/>
              <a:gdLst/>
              <a:ahLst/>
              <a:cxnLst/>
              <a:rect b="b" l="0" r="r" t="0"/>
              <a:pathLst>
                <a:path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4148;p80">
              <a:extLst>
                <a:ext uri="{88D4F1C4-4B8E-45EF-B35E-4AD9A3058039}">
                  <a16:creationId xmlns:a16="http://schemas.microsoft.com/office/drawing/2010/main" id="{D861CD9E-45D7-4AB9-BC04-E84EA81C2B9E}"/>
                </a:ext>
              </a:extLst>
            </p:cNvPr>
            <p:cNvSpPr/>
            <p:nvPr/>
          </p:nvSpPr>
          <p:spPr>
            <a:xfrm rot="0">
              <a:off x="1247650" y="2490334"/>
              <a:ext cx="6648477" cy="729445"/>
            </a:xfrm>
            <a:custGeom>
              <a:avLst/>
              <a:gdLst/>
              <a:ahLst/>
              <a:cxnLst/>
              <a:rect b="b" l="0" r="r" t="0"/>
              <a:pathLst>
                <a:path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solidFill>
              <a:srgbClr val="191919"/>
            </a:solidFill>
            <a:ln cap="flat" w="19050">
              <a:solidFill>
                <a:srgbClr val="869fb2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5" name="Google Shape;4149;p80">
            <a:extLst>
              <a:ext uri="{6DAB9A93-F6C0-441F-8544-D088E80E277B}">
                <a16:creationId xmlns:a16="http://schemas.microsoft.com/office/drawing/2010/main" id="{C2F5BEAE-CEF9-4E31-9028-561FD4C60B86}"/>
              </a:ext>
            </a:extLst>
          </p:cNvPr>
          <p:cNvGrpSpPr/>
          <p:nvPr/>
        </p:nvGrpSpPr>
        <p:grpSpPr>
          <a:xfrm rot="0">
            <a:off x="5271678" y="1167832"/>
            <a:ext cx="1415601" cy="1648533"/>
            <a:chOff x="1839112" y="2209163"/>
            <a:chExt cx="1918159" cy="2233784"/>
          </a:xfrm>
        </p:grpSpPr>
        <p:sp>
          <p:nvSpPr>
            <p:cNvPr id="166" name="Google Shape;4150;p80">
              <a:extLst>
                <a:ext uri="{37D98E75-D352-4507-8359-DD4AD0AB5581}">
                  <a16:creationId xmlns:a16="http://schemas.microsoft.com/office/drawing/2010/main" id="{A24352E1-F340-4F4F-88ED-4A1AB8526AEB}"/>
                </a:ext>
              </a:extLst>
            </p:cNvPr>
            <p:cNvSpPr/>
            <p:nvPr/>
          </p:nvSpPr>
          <p:spPr>
            <a:xfrm rot="0">
              <a:off x="1839112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" name="Google Shape;4151;p80">
              <a:extLst>
                <a:ext uri="{10FF0F77-535A-4598-8C9A-C5D09F5DDC60}">
                  <a16:creationId xmlns:a16="http://schemas.microsoft.com/office/drawing/2010/main" id="{F27E9565-C3BF-45FD-B9A0-7BBD6E0EE088}"/>
                </a:ext>
              </a:extLst>
            </p:cNvPr>
            <p:cNvSpPr/>
            <p:nvPr/>
          </p:nvSpPr>
          <p:spPr>
            <a:xfrm rot="0">
              <a:off x="3182171" y="2209163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4152;p80">
              <a:extLst>
                <a:ext uri="{340A9C67-87B8-4105-B199-917F0F149E62}">
                  <a16:creationId xmlns:a16="http://schemas.microsoft.com/office/drawing/2010/main" id="{0D70600D-2D97-4DBC-A59D-D541DE179113}"/>
                </a:ext>
              </a:extLst>
            </p:cNvPr>
            <p:cNvSpPr/>
            <p:nvPr/>
          </p:nvSpPr>
          <p:spPr>
            <a:xfrm rot="0">
              <a:off x="3182171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169" name="Google Shape;4153;p80">
              <a:extLst>
                <a:ext uri="{9473C80C-E343-4F87-82AD-7CA87BFDE335}">
                  <a16:creationId xmlns:a16="http://schemas.microsoft.com/office/drawing/2010/main" id="{4A10EA18-30B7-48CB-9777-3FD27E9464C6}"/>
                </a:ext>
              </a:extLst>
            </p:cNvPr>
            <p:cNvCxnSpPr>
              <a:stCxn id="166" idx="6"/>
              <a:endCxn id="167" idx="2"/>
            </p:cNvCxnSpPr>
            <p:nvPr/>
          </p:nvCxnSpPr>
          <p:spPr>
            <a:xfrm rot="0">
              <a:off x="2414212" y="2496713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w="19050">
              <a:solidFill>
                <a:srgbClr val="374957"/>
              </a:solidFill>
              <a:prstDash val="solid"/>
              <a:round/>
            </a:ln>
          </p:spPr>
        </p:cxnSp>
        <p:cxnSp>
          <p:nvCxnSpPr>
            <p:cNvPr id="170" name="Google Shape;4154;p80">
              <a:extLst>
                <a:ext uri="{6653904C-D518-487F-9FA9-C0065E9275CB}">
                  <a16:creationId xmlns:a16="http://schemas.microsoft.com/office/drawing/2010/main" id="{DB7E9205-51B2-418D-B704-986D7C63673A}"/>
                </a:ext>
              </a:extLst>
            </p:cNvPr>
            <p:cNvCxnSpPr>
              <a:stCxn id="167" idx="4"/>
              <a:endCxn id="173" idx="0"/>
            </p:cNvCxnSpPr>
            <p:nvPr/>
          </p:nvCxnSpPr>
          <p:spPr>
            <a:xfrm rot="5400000">
              <a:off x="2669921" y="2240963"/>
              <a:ext cx="256499" cy="1343100"/>
            </a:xfrm>
            <a:prstGeom prst="bentConnector3">
              <a:avLst>
                <a:gd fmla="val 50000" name="adj1"/>
              </a:avLst>
            </a:prstGeom>
            <a:noFill/>
            <a:ln cap="flat" w="19050">
              <a:solidFill>
                <a:srgbClr val="374957"/>
              </a:solidFill>
              <a:prstDash val="solid"/>
              <a:round/>
            </a:ln>
          </p:spPr>
        </p:cxnSp>
        <p:cxnSp>
          <p:nvCxnSpPr>
            <p:cNvPr id="171" name="Google Shape;4156;p80">
              <a:extLst>
                <a:ext uri="{14F01CD1-3B5F-497D-B9E2-F25BD6A3E8E2}">
                  <a16:creationId xmlns:a16="http://schemas.microsoft.com/office/drawing/2010/main" id="{1ACB535A-0994-4558-B602-D455EC0072DA}"/>
                </a:ext>
              </a:extLst>
            </p:cNvPr>
            <p:cNvCxnSpPr>
              <a:stCxn id="173" idx="6"/>
              <a:endCxn id="168" idx="2"/>
            </p:cNvCxnSpPr>
            <p:nvPr/>
          </p:nvCxnSpPr>
          <p:spPr>
            <a:xfrm rot="0">
              <a:off x="2414212" y="3328316"/>
              <a:ext cx="768000" cy="600"/>
            </a:xfrm>
            <a:prstGeom prst="bentConnector3">
              <a:avLst>
                <a:gd fmla="val 49997" name="adj1"/>
              </a:avLst>
            </a:prstGeom>
            <a:noFill/>
            <a:ln cap="flat" w="19050">
              <a:solidFill>
                <a:srgbClr val="374957"/>
              </a:solidFill>
              <a:prstDash val="solid"/>
              <a:round/>
            </a:ln>
          </p:spPr>
        </p:cxnSp>
        <p:cxnSp>
          <p:nvCxnSpPr>
            <p:cNvPr id="172" name="Google Shape;4157;p80">
              <a:extLst>
                <a:ext uri="{9A4DAD4B-23E6-4205-826E-1DC195A32209}">
                  <a16:creationId xmlns:a16="http://schemas.microsoft.com/office/drawing/2010/main" id="{FEF41658-0D11-4BED-949A-487DAC0503C6}"/>
                </a:ext>
              </a:extLst>
            </p:cNvPr>
            <p:cNvCxnSpPr>
              <a:stCxn id="168" idx="4"/>
              <a:endCxn id="174" idx="0"/>
            </p:cNvCxnSpPr>
            <p:nvPr/>
          </p:nvCxnSpPr>
          <p:spPr>
            <a:xfrm rot="5400000">
              <a:off x="2672171" y="3070316"/>
              <a:ext cx="251999" cy="1343100"/>
            </a:xfrm>
            <a:prstGeom prst="bentConnector3">
              <a:avLst>
                <a:gd fmla="val 49996" name="adj1"/>
              </a:avLst>
            </a:prstGeom>
            <a:noFill/>
            <a:ln cap="flat" w="19050">
              <a:solidFill>
                <a:srgbClr val="374957"/>
              </a:solidFill>
              <a:prstDash val="solid"/>
              <a:round/>
            </a:ln>
          </p:spPr>
        </p:cxnSp>
        <p:sp>
          <p:nvSpPr>
            <p:cNvPr id="173" name="Google Shape;4155;p80">
              <a:extLst>
                <a:ext uri="{F2DADA88-A9EE-4346-A1AF-943CB3B5946F}">
                  <a16:creationId xmlns:a16="http://schemas.microsoft.com/office/drawing/2010/main" id="{6A778F98-8F2A-4154-ADAF-3741116FF4AD}"/>
                </a:ext>
              </a:extLst>
            </p:cNvPr>
            <p:cNvSpPr/>
            <p:nvPr/>
          </p:nvSpPr>
          <p:spPr>
            <a:xfrm rot="0">
              <a:off x="1839112" y="3040766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4158;p80">
              <a:extLst>
                <a:ext uri="{D3DAEAC1-787C-465A-B4CA-44281D712E71}">
                  <a16:creationId xmlns:a16="http://schemas.microsoft.com/office/drawing/2010/main" id="{F542E66A-ECFC-4A50-AA93-6AE4D8E11409}"/>
                </a:ext>
              </a:extLst>
            </p:cNvPr>
            <p:cNvSpPr/>
            <p:nvPr/>
          </p:nvSpPr>
          <p:spPr>
            <a:xfrm rot="0">
              <a:off x="1839112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" name="Google Shape;4159;p80">
              <a:extLst>
                <a:ext uri="{746B3EB6-8FF0-49DA-A769-DB5A0AFC7DD3}">
                  <a16:creationId xmlns:a16="http://schemas.microsoft.com/office/drawing/2010/main" id="{C551C566-AC56-409D-8DDF-AFDF0E93690D}"/>
                </a:ext>
              </a:extLst>
            </p:cNvPr>
            <p:cNvSpPr/>
            <p:nvPr/>
          </p:nvSpPr>
          <p:spPr>
            <a:xfrm rot="0">
              <a:off x="3182171" y="3867848"/>
              <a:ext cx="575100" cy="575100"/>
            </a:xfrm>
            <a:prstGeom prst="flowChartConnector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176" name="Google Shape;4160;p80">
              <a:extLst>
                <a:ext uri="{0FA8B99F-6463-42A1-B26F-1484768C34C9}">
                  <a16:creationId xmlns:a16="http://schemas.microsoft.com/office/drawing/2010/main" id="{1923625D-24C8-495A-B054-65A37408638C}"/>
                </a:ext>
              </a:extLst>
            </p:cNvPr>
            <p:cNvCxnSpPr>
              <a:endCxn id="175" idx="2"/>
            </p:cNvCxnSpPr>
            <p:nvPr/>
          </p:nvCxnSpPr>
          <p:spPr>
            <a:xfrm rot="0"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w="19050">
              <a:solidFill>
                <a:srgbClr val="374957"/>
              </a:solidFill>
              <a:prstDash val="solid"/>
              <a:round/>
            </a:ln>
          </p:spPr>
        </p:cxnSp>
      </p:grpSp>
      <p:grpSp>
        <p:nvGrpSpPr>
          <p:cNvPr id="177" name="Google Shape;4161;p80">
            <a:extLst>
              <a:ext uri="{049DE0E1-0EE0-4F91-AA7F-1B747E8EBF00}">
                <a16:creationId xmlns:a16="http://schemas.microsoft.com/office/drawing/2010/main" id="{CD481C7E-9544-4F8E-803E-A6845368E07C}"/>
              </a:ext>
            </a:extLst>
          </p:cNvPr>
          <p:cNvGrpSpPr/>
          <p:nvPr/>
        </p:nvGrpSpPr>
        <p:grpSpPr>
          <a:xfrm rot="0">
            <a:off x="3428944" y="1185917"/>
            <a:ext cx="1637968" cy="154942"/>
            <a:chOff x="238125" y="2506075"/>
            <a:chExt cx="7115411" cy="673074"/>
          </a:xfrm>
        </p:grpSpPr>
        <p:sp>
          <p:nvSpPr>
            <p:cNvPr id="178" name="Google Shape;4162;p80">
              <a:extLst>
                <a:ext uri="{91588BBC-FF68-45B9-B6BF-2BA79A112695}">
                  <a16:creationId xmlns:a16="http://schemas.microsoft.com/office/drawing/2010/main" id="{86BC9B33-FD6D-415B-87F1-30E094A45F83}"/>
                </a:ext>
              </a:extLst>
            </p:cNvPr>
            <p:cNvSpPr/>
            <p:nvPr/>
          </p:nvSpPr>
          <p:spPr>
            <a:xfrm rot="0">
              <a:off x="238125" y="2506075"/>
              <a:ext cx="1643150" cy="673074"/>
            </a:xfrm>
            <a:custGeom>
              <a:avLst/>
              <a:gdLst/>
              <a:ahLst/>
              <a:cxnLst/>
              <a:rect b="b" l="0" r="r" t="0"/>
              <a:pathLst>
                <a:path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" name="Google Shape;4163;p80">
              <a:extLst>
                <a:ext uri="{CC1B3D19-357A-4805-A312-637E83FF7793}">
                  <a16:creationId xmlns:a16="http://schemas.microsoft.com/office/drawing/2010/main" id="{710E6C80-7CB5-42BE-969F-2AA4EA7578DF}"/>
                </a:ext>
              </a:extLst>
            </p:cNvPr>
            <p:cNvSpPr/>
            <p:nvPr/>
          </p:nvSpPr>
          <p:spPr>
            <a:xfrm rot="0">
              <a:off x="1606190" y="2506075"/>
              <a:ext cx="1643925" cy="673074"/>
            </a:xfrm>
            <a:custGeom>
              <a:avLst/>
              <a:gdLst/>
              <a:ahLst/>
              <a:cxnLst/>
              <a:rect b="b" l="0" r="r" t="0"/>
              <a:pathLst>
                <a:path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" name="Google Shape;4164;p80">
              <a:extLst>
                <a:ext uri="{A1F07A61-0A54-4D70-847E-98B1B4851402}">
                  <a16:creationId xmlns:a16="http://schemas.microsoft.com/office/drawing/2010/main" id="{F8D5DF36-8E7A-418A-8530-C02ABA8EC158}"/>
                </a:ext>
              </a:extLst>
            </p:cNvPr>
            <p:cNvSpPr/>
            <p:nvPr/>
          </p:nvSpPr>
          <p:spPr>
            <a:xfrm rot="0">
              <a:off x="2973481" y="2506075"/>
              <a:ext cx="1643925" cy="673074"/>
            </a:xfrm>
            <a:custGeom>
              <a:avLst/>
              <a:gdLst/>
              <a:ahLst/>
              <a:cxnLst/>
              <a:rect b="b" l="0" r="r" t="0"/>
              <a:pathLst>
                <a:path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4165;p80">
              <a:extLst>
                <a:ext uri="{6728CD09-E856-47F3-9263-6F417505953F}">
                  <a16:creationId xmlns:a16="http://schemas.microsoft.com/office/drawing/2010/main" id="{E756CB52-E386-482A-9DFC-95C8B7BD128A}"/>
                </a:ext>
              </a:extLst>
            </p:cNvPr>
            <p:cNvSpPr/>
            <p:nvPr/>
          </p:nvSpPr>
          <p:spPr>
            <a:xfrm rot="0">
              <a:off x="5709610" y="2506075"/>
              <a:ext cx="1643925" cy="673074"/>
            </a:xfrm>
            <a:custGeom>
              <a:avLst/>
              <a:gdLst/>
              <a:ahLst/>
              <a:cxnLst/>
              <a:rect b="b" l="0" r="r" t="0"/>
              <a:pathLst>
                <a:path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4166;p80">
              <a:extLst>
                <a:ext uri="{702EA9FA-747B-46CB-8B89-0C7A7F32794B}">
                  <a16:creationId xmlns:a16="http://schemas.microsoft.com/office/drawing/2010/main" id="{C8BA7098-808D-42B5-AC20-2AEF159662C8}"/>
                </a:ext>
              </a:extLst>
            </p:cNvPr>
            <p:cNvSpPr/>
            <p:nvPr/>
          </p:nvSpPr>
          <p:spPr>
            <a:xfrm rot="0">
              <a:off x="4342321" y="2506075"/>
              <a:ext cx="1643150" cy="673074"/>
            </a:xfrm>
            <a:custGeom>
              <a:avLst/>
              <a:gdLst/>
              <a:ahLst/>
              <a:cxnLst/>
              <a:rect b="b" l="0" r="r" t="0"/>
              <a:pathLst>
                <a:path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3" name="Google Shape;4167;p80">
            <a:extLst>
              <a:ext uri="{60DBE04A-A95D-44CF-B71E-D6CDA180CAD3}">
                <a16:creationId xmlns:a16="http://schemas.microsoft.com/office/drawing/2010/main" id="{EC72CC43-0E31-4819-9D95-DFA5429E1737}"/>
              </a:ext>
            </a:extLst>
          </p:cNvPr>
          <p:cNvGrpSpPr/>
          <p:nvPr/>
        </p:nvGrpSpPr>
        <p:grpSpPr>
          <a:xfrm rot="0">
            <a:off x="1969680" y="1500635"/>
            <a:ext cx="1262931" cy="785408"/>
            <a:chOff x="548860" y="389676"/>
            <a:chExt cx="3843371" cy="2390163"/>
          </a:xfrm>
        </p:grpSpPr>
        <p:cxnSp>
          <p:nvCxnSpPr>
            <p:cNvPr id="184" name="Google Shape;4168;p80">
              <a:extLst>
                <a:ext uri="{6EAD9AD7-773D-40CC-A980-CDDDDF3A8A2F}">
                  <a16:creationId xmlns:a16="http://schemas.microsoft.com/office/drawing/2010/main" id="{83690D07-44C4-484B-B081-5F04FE26D496}"/>
                </a:ext>
              </a:extLst>
            </p:cNvPr>
            <p:cNvCxnSpPr/>
            <p:nvPr/>
          </p:nvCxnSpPr>
          <p:spPr>
            <a:xfrm flipH="true" rot="10800000">
              <a:off x="3486925" y="1918250"/>
              <a:ext cx="742200" cy="6903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869fb2"/>
              </a:solidFill>
              <a:prstDash val="solid"/>
              <a:round/>
            </a:ln>
          </p:spPr>
        </p:cxnSp>
        <p:cxnSp>
          <p:nvCxnSpPr>
            <p:cNvPr id="185" name="Google Shape;4169;p80">
              <a:extLst>
                <a:ext uri="{D1E4B0C9-F97C-4FF4-88BD-52B9E02E5845}">
                  <a16:creationId xmlns:a16="http://schemas.microsoft.com/office/drawing/2010/main" id="{5463BFF2-2078-4229-B1B3-BA0292F05A5E}"/>
                </a:ext>
              </a:extLst>
            </p:cNvPr>
            <p:cNvCxnSpPr/>
            <p:nvPr/>
          </p:nvCxnSpPr>
          <p:spPr>
            <a:xfrm flipH="true" rot="-5400000">
              <a:off x="3486925" y="577350"/>
              <a:ext cx="650100" cy="6501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869fb2"/>
              </a:solidFill>
              <a:prstDash val="solid"/>
              <a:round/>
            </a:ln>
          </p:spPr>
        </p:cxnSp>
        <p:cxnSp>
          <p:nvCxnSpPr>
            <p:cNvPr id="186" name="Google Shape;4170;p80">
              <a:extLst>
                <a:ext uri="{54BA2352-870D-4BAC-A164-564EE5EB9E0C}">
                  <a16:creationId xmlns:a16="http://schemas.microsoft.com/office/drawing/2010/main" id="{81D9F978-A846-458E-BC6B-0166AEF63683}"/>
                </a:ext>
              </a:extLst>
            </p:cNvPr>
            <p:cNvCxnSpPr/>
            <p:nvPr/>
          </p:nvCxnSpPr>
          <p:spPr>
            <a:xfrm rot="0">
              <a:off x="2725450" y="576000"/>
              <a:ext cx="1410600" cy="18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869fb2"/>
              </a:solidFill>
              <a:prstDash val="solid"/>
              <a:round/>
            </a:ln>
          </p:spPr>
        </p:cxnSp>
        <p:cxnSp>
          <p:nvCxnSpPr>
            <p:cNvPr id="187" name="Google Shape;4171;p80">
              <a:extLst>
                <a:ext uri="{5A9FA461-C72F-4428-82AD-7E9CA83159B3}">
                  <a16:creationId xmlns:a16="http://schemas.microsoft.com/office/drawing/2010/main" id="{DF7FD7C0-62FF-4E23-9AC2-38950DE7C6B2}"/>
                </a:ext>
              </a:extLst>
            </p:cNvPr>
            <p:cNvCxnSpPr/>
            <p:nvPr/>
          </p:nvCxnSpPr>
          <p:spPr>
            <a:xfrm flipH="true" rot="10800000">
              <a:off x="756500" y="577975"/>
              <a:ext cx="1705500" cy="1049099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bac8d3"/>
              </a:solidFill>
              <a:prstDash val="solid"/>
              <a:round/>
            </a:ln>
          </p:spPr>
        </p:cxnSp>
        <p:cxnSp>
          <p:nvCxnSpPr>
            <p:cNvPr id="188" name="Google Shape;4172;p80">
              <a:extLst>
                <a:ext uri="{AB21A190-DE90-4D7B-995A-FA24F5C3BA3D}">
                  <a16:creationId xmlns:a16="http://schemas.microsoft.com/office/drawing/2010/main" id="{16BE3F84-14A7-49D6-8790-1995626ECBC2}"/>
                </a:ext>
              </a:extLst>
            </p:cNvPr>
            <p:cNvCxnSpPr/>
            <p:nvPr/>
          </p:nvCxnSpPr>
          <p:spPr>
            <a:xfrm rot="0">
              <a:off x="760067" y="1625791"/>
              <a:ext cx="1689000" cy="9741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bac8d3"/>
              </a:solidFill>
              <a:prstDash val="solid"/>
              <a:round/>
            </a:ln>
          </p:spPr>
        </p:cxnSp>
        <p:sp>
          <p:nvSpPr>
            <p:cNvPr id="189" name="Google Shape;4173;p80">
              <a:extLst>
                <a:ext uri="{578620C0-542F-4799-B3A6-BF2BEA46257E}">
                  <a16:creationId xmlns:a16="http://schemas.microsoft.com/office/drawing/2010/main" id="{B71C861E-D7B2-4B0C-8CF8-838A66D04D67}"/>
                </a:ext>
              </a:extLst>
            </p:cNvPr>
            <p:cNvSpPr/>
            <p:nvPr/>
          </p:nvSpPr>
          <p:spPr>
            <a:xfrm rot="0">
              <a:off x="548860" y="1338125"/>
              <a:ext cx="502050" cy="502874"/>
            </a:xfrm>
            <a:custGeom>
              <a:avLst/>
              <a:gdLst/>
              <a:ahLst/>
              <a:cxnLst/>
              <a:rect b="b" l="0" r="r" t="0"/>
              <a:pathLst>
                <a:path h="20115" w="20082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190" name="Google Shape;4174;p80">
              <a:extLst>
                <a:ext uri="{4F68E341-2490-4A5B-93E7-FFD13DF3858F}">
                  <a16:creationId xmlns:a16="http://schemas.microsoft.com/office/drawing/2010/main" id="{A7F9067D-5C23-487F-87A3-1D2C171B264E}"/>
                </a:ext>
              </a:extLst>
            </p:cNvPr>
            <p:cNvCxnSpPr/>
            <p:nvPr/>
          </p:nvCxnSpPr>
          <p:spPr>
            <a:xfrm rot="0">
              <a:off x="2725450" y="2609025"/>
              <a:ext cx="1416000" cy="18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869fb2"/>
              </a:solidFill>
              <a:prstDash val="solid"/>
              <a:round/>
            </a:ln>
          </p:spPr>
        </p:cxnSp>
        <p:sp>
          <p:nvSpPr>
            <p:cNvPr id="191" name="Google Shape;4175;p80">
              <a:extLst>
                <a:ext uri="{BB6C039F-0347-4851-9B56-7D3FCB93492F}">
                  <a16:creationId xmlns:a16="http://schemas.microsoft.com/office/drawing/2010/main" id="{C5CE6B78-EC27-4023-BFE2-AFF6BBD10075}"/>
                </a:ext>
              </a:extLst>
            </p:cNvPr>
            <p:cNvSpPr/>
            <p:nvPr/>
          </p:nvSpPr>
          <p:spPr>
            <a:xfrm rot="0">
              <a:off x="4095707" y="1083398"/>
              <a:ext cx="289400" cy="268650"/>
            </a:xfrm>
            <a:custGeom>
              <a:avLst/>
              <a:gdLst/>
              <a:ahLst/>
              <a:cxnLst/>
              <a:rect b="b" l="0" r="r" t="0"/>
              <a:pathLst>
                <a:path h="10746" w="11576">
                  <a:moveTo>
                    <a:pt x="5775" y="1"/>
                  </a:moveTo>
                  <a:cubicBezTo>
                    <a:pt x="3179" y="1"/>
                    <a:pt x="889" y="1860"/>
                    <a:pt x="468" y="4506"/>
                  </a:cubicBezTo>
                  <a:cubicBezTo>
                    <a:pt x="1" y="7441"/>
                    <a:pt x="2002" y="10210"/>
                    <a:pt x="4904" y="10677"/>
                  </a:cubicBezTo>
                  <a:cubicBezTo>
                    <a:pt x="5194" y="10723"/>
                    <a:pt x="5483" y="10745"/>
                    <a:pt x="5768" y="10745"/>
                  </a:cubicBezTo>
                  <a:cubicBezTo>
                    <a:pt x="8364" y="10745"/>
                    <a:pt x="10655" y="8886"/>
                    <a:pt x="11075" y="6240"/>
                  </a:cubicBezTo>
                  <a:cubicBezTo>
                    <a:pt x="11576" y="3305"/>
                    <a:pt x="9574" y="536"/>
                    <a:pt x="6639" y="69"/>
                  </a:cubicBezTo>
                  <a:cubicBezTo>
                    <a:pt x="6349" y="23"/>
                    <a:pt x="6060" y="1"/>
                    <a:pt x="5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2" name="Google Shape;4176;p80">
              <a:extLst>
                <a:ext uri="{4559FC1A-E538-4A1D-B764-E09D06F53E82}">
                  <a16:creationId xmlns:a16="http://schemas.microsoft.com/office/drawing/2010/main" id="{73896768-F84F-4A12-8FD0-2CE50C17CA2C}"/>
                </a:ext>
              </a:extLst>
            </p:cNvPr>
            <p:cNvSpPr/>
            <p:nvPr/>
          </p:nvSpPr>
          <p:spPr>
            <a:xfrm rot="0">
              <a:off x="2421967" y="389676"/>
              <a:ext cx="383625" cy="371824"/>
            </a:xfrm>
            <a:custGeom>
              <a:avLst/>
              <a:gdLst/>
              <a:ahLst/>
              <a:cxnLst/>
              <a:rect b="b" l="0" r="r" t="0"/>
              <a:pathLst>
                <a:path h="14873" w="15345">
                  <a:moveTo>
                    <a:pt x="7692" y="1"/>
                  </a:moveTo>
                  <a:cubicBezTo>
                    <a:pt x="7531" y="1"/>
                    <a:pt x="7369" y="6"/>
                    <a:pt x="7206" y="16"/>
                  </a:cubicBezTo>
                  <a:cubicBezTo>
                    <a:pt x="3136" y="283"/>
                    <a:pt x="0" y="3786"/>
                    <a:pt x="267" y="7889"/>
                  </a:cubicBezTo>
                  <a:cubicBezTo>
                    <a:pt x="493" y="11846"/>
                    <a:pt x="3790" y="14873"/>
                    <a:pt x="7706" y="14873"/>
                  </a:cubicBezTo>
                  <a:cubicBezTo>
                    <a:pt x="7850" y="14873"/>
                    <a:pt x="7994" y="14869"/>
                    <a:pt x="8140" y="14860"/>
                  </a:cubicBezTo>
                  <a:cubicBezTo>
                    <a:pt x="12243" y="14594"/>
                    <a:pt x="15345" y="11058"/>
                    <a:pt x="15111" y="6988"/>
                  </a:cubicBezTo>
                  <a:cubicBezTo>
                    <a:pt x="14855" y="3048"/>
                    <a:pt x="11585" y="1"/>
                    <a:pt x="76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4177;p80">
              <a:extLst>
                <a:ext uri="{49C2CDFB-FAAB-46A0-BF61-BCA2467576E1}">
                  <a16:creationId xmlns:a16="http://schemas.microsoft.com/office/drawing/2010/main" id="{D627FFFC-9DF8-4834-81ED-9E82F26931CD}"/>
                </a:ext>
              </a:extLst>
            </p:cNvPr>
            <p:cNvSpPr/>
            <p:nvPr/>
          </p:nvSpPr>
          <p:spPr>
            <a:xfrm rot="0">
              <a:off x="4095707" y="426309"/>
              <a:ext cx="289400" cy="268850"/>
            </a:xfrm>
            <a:custGeom>
              <a:avLst/>
              <a:gdLst/>
              <a:ahLst/>
              <a:cxnLst/>
              <a:rect b="b" l="0" r="r" t="0"/>
              <a:pathLst>
                <a:path h="10754" w="11576">
                  <a:moveTo>
                    <a:pt x="5736" y="0"/>
                  </a:moveTo>
                  <a:cubicBezTo>
                    <a:pt x="3156" y="0"/>
                    <a:pt x="887" y="1881"/>
                    <a:pt x="468" y="4513"/>
                  </a:cubicBezTo>
                  <a:cubicBezTo>
                    <a:pt x="1" y="7449"/>
                    <a:pt x="2002" y="10218"/>
                    <a:pt x="4904" y="10685"/>
                  </a:cubicBezTo>
                  <a:cubicBezTo>
                    <a:pt x="5194" y="10731"/>
                    <a:pt x="5483" y="10753"/>
                    <a:pt x="5768" y="10753"/>
                  </a:cubicBezTo>
                  <a:cubicBezTo>
                    <a:pt x="8364" y="10753"/>
                    <a:pt x="10655" y="8893"/>
                    <a:pt x="11075" y="6248"/>
                  </a:cubicBezTo>
                  <a:cubicBezTo>
                    <a:pt x="11576" y="3313"/>
                    <a:pt x="9574" y="544"/>
                    <a:pt x="6639" y="77"/>
                  </a:cubicBezTo>
                  <a:cubicBezTo>
                    <a:pt x="6335" y="25"/>
                    <a:pt x="6034" y="0"/>
                    <a:pt x="57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4178;p80">
              <a:extLst>
                <a:ext uri="{416F34A9-DAF7-4312-A40E-374F1FC369EA}">
                  <a16:creationId xmlns:a16="http://schemas.microsoft.com/office/drawing/2010/main" id="{606E18DB-606E-43CD-9D93-0656D0C0AAE0}"/>
                </a:ext>
              </a:extLst>
            </p:cNvPr>
            <p:cNvSpPr/>
            <p:nvPr/>
          </p:nvSpPr>
          <p:spPr>
            <a:xfrm rot="0">
              <a:off x="4102832" y="2474633"/>
              <a:ext cx="289400" cy="269425"/>
            </a:xfrm>
            <a:custGeom>
              <a:avLst/>
              <a:gdLst/>
              <a:ahLst/>
              <a:cxnLst/>
              <a:rect b="b" l="0" r="r" t="0"/>
              <a:pathLst>
                <a:path h="10777" w="11576">
                  <a:moveTo>
                    <a:pt x="5787" y="0"/>
                  </a:moveTo>
                  <a:cubicBezTo>
                    <a:pt x="3185" y="0"/>
                    <a:pt x="889" y="1889"/>
                    <a:pt x="468" y="4538"/>
                  </a:cubicBezTo>
                  <a:cubicBezTo>
                    <a:pt x="1" y="7473"/>
                    <a:pt x="2002" y="10208"/>
                    <a:pt x="4938" y="10709"/>
                  </a:cubicBezTo>
                  <a:cubicBezTo>
                    <a:pt x="5221" y="10754"/>
                    <a:pt x="5503" y="10776"/>
                    <a:pt x="5781" y="10776"/>
                  </a:cubicBezTo>
                  <a:cubicBezTo>
                    <a:pt x="8358" y="10776"/>
                    <a:pt x="10654" y="8888"/>
                    <a:pt x="11075" y="6239"/>
                  </a:cubicBezTo>
                  <a:cubicBezTo>
                    <a:pt x="11576" y="3303"/>
                    <a:pt x="9574" y="535"/>
                    <a:pt x="6639" y="68"/>
                  </a:cubicBezTo>
                  <a:cubicBezTo>
                    <a:pt x="6352" y="22"/>
                    <a:pt x="6068" y="0"/>
                    <a:pt x="57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4179;p80">
              <a:extLst>
                <a:ext uri="{6E4B581D-A41F-438E-846C-133299F6FBF6}">
                  <a16:creationId xmlns:a16="http://schemas.microsoft.com/office/drawing/2010/main" id="{DB923888-3042-49D9-88F3-42E2A2379737}"/>
                </a:ext>
              </a:extLst>
            </p:cNvPr>
            <p:cNvSpPr/>
            <p:nvPr/>
          </p:nvSpPr>
          <p:spPr>
            <a:xfrm rot="0">
              <a:off x="4095707" y="1772738"/>
              <a:ext cx="289400" cy="268824"/>
            </a:xfrm>
            <a:custGeom>
              <a:avLst/>
              <a:gdLst/>
              <a:ahLst/>
              <a:cxnLst/>
              <a:rect b="b" l="0" r="r" t="0"/>
              <a:pathLst>
                <a:path h="10753" w="11576">
                  <a:moveTo>
                    <a:pt x="5786" y="1"/>
                  </a:moveTo>
                  <a:cubicBezTo>
                    <a:pt x="3185" y="1"/>
                    <a:pt x="889" y="1886"/>
                    <a:pt x="468" y="4505"/>
                  </a:cubicBezTo>
                  <a:cubicBezTo>
                    <a:pt x="1" y="7440"/>
                    <a:pt x="2002" y="10209"/>
                    <a:pt x="4904" y="10676"/>
                  </a:cubicBezTo>
                  <a:cubicBezTo>
                    <a:pt x="5208" y="10728"/>
                    <a:pt x="5509" y="10753"/>
                    <a:pt x="5807" y="10753"/>
                  </a:cubicBezTo>
                  <a:cubicBezTo>
                    <a:pt x="8387" y="10753"/>
                    <a:pt x="10657" y="8872"/>
                    <a:pt x="11075" y="6240"/>
                  </a:cubicBezTo>
                  <a:cubicBezTo>
                    <a:pt x="11576" y="3304"/>
                    <a:pt x="9574" y="535"/>
                    <a:pt x="6639" y="68"/>
                  </a:cubicBezTo>
                  <a:cubicBezTo>
                    <a:pt x="6352" y="23"/>
                    <a:pt x="6067" y="1"/>
                    <a:pt x="57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4180;p80">
              <a:extLst>
                <a:ext uri="{03732E55-F27C-455E-A7E8-F3D7101A7D0C}">
                  <a16:creationId xmlns:a16="http://schemas.microsoft.com/office/drawing/2010/main" id="{D49708BD-E880-4A8B-99A2-19B78037775E}"/>
                </a:ext>
              </a:extLst>
            </p:cNvPr>
            <p:cNvSpPr/>
            <p:nvPr/>
          </p:nvSpPr>
          <p:spPr>
            <a:xfrm rot="0">
              <a:off x="2422792" y="2408015"/>
              <a:ext cx="383650" cy="371824"/>
            </a:xfrm>
            <a:custGeom>
              <a:avLst/>
              <a:gdLst/>
              <a:ahLst/>
              <a:cxnLst/>
              <a:rect b="b" l="0" r="r" t="0"/>
              <a:pathLst>
                <a:path h="14873" w="15346">
                  <a:moveTo>
                    <a:pt x="7697" y="0"/>
                  </a:moveTo>
                  <a:cubicBezTo>
                    <a:pt x="7535" y="0"/>
                    <a:pt x="7371" y="5"/>
                    <a:pt x="7206" y="16"/>
                  </a:cubicBezTo>
                  <a:cubicBezTo>
                    <a:pt x="3103" y="250"/>
                    <a:pt x="1" y="3785"/>
                    <a:pt x="268" y="7888"/>
                  </a:cubicBezTo>
                  <a:cubicBezTo>
                    <a:pt x="493" y="11846"/>
                    <a:pt x="3790" y="14872"/>
                    <a:pt x="7706" y="14872"/>
                  </a:cubicBezTo>
                  <a:cubicBezTo>
                    <a:pt x="7850" y="14872"/>
                    <a:pt x="7994" y="14868"/>
                    <a:pt x="8140" y="14860"/>
                  </a:cubicBezTo>
                  <a:cubicBezTo>
                    <a:pt x="12243" y="14593"/>
                    <a:pt x="15345" y="11057"/>
                    <a:pt x="15112" y="6954"/>
                  </a:cubicBezTo>
                  <a:cubicBezTo>
                    <a:pt x="14855" y="3016"/>
                    <a:pt x="11588" y="0"/>
                    <a:pt x="769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7" name="Google Shape;4181;p80">
            <a:extLst>
              <a:ext uri="{8262E9AA-D155-402C-A332-5A022309AAE4}">
                <a16:creationId xmlns:a16="http://schemas.microsoft.com/office/drawing/2010/main" id="{EB1253BD-695E-4080-9235-1F8652089103}"/>
              </a:ext>
            </a:extLst>
          </p:cNvPr>
          <p:cNvGrpSpPr/>
          <p:nvPr/>
        </p:nvGrpSpPr>
        <p:grpSpPr>
          <a:xfrm rot="0">
            <a:off x="757812" y="2607511"/>
            <a:ext cx="1412054" cy="633562"/>
            <a:chOff x="1187400" y="2529299"/>
            <a:chExt cx="6769193" cy="2241903"/>
          </a:xfrm>
        </p:grpSpPr>
        <p:sp>
          <p:nvSpPr>
            <p:cNvPr id="198" name="Google Shape;4182;p80">
              <a:extLst>
                <a:ext uri="{5824CCB1-731F-4C19-93F3-9CFBAF82F289}">
                  <a16:creationId xmlns:a16="http://schemas.microsoft.com/office/drawing/2010/main" id="{BEBD2B56-910D-4E95-826D-F7600260E1F2}"/>
                </a:ext>
              </a:extLst>
            </p:cNvPr>
            <p:cNvSpPr/>
            <p:nvPr/>
          </p:nvSpPr>
          <p:spPr>
            <a:xfrm rot="0">
              <a:off x="3802943" y="2529299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199" name="Google Shape;4183;p80">
              <a:extLst>
                <a:ext uri="{CD470F66-58B4-4195-922E-BBF296ABF8AC}">
                  <a16:creationId xmlns:a16="http://schemas.microsoft.com/office/drawing/2010/main" id="{9819DB88-4B35-443E-A16D-B0DF20EC5E21}"/>
                </a:ext>
              </a:extLst>
            </p:cNvPr>
            <p:cNvSpPr/>
            <p:nvPr/>
          </p:nvSpPr>
          <p:spPr>
            <a:xfrm rot="0">
              <a:off x="5573240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200" name="Google Shape;4184;p80">
              <a:extLst>
                <a:ext uri="{3D46A823-78A7-449F-BF8D-0290DB2E3EF3}">
                  <a16:creationId xmlns:a16="http://schemas.microsoft.com/office/drawing/2010/main" id="{E2AD95E0-2E6E-4AED-8B6D-37E8CBCE12C9}"/>
                </a:ext>
              </a:extLst>
            </p:cNvPr>
            <p:cNvSpPr/>
            <p:nvPr/>
          </p:nvSpPr>
          <p:spPr>
            <a:xfrm rot="0">
              <a:off x="2032646" y="3429000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201" name="Google Shape;4185;p80">
              <a:extLst>
                <a:ext uri="{E086FB38-4CFD-4C23-9ACF-D61F351C06A0}">
                  <a16:creationId xmlns:a16="http://schemas.microsoft.com/office/drawing/2010/main" id="{47E4BBA8-33F6-4947-9D51-EFE7FF5D2FEF}"/>
                </a:ext>
              </a:extLst>
            </p:cNvPr>
            <p:cNvSpPr/>
            <p:nvPr/>
          </p:nvSpPr>
          <p:spPr>
            <a:xfrm rot="0">
              <a:off x="11874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202" name="Google Shape;4186;p80">
              <a:extLst>
                <a:ext uri="{32106CBD-9938-4C43-BCE2-10F362A4FCC5}">
                  <a16:creationId xmlns:a16="http://schemas.microsoft.com/office/drawing/2010/main" id="{BDA22E0A-F226-4AAB-9A55-254C595CE5F6}"/>
                </a:ext>
              </a:extLst>
            </p:cNvPr>
            <p:cNvSpPr/>
            <p:nvPr/>
          </p:nvSpPr>
          <p:spPr>
            <a:xfrm rot="0">
              <a:off x="28778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203" name="Google Shape;4187;p80">
              <a:extLst>
                <a:ext uri="{106CD2CC-45D2-4B2A-87B2-56610C5229CF}">
                  <a16:creationId xmlns:a16="http://schemas.microsoft.com/office/drawing/2010/main" id="{2C96EBD0-8190-4AFB-9C21-52FD1989BF7A}"/>
                </a:ext>
              </a:extLst>
            </p:cNvPr>
            <p:cNvSpPr/>
            <p:nvPr/>
          </p:nvSpPr>
          <p:spPr>
            <a:xfrm rot="0">
              <a:off x="4728000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sp>
          <p:nvSpPr>
            <p:cNvPr id="204" name="Google Shape;4188;p80">
              <a:extLst>
                <a:ext uri="{59B35B59-046D-4B6A-B5CA-8DE722B1BE8B}">
                  <a16:creationId xmlns:a16="http://schemas.microsoft.com/office/drawing/2010/main" id="{4EA44925-3E25-4AAE-8637-AB2E00FF60C4}"/>
                </a:ext>
              </a:extLst>
            </p:cNvPr>
            <p:cNvSpPr/>
            <p:nvPr/>
          </p:nvSpPr>
          <p:spPr>
            <a:xfrm rot="0">
              <a:off x="6418493" y="4328701"/>
              <a:ext cx="1538100" cy="442500"/>
            </a:xfrm>
            <a:prstGeom prst="roundRect">
              <a:avLst>
                <a:gd fmla="val 50000" name="adj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ffffff"/>
                  </a:solidFill>
                </a:rPr>
                <a:t/>
              </a:r>
              <a:endParaRPr dirty="0" lang="en-US">
                <a:solidFill>
                  <a:srgbClr val="ffffff"/>
                </a:solidFill>
              </a:endParaRPr>
            </a:p>
          </p:txBody>
        </p:sp>
        <p:cxnSp>
          <p:nvCxnSpPr>
            <p:cNvPr id="205" name="Google Shape;4189;p80">
              <a:extLst>
                <a:ext uri="{692053CF-6498-4893-AD74-622AAE03228D}">
                  <a16:creationId xmlns:a16="http://schemas.microsoft.com/office/drawing/2010/main" id="{2166223C-DA4D-4975-92EF-473BDD7358EB}"/>
                </a:ext>
              </a:extLst>
            </p:cNvPr>
            <p:cNvCxnSpPr>
              <a:stCxn id="198" idx="2"/>
              <a:endCxn id="199" idx="0"/>
            </p:cNvCxnSpPr>
            <p:nvPr/>
          </p:nvCxnSpPr>
          <p:spPr>
            <a:xfrm flipH="true" rot="-5400000">
              <a:off x="5228543" y="2315249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  <p:cxnSp>
          <p:nvCxnSpPr>
            <p:cNvPr id="206" name="Google Shape;4190;p80">
              <a:extLst>
                <a:ext uri="{DD8C28F8-DB2A-4864-868D-F37E0A9BC59E}">
                  <a16:creationId xmlns:a16="http://schemas.microsoft.com/office/drawing/2010/main" id="{5F826F35-7C94-41B9-9B78-98D029525A5F}"/>
                </a:ext>
              </a:extLst>
            </p:cNvPr>
            <p:cNvCxnSpPr>
              <a:stCxn id="200" idx="0"/>
              <a:endCxn id="198" idx="2"/>
            </p:cNvCxnSpPr>
            <p:nvPr/>
          </p:nvCxnSpPr>
          <p:spPr>
            <a:xfrm rot="-5400000">
              <a:off x="3458247" y="2315250"/>
              <a:ext cx="457200" cy="17703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  <p:cxnSp>
          <p:nvCxnSpPr>
            <p:cNvPr id="207" name="Google Shape;4191;p80">
              <a:extLst>
                <a:ext uri="{00D46436-4F5F-4561-BBF1-9F656B4BB9DC}">
                  <a16:creationId xmlns:a16="http://schemas.microsoft.com/office/drawing/2010/main" id="{5923E221-F897-4A7D-9F4B-789250E11D76}"/>
                </a:ext>
              </a:extLst>
            </p:cNvPr>
            <p:cNvCxnSpPr>
              <a:stCxn id="200" idx="2"/>
              <a:endCxn id="202" idx="0"/>
            </p:cNvCxnSpPr>
            <p:nvPr/>
          </p:nvCxnSpPr>
          <p:spPr>
            <a:xfrm flipH="true" rot="-5400000">
              <a:off x="2995647" y="3677550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  <p:cxnSp>
          <p:nvCxnSpPr>
            <p:cNvPr id="208" name="Google Shape;4192;p80">
              <a:extLst>
                <a:ext uri="{CC31B624-05B8-497D-8101-DDB8A5AAEEEF}">
                  <a16:creationId xmlns:a16="http://schemas.microsoft.com/office/drawing/2010/main" id="{514A6669-BD4B-4AD0-BB0A-294A918AE670}"/>
                </a:ext>
              </a:extLst>
            </p:cNvPr>
            <p:cNvCxnSpPr>
              <a:stCxn id="201" idx="0"/>
              <a:endCxn id="200" idx="2"/>
            </p:cNvCxnSpPr>
            <p:nvPr/>
          </p:nvCxnSpPr>
          <p:spPr>
            <a:xfrm rot="-5400000">
              <a:off x="21504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  <p:cxnSp>
          <p:nvCxnSpPr>
            <p:cNvPr id="209" name="Google Shape;4193;p80">
              <a:extLst>
                <a:ext uri="{7D7FBEA8-8674-492A-8965-A7BD4CEA4EAC}">
                  <a16:creationId xmlns:a16="http://schemas.microsoft.com/office/drawing/2010/main" id="{ADA97CB5-33BE-4544-BEAC-94717C4C3D34}"/>
                </a:ext>
              </a:extLst>
            </p:cNvPr>
            <p:cNvCxnSpPr>
              <a:stCxn id="199" idx="2"/>
              <a:endCxn id="204" idx="0"/>
            </p:cNvCxnSpPr>
            <p:nvPr/>
          </p:nvCxnSpPr>
          <p:spPr>
            <a:xfrm flipH="true" rot="-5400000">
              <a:off x="6536390" y="3677400"/>
              <a:ext cx="457200" cy="8454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  <p:cxnSp>
          <p:nvCxnSpPr>
            <p:cNvPr id="210" name="Google Shape;4194;p80">
              <a:extLst>
                <a:ext uri="{DC68DA57-42E0-4662-B381-1DAFA3F7E353}">
                  <a16:creationId xmlns:a16="http://schemas.microsoft.com/office/drawing/2010/main" id="{611ABA42-3B7F-4156-A2C0-F6F3F2F04068}"/>
                </a:ext>
              </a:extLst>
            </p:cNvPr>
            <p:cNvCxnSpPr>
              <a:stCxn id="203" idx="0"/>
              <a:endCxn id="199" idx="2"/>
            </p:cNvCxnSpPr>
            <p:nvPr/>
          </p:nvCxnSpPr>
          <p:spPr>
            <a:xfrm rot="-5400000">
              <a:off x="5691000" y="3677551"/>
              <a:ext cx="457200" cy="845100"/>
            </a:xfrm>
            <a:prstGeom prst="bentConnector3">
              <a:avLst>
                <a:gd fmla="val 49967" name="adj1"/>
              </a:avLst>
            </a:prstGeom>
            <a:noFill/>
            <a:ln cap="flat" w="9525">
              <a:solidFill>
                <a:srgbClr val="c2c2c2"/>
              </a:solidFill>
              <a:prstDash val="solid"/>
              <a:round/>
            </a:ln>
          </p:spPr>
        </p:cxnSp>
      </p:grpSp>
      <p:grpSp>
        <p:nvGrpSpPr>
          <p:cNvPr id="211" name="Google Shape;4195;p80">
            <a:extLst>
              <a:ext uri="{3D87BE1D-E59A-46B3-9C07-0BC8382A618C}">
                <a16:creationId xmlns:a16="http://schemas.microsoft.com/office/drawing/2010/main" id="{6517AAC8-3F24-459C-91DC-85E94308EE0C}"/>
              </a:ext>
            </a:extLst>
          </p:cNvPr>
          <p:cNvGrpSpPr/>
          <p:nvPr/>
        </p:nvGrpSpPr>
        <p:grpSpPr>
          <a:xfrm rot="0">
            <a:off x="6844058" y="3100221"/>
            <a:ext cx="1579035" cy="540873"/>
            <a:chOff x="6895650" y="3126697"/>
            <a:chExt cx="1436662" cy="492105"/>
          </a:xfrm>
        </p:grpSpPr>
        <p:sp>
          <p:nvSpPr>
            <p:cNvPr id="212" name="Google Shape;4196;p80">
              <a:extLst>
                <a:ext uri="{B9D34713-9D40-4935-842D-879E1F8E01F4}">
                  <a16:creationId xmlns:a16="http://schemas.microsoft.com/office/drawing/2010/main" id="{0359AE1A-62B5-4FF6-95F7-4CF2DEB40FB8}"/>
                </a:ext>
              </a:extLst>
            </p:cNvPr>
            <p:cNvSpPr/>
            <p:nvPr/>
          </p:nvSpPr>
          <p:spPr>
            <a:xfrm rot="0">
              <a:off x="7151820" y="3406364"/>
              <a:ext cx="414806" cy="212438"/>
            </a:xfrm>
            <a:custGeom>
              <a:avLst/>
              <a:gdLst/>
              <a:ahLst/>
              <a:cxnLst/>
              <a:rect b="b" l="0" r="r" t="0"/>
              <a:pathLst>
                <a:path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4197;p80">
              <a:extLst>
                <a:ext uri="{FA729B44-EB5B-405C-98B2-6D344835D1C7}">
                  <a16:creationId xmlns:a16="http://schemas.microsoft.com/office/drawing/2010/main" id="{17D57383-B4C8-4A04-83D0-556CC53EE5BD}"/>
                </a:ext>
              </a:extLst>
            </p:cNvPr>
            <p:cNvSpPr/>
            <p:nvPr/>
          </p:nvSpPr>
          <p:spPr>
            <a:xfrm rot="0">
              <a:off x="7664160" y="3406364"/>
              <a:ext cx="414806" cy="212438"/>
            </a:xfrm>
            <a:custGeom>
              <a:avLst/>
              <a:gdLst/>
              <a:ahLst/>
              <a:cxnLst/>
              <a:rect b="b" l="0" r="r" t="0"/>
              <a:pathLst>
                <a:path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4198;p80">
              <a:extLst>
                <a:ext uri="{47C18332-DE9B-4323-BA5A-A84657E1A24A}">
                  <a16:creationId xmlns:a16="http://schemas.microsoft.com/office/drawing/2010/main" id="{E7C707C7-A54E-4691-AE3A-54432F49EFE8}"/>
                </a:ext>
              </a:extLst>
            </p:cNvPr>
            <p:cNvSpPr/>
            <p:nvPr/>
          </p:nvSpPr>
          <p:spPr>
            <a:xfrm rot="0">
              <a:off x="6895650" y="3127761"/>
              <a:ext cx="420489" cy="212471"/>
            </a:xfrm>
            <a:custGeom>
              <a:avLst/>
              <a:gdLst/>
              <a:ahLst/>
              <a:cxnLst/>
              <a:rect b="b" l="0" r="r" t="0"/>
              <a:pathLst>
                <a:path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4199;p80">
              <a:extLst>
                <a:ext uri="{4D736699-58C1-40FC-BD06-308709BACA00}">
                  <a16:creationId xmlns:a16="http://schemas.microsoft.com/office/drawing/2010/main" id="{4315A787-A8F6-41FB-91B5-8582639E024B}"/>
                </a:ext>
              </a:extLst>
            </p:cNvPr>
            <p:cNvSpPr/>
            <p:nvPr/>
          </p:nvSpPr>
          <p:spPr>
            <a:xfrm rot="0">
              <a:off x="7399482" y="3126697"/>
              <a:ext cx="420489" cy="212438"/>
            </a:xfrm>
            <a:custGeom>
              <a:avLst/>
              <a:gdLst/>
              <a:ahLst/>
              <a:cxnLst/>
              <a:rect b="b" l="0" r="r" t="0"/>
              <a:pathLst>
                <a:path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4200;p80">
              <a:extLst>
                <a:ext uri="{B549F647-6C59-41BD-8C02-B15012EA9DCB}">
                  <a16:creationId xmlns:a16="http://schemas.microsoft.com/office/drawing/2010/main" id="{FF3A57B7-01B1-482F-8B11-430199874A7C}"/>
                </a:ext>
              </a:extLst>
            </p:cNvPr>
            <p:cNvSpPr/>
            <p:nvPr/>
          </p:nvSpPr>
          <p:spPr>
            <a:xfrm rot="0">
              <a:off x="7911822" y="3126697"/>
              <a:ext cx="420489" cy="212438"/>
            </a:xfrm>
            <a:custGeom>
              <a:avLst/>
              <a:gdLst/>
              <a:ahLst/>
              <a:cxnLst/>
              <a:rect b="b" l="0" r="r" t="0"/>
              <a:pathLst>
                <a:path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217" name="Google Shape;4201;p80">
              <a:extLst>
                <a:ext uri="{80C5CFF9-7B21-45F2-82CF-B37434F35D45}">
                  <a16:creationId xmlns:a16="http://schemas.microsoft.com/office/drawing/2010/main" id="{5727B45C-A6BB-42EA-B10F-B74CE4128D36}"/>
                </a:ext>
              </a:extLst>
            </p:cNvPr>
            <p:cNvGrpSpPr/>
            <p:nvPr/>
          </p:nvGrpSpPr>
          <p:grpSpPr>
            <a:xfrm rot="0">
              <a:off x="6995957" y="3335809"/>
              <a:ext cx="1230392" cy="71754"/>
              <a:chOff x="6995957" y="3287964"/>
              <a:chExt cx="1230392" cy="71754"/>
            </a:xfrm>
          </p:grpSpPr>
          <p:sp>
            <p:nvSpPr>
              <p:cNvPr id="218" name="Google Shape;4202;p80">
                <a:extLst>
                  <a:ext uri="{2ACBE081-6560-4621-9420-EACC9AAEADBA}">
                    <a16:creationId xmlns:a16="http://schemas.microsoft.com/office/drawing/2010/main" id="{89B3A7CF-3A93-40D4-A9EB-8A02E7893095}"/>
                  </a:ext>
                </a:extLst>
              </p:cNvPr>
              <p:cNvSpPr/>
              <p:nvPr/>
            </p:nvSpPr>
            <p:spPr>
              <a:xfrm rot="0">
                <a:off x="8006732" y="3287964"/>
                <a:ext cx="219617" cy="71754"/>
              </a:xfrm>
              <a:custGeom>
                <a:avLst/>
                <a:gdLst/>
                <a:ahLst/>
                <a:cxnLst/>
                <a:rect b="b" l="0" r="r" t="0"/>
                <a:pathLst>
                  <a:path h="2159" w="6608">
                    <a:moveTo>
                      <a:pt x="3501" y="647"/>
                    </a:moveTo>
                    <a:cubicBezTo>
                      <a:pt x="3723" y="647"/>
                      <a:pt x="3935" y="820"/>
                      <a:pt x="3936" y="1080"/>
                    </a:cubicBezTo>
                    <a:cubicBezTo>
                      <a:pt x="3936" y="1318"/>
                      <a:pt x="3743" y="1512"/>
                      <a:pt x="3504" y="1512"/>
                    </a:cubicBezTo>
                    <a:cubicBezTo>
                      <a:pt x="3118" y="1512"/>
                      <a:pt x="2924" y="1048"/>
                      <a:pt x="3198" y="775"/>
                    </a:cubicBezTo>
                    <a:cubicBezTo>
                      <a:pt x="3286" y="687"/>
                      <a:pt x="3395" y="647"/>
                      <a:pt x="3501" y="647"/>
                    </a:cubicBezTo>
                    <a:close/>
                    <a:moveTo>
                      <a:pt x="3504" y="0"/>
                    </a:moveTo>
                    <a:cubicBezTo>
                      <a:pt x="3051" y="0"/>
                      <a:pt x="2646" y="282"/>
                      <a:pt x="2490" y="708"/>
                    </a:cubicBezTo>
                    <a:lnTo>
                      <a:pt x="357" y="708"/>
                    </a:lnTo>
                    <a:cubicBezTo>
                      <a:pt x="160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60" y="1486"/>
                      <a:pt x="357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2" y="2159"/>
                    </a:cubicBezTo>
                    <a:cubicBezTo>
                      <a:pt x="3943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7" y="1336"/>
                      <a:pt x="6607" y="1150"/>
                    </a:cubicBezTo>
                    <a:lnTo>
                      <a:pt x="6607" y="1044"/>
                    </a:lnTo>
                    <a:cubicBezTo>
                      <a:pt x="6607" y="859"/>
                      <a:pt x="6457" y="710"/>
                      <a:pt x="6271" y="708"/>
                    </a:cubicBezTo>
                    <a:lnTo>
                      <a:pt x="4518" y="708"/>
                    </a:lnTo>
                    <a:cubicBezTo>
                      <a:pt x="4362" y="282"/>
                      <a:pt x="3957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9" name="Google Shape;4203;p80">
                <a:extLst>
                  <a:ext uri="{5969AA9B-75BB-46CC-8AE6-3E0870E6B9F3}">
                    <a16:creationId xmlns:a16="http://schemas.microsoft.com/office/drawing/2010/main" id="{FAA27B2D-4382-4132-A19A-5F41033C8A91}"/>
                  </a:ext>
                </a:extLst>
              </p:cNvPr>
              <p:cNvSpPr/>
              <p:nvPr/>
            </p:nvSpPr>
            <p:spPr>
              <a:xfrm rot="0">
                <a:off x="7756540" y="3287964"/>
                <a:ext cx="219617" cy="71754"/>
              </a:xfrm>
              <a:custGeom>
                <a:avLst/>
                <a:gdLst/>
                <a:ahLst/>
                <a:cxnLst/>
                <a:rect b="b" l="0" r="r" t="0"/>
                <a:pathLst>
                  <a:path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1" y="1512"/>
                      <a:pt x="3503" y="1512"/>
                    </a:cubicBezTo>
                    <a:cubicBezTo>
                      <a:pt x="3117" y="1512"/>
                      <a:pt x="2925" y="1048"/>
                      <a:pt x="3197" y="775"/>
                    </a:cubicBezTo>
                    <a:cubicBezTo>
                      <a:pt x="3285" y="687"/>
                      <a:pt x="3393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49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0" y="868"/>
                      <a:pt x="0" y="1065"/>
                    </a:cubicBezTo>
                    <a:lnTo>
                      <a:pt x="0" y="1129"/>
                    </a:lnTo>
                    <a:cubicBezTo>
                      <a:pt x="0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1" y="2159"/>
                      <a:pt x="4338" y="1893"/>
                      <a:pt x="4503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6" y="859"/>
                      <a:pt x="6455" y="708"/>
                      <a:pt x="6270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0" name="Google Shape;4204;p80">
                <a:extLst>
                  <a:ext uri="{1E960C83-522D-4039-8FED-040687038CA4}">
                    <a16:creationId xmlns:a16="http://schemas.microsoft.com/office/drawing/2010/main" id="{C5FFF61C-0C24-4698-8B6B-3718CDBFD274}"/>
                  </a:ext>
                </a:extLst>
              </p:cNvPr>
              <p:cNvSpPr/>
              <p:nvPr/>
            </p:nvSpPr>
            <p:spPr>
              <a:xfrm rot="0">
                <a:off x="7496443" y="3287964"/>
                <a:ext cx="219617" cy="71754"/>
              </a:xfrm>
              <a:custGeom>
                <a:avLst/>
                <a:gdLst/>
                <a:ahLst/>
                <a:cxnLst/>
                <a:rect b="b" l="0" r="r" t="0"/>
                <a:pathLst>
                  <a:path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4" y="1512"/>
                    </a:cubicBezTo>
                    <a:cubicBezTo>
                      <a:pt x="3119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4" y="0"/>
                    </a:moveTo>
                    <a:cubicBezTo>
                      <a:pt x="3050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9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1" y="282"/>
                      <a:pt x="3958" y="0"/>
                      <a:pt x="350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1" name="Google Shape;4205;p80">
                <a:extLst>
                  <a:ext uri="{912D6527-353B-4992-AD29-6F56F16CEBC2}">
                    <a16:creationId xmlns:a16="http://schemas.microsoft.com/office/drawing/2010/main" id="{CBACCF7D-3A19-430D-9924-E58671D9C4A9}"/>
                  </a:ext>
                </a:extLst>
              </p:cNvPr>
              <p:cNvSpPr/>
              <p:nvPr/>
            </p:nvSpPr>
            <p:spPr>
              <a:xfrm rot="0">
                <a:off x="7243756" y="3287964"/>
                <a:ext cx="219617" cy="71754"/>
              </a:xfrm>
              <a:custGeom>
                <a:avLst/>
                <a:gdLst/>
                <a:ahLst/>
                <a:cxnLst/>
                <a:rect b="b" l="0" r="r" t="0"/>
                <a:pathLst>
                  <a:path h="2159" w="6608">
                    <a:moveTo>
                      <a:pt x="3500" y="647"/>
                    </a:moveTo>
                    <a:cubicBezTo>
                      <a:pt x="3722" y="647"/>
                      <a:pt x="3935" y="820"/>
                      <a:pt x="3935" y="1080"/>
                    </a:cubicBezTo>
                    <a:cubicBezTo>
                      <a:pt x="3935" y="1318"/>
                      <a:pt x="3743" y="1512"/>
                      <a:pt x="3503" y="1512"/>
                    </a:cubicBezTo>
                    <a:cubicBezTo>
                      <a:pt x="3118" y="1512"/>
                      <a:pt x="2925" y="1048"/>
                      <a:pt x="3197" y="775"/>
                    </a:cubicBezTo>
                    <a:cubicBezTo>
                      <a:pt x="3285" y="687"/>
                      <a:pt x="3394" y="647"/>
                      <a:pt x="3500" y="647"/>
                    </a:cubicBezTo>
                    <a:close/>
                    <a:moveTo>
                      <a:pt x="3503" y="0"/>
                    </a:moveTo>
                    <a:cubicBezTo>
                      <a:pt x="3050" y="0"/>
                      <a:pt x="2644" y="282"/>
                      <a:pt x="2489" y="708"/>
                    </a:cubicBezTo>
                    <a:lnTo>
                      <a:pt x="358" y="708"/>
                    </a:lnTo>
                    <a:cubicBezTo>
                      <a:pt x="159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59" y="1486"/>
                      <a:pt x="358" y="1486"/>
                    </a:cubicBezTo>
                    <a:lnTo>
                      <a:pt x="2502" y="1486"/>
                    </a:lnTo>
                    <a:cubicBezTo>
                      <a:pt x="2668" y="1893"/>
                      <a:pt x="3064" y="2159"/>
                      <a:pt x="3503" y="2159"/>
                    </a:cubicBezTo>
                    <a:cubicBezTo>
                      <a:pt x="3943" y="2159"/>
                      <a:pt x="4339" y="1893"/>
                      <a:pt x="4504" y="1486"/>
                    </a:cubicBezTo>
                    <a:lnTo>
                      <a:pt x="6271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1" y="708"/>
                    </a:cubicBezTo>
                    <a:lnTo>
                      <a:pt x="4516" y="708"/>
                    </a:lnTo>
                    <a:cubicBezTo>
                      <a:pt x="4361" y="282"/>
                      <a:pt x="3956" y="0"/>
                      <a:pt x="350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2" name="Google Shape;4206;p80">
                <a:extLst>
                  <a:ext uri="{441C6C3A-DC7F-466D-9BA9-0BE2CD3C58C9}">
                    <a16:creationId xmlns:a16="http://schemas.microsoft.com/office/drawing/2010/main" id="{A8A11C52-4C49-4D28-A923-DAE4F023233D}"/>
                  </a:ext>
                </a:extLst>
              </p:cNvPr>
              <p:cNvSpPr/>
              <p:nvPr/>
            </p:nvSpPr>
            <p:spPr>
              <a:xfrm rot="0">
                <a:off x="6995957" y="3287964"/>
                <a:ext cx="219617" cy="71754"/>
              </a:xfrm>
              <a:custGeom>
                <a:avLst/>
                <a:gdLst/>
                <a:ahLst/>
                <a:cxnLst/>
                <a:rect b="b" l="0" r="r" t="0"/>
                <a:pathLst>
                  <a:path h="2159" w="6608">
                    <a:moveTo>
                      <a:pt x="3502" y="647"/>
                    </a:moveTo>
                    <a:cubicBezTo>
                      <a:pt x="3724" y="647"/>
                      <a:pt x="3937" y="820"/>
                      <a:pt x="3937" y="1080"/>
                    </a:cubicBezTo>
                    <a:cubicBezTo>
                      <a:pt x="3937" y="1318"/>
                      <a:pt x="3743" y="1512"/>
                      <a:pt x="3505" y="1512"/>
                    </a:cubicBezTo>
                    <a:cubicBezTo>
                      <a:pt x="3119" y="1512"/>
                      <a:pt x="2926" y="1048"/>
                      <a:pt x="3199" y="775"/>
                    </a:cubicBezTo>
                    <a:cubicBezTo>
                      <a:pt x="3287" y="687"/>
                      <a:pt x="3395" y="647"/>
                      <a:pt x="3502" y="647"/>
                    </a:cubicBezTo>
                    <a:close/>
                    <a:moveTo>
                      <a:pt x="3505" y="0"/>
                    </a:moveTo>
                    <a:cubicBezTo>
                      <a:pt x="3051" y="0"/>
                      <a:pt x="2646" y="282"/>
                      <a:pt x="2491" y="708"/>
                    </a:cubicBezTo>
                    <a:lnTo>
                      <a:pt x="358" y="708"/>
                    </a:lnTo>
                    <a:cubicBezTo>
                      <a:pt x="161" y="708"/>
                      <a:pt x="1" y="868"/>
                      <a:pt x="1" y="1065"/>
                    </a:cubicBezTo>
                    <a:lnTo>
                      <a:pt x="1" y="1129"/>
                    </a:lnTo>
                    <a:cubicBezTo>
                      <a:pt x="1" y="1326"/>
                      <a:pt x="161" y="1486"/>
                      <a:pt x="358" y="1486"/>
                    </a:cubicBezTo>
                    <a:lnTo>
                      <a:pt x="2504" y="1486"/>
                    </a:lnTo>
                    <a:cubicBezTo>
                      <a:pt x="2669" y="1893"/>
                      <a:pt x="3064" y="2159"/>
                      <a:pt x="3505" y="2159"/>
                    </a:cubicBezTo>
                    <a:cubicBezTo>
                      <a:pt x="3943" y="2159"/>
                      <a:pt x="4339" y="1893"/>
                      <a:pt x="4505" y="1486"/>
                    </a:cubicBezTo>
                    <a:lnTo>
                      <a:pt x="6272" y="1486"/>
                    </a:lnTo>
                    <a:cubicBezTo>
                      <a:pt x="6457" y="1486"/>
                      <a:pt x="6608" y="1336"/>
                      <a:pt x="6608" y="1150"/>
                    </a:cubicBezTo>
                    <a:lnTo>
                      <a:pt x="6608" y="1044"/>
                    </a:lnTo>
                    <a:cubicBezTo>
                      <a:pt x="6608" y="859"/>
                      <a:pt x="6457" y="710"/>
                      <a:pt x="6272" y="708"/>
                    </a:cubicBezTo>
                    <a:lnTo>
                      <a:pt x="4518" y="708"/>
                    </a:lnTo>
                    <a:cubicBezTo>
                      <a:pt x="4363" y="282"/>
                      <a:pt x="3958" y="0"/>
                      <a:pt x="3505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223" name="Google Shape;4207;p80">
            <a:extLst>
              <a:ext uri="{FC0FE16D-0DF9-4055-A24B-E66A90725CD3}">
                <a16:creationId xmlns:a16="http://schemas.microsoft.com/office/drawing/2010/main" id="{3F739C2B-BEED-4FB7-9657-C7F20BF8C070}"/>
              </a:ext>
            </a:extLst>
          </p:cNvPr>
          <p:cNvGrpSpPr/>
          <p:nvPr/>
        </p:nvGrpSpPr>
        <p:grpSpPr>
          <a:xfrm rot="0">
            <a:off x="6842640" y="3736984"/>
            <a:ext cx="1581862" cy="650625"/>
            <a:chOff x="6777990" y="3710194"/>
            <a:chExt cx="1646914" cy="677382"/>
          </a:xfrm>
        </p:grpSpPr>
        <p:grpSp>
          <p:nvGrpSpPr>
            <p:cNvPr id="224" name="Google Shape;4208;p80">
              <a:extLst>
                <a:ext uri="{9C5831F9-319B-46F4-9C21-A12E580B63D6}">
                  <a16:creationId xmlns:a16="http://schemas.microsoft.com/office/drawing/2010/main" id="{6B57691A-F643-4018-A647-E55A4E3B52FB}"/>
                </a:ext>
              </a:extLst>
            </p:cNvPr>
            <p:cNvGrpSpPr/>
            <p:nvPr/>
          </p:nvGrpSpPr>
          <p:grpSpPr>
            <a:xfrm rot="0">
              <a:off x="6777990" y="3874492"/>
              <a:ext cx="411128" cy="513083"/>
              <a:chOff x="6777990" y="3874492"/>
              <a:chExt cx="411128" cy="513083"/>
            </a:xfrm>
          </p:grpSpPr>
          <p:cxnSp>
            <p:nvCxnSpPr>
              <p:cNvPr id="225" name="Google Shape;4209;p80">
                <a:extLst>
                  <a:ext uri="{C92A7FFB-DEB7-4767-BDA9-7052C856D665}">
                    <a16:creationId xmlns:a16="http://schemas.microsoft.com/office/drawing/2010/main" id="{FC6A4305-FB15-44DA-A4D5-39C52391D8F0}"/>
                  </a:ext>
                </a:extLst>
              </p:cNvPr>
              <p:cNvCxnSpPr/>
              <p:nvPr/>
            </p:nvCxnSpPr>
            <p:spPr>
              <a:xfrm rot="0">
                <a:off x="6977018" y="4216875"/>
                <a:ext cx="0" cy="170700"/>
              </a:xfrm>
              <a:prstGeom prst="line">
                <a:avLst/>
              </a:prstGeom>
              <a:noFill/>
              <a:ln cap="flat" w="19050">
                <a:solidFill>
                  <a:srgbClr val="a5b7c6"/>
                </a:solidFill>
                <a:prstDash val="solid"/>
                <a:round/>
                <a:tailEnd len="med" type="diamond" w="med"/>
              </a:ln>
            </p:spPr>
          </p:cxnSp>
          <p:sp>
            <p:nvSpPr>
              <p:cNvPr id="226" name="Google Shape;4210;p80">
                <a:extLst>
                  <a:ext uri="{3CDBE6CB-5FD6-4376-9F6C-EF8D8F817544}">
                    <a16:creationId xmlns:a16="http://schemas.microsoft.com/office/drawing/2010/main" id="{3E76752C-930A-40AE-9FD9-5C84C6ECB623}"/>
                  </a:ext>
                </a:extLst>
              </p:cNvPr>
              <p:cNvSpPr/>
              <p:nvPr/>
            </p:nvSpPr>
            <p:spPr>
              <a:xfrm rot="0">
                <a:off x="6777990" y="3874492"/>
                <a:ext cx="411128" cy="356237"/>
              </a:xfrm>
              <a:custGeom>
                <a:avLst/>
                <a:gdLst/>
                <a:ahLst/>
                <a:cxnLst/>
                <a:rect b="b" l="0" r="r" t="0"/>
                <a:pathLst>
                  <a:path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19050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27" name="Google Shape;4211;p80">
              <a:extLst>
                <a:ext uri="{91F143CB-59B7-440F-A0E7-EA245A9C9E6D}">
                  <a16:creationId xmlns:a16="http://schemas.microsoft.com/office/drawing/2010/main" id="{0D83A65C-FA9B-4780-894A-24D4608E22D7}"/>
                </a:ext>
              </a:extLst>
            </p:cNvPr>
            <p:cNvGrpSpPr/>
            <p:nvPr/>
          </p:nvGrpSpPr>
          <p:grpSpPr>
            <a:xfrm rot="0">
              <a:off x="7188425" y="3710194"/>
              <a:ext cx="411123" cy="520535"/>
              <a:chOff x="7188425" y="3710194"/>
              <a:chExt cx="411123" cy="520535"/>
            </a:xfrm>
          </p:grpSpPr>
          <p:cxnSp>
            <p:nvCxnSpPr>
              <p:cNvPr id="228" name="Google Shape;4212;p80">
                <a:extLst>
                  <a:ext uri="{FABEDA4A-A6DA-472E-80AB-CAD31D545058}">
                    <a16:creationId xmlns:a16="http://schemas.microsoft.com/office/drawing/2010/main" id="{D3A4E33C-0EAA-4900-930D-9E2E8ADBB199}"/>
                  </a:ext>
                </a:extLst>
              </p:cNvPr>
              <p:cNvCxnSpPr/>
              <p:nvPr/>
            </p:nvCxnSpPr>
            <p:spPr>
              <a:xfrm rot="10800000">
                <a:off x="7393988" y="3710194"/>
                <a:ext cx="0" cy="170700"/>
              </a:xfrm>
              <a:prstGeom prst="line">
                <a:avLst/>
              </a:prstGeom>
              <a:noFill/>
              <a:ln cap="flat" w="19050">
                <a:solidFill>
                  <a:srgbClr val="a5b7c6"/>
                </a:solidFill>
                <a:prstDash val="solid"/>
                <a:round/>
                <a:tailEnd len="med" type="diamond" w="med"/>
              </a:ln>
            </p:spPr>
          </p:cxnSp>
          <p:sp>
            <p:nvSpPr>
              <p:cNvPr id="229" name="Google Shape;4213;p80">
                <a:extLst>
                  <a:ext uri="{3B7B41E4-0750-4E3D-AAB7-F4C49826ACF9}">
                    <a16:creationId xmlns:a16="http://schemas.microsoft.com/office/drawing/2010/main" id="{8AC38AC3-2CA1-4300-9D58-B1AB1F5759B9}"/>
                  </a:ext>
                </a:extLst>
              </p:cNvPr>
              <p:cNvSpPr/>
              <p:nvPr/>
            </p:nvSpPr>
            <p:spPr>
              <a:xfrm rot="0">
                <a:off x="7188425" y="3874492"/>
                <a:ext cx="411123" cy="356237"/>
              </a:xfrm>
              <a:custGeom>
                <a:avLst/>
                <a:gdLst/>
                <a:ahLst/>
                <a:cxnLst/>
                <a:rect b="b" l="0" r="r" t="0"/>
                <a:pathLst>
                  <a:path h="60023" w="69271">
                    <a:moveTo>
                      <a:pt x="17274" y="0"/>
                    </a:moveTo>
                    <a:lnTo>
                      <a:pt x="0" y="30011"/>
                    </a:lnTo>
                    <a:lnTo>
                      <a:pt x="17274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19050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30" name="Google Shape;4214;p80">
              <a:extLst>
                <a:ext uri="{FB5CC019-CB34-482C-BC94-E8DA47584062}">
                  <a16:creationId xmlns:a16="http://schemas.microsoft.com/office/drawing/2010/main" id="{D00D2F0F-F895-42B1-AF4F-A9259FEFE8AC}"/>
                </a:ext>
              </a:extLst>
            </p:cNvPr>
            <p:cNvGrpSpPr/>
            <p:nvPr/>
          </p:nvGrpSpPr>
          <p:grpSpPr>
            <a:xfrm rot="0">
              <a:off x="7603341" y="3874492"/>
              <a:ext cx="411474" cy="513083"/>
              <a:chOff x="7603341" y="3874492"/>
              <a:chExt cx="411474" cy="513083"/>
            </a:xfrm>
          </p:grpSpPr>
          <p:cxnSp>
            <p:nvCxnSpPr>
              <p:cNvPr id="231" name="Google Shape;4215;p80">
                <a:extLst>
                  <a:ext uri="{F2CB83DC-FD64-4A6D-A13F-8E5508FBE198}">
                    <a16:creationId xmlns:a16="http://schemas.microsoft.com/office/drawing/2010/main" id="{913B2B58-4967-4071-919D-D862411DE9F8}"/>
                  </a:ext>
                </a:extLst>
              </p:cNvPr>
              <p:cNvCxnSpPr/>
              <p:nvPr/>
            </p:nvCxnSpPr>
            <p:spPr>
              <a:xfrm rot="0">
                <a:off x="7809095" y="4216875"/>
                <a:ext cx="0" cy="170700"/>
              </a:xfrm>
              <a:prstGeom prst="line">
                <a:avLst/>
              </a:prstGeom>
              <a:noFill/>
              <a:ln cap="flat" w="19050">
                <a:solidFill>
                  <a:srgbClr val="a5b7c6"/>
                </a:solidFill>
                <a:prstDash val="solid"/>
                <a:round/>
                <a:tailEnd len="med" type="diamond" w="med"/>
              </a:ln>
            </p:spPr>
          </p:cxnSp>
          <p:sp>
            <p:nvSpPr>
              <p:cNvPr id="232" name="Google Shape;4216;p80">
                <a:extLst>
                  <a:ext uri="{A40CE7ED-CDCF-4848-B650-B0980FE13119}">
                    <a16:creationId xmlns:a16="http://schemas.microsoft.com/office/drawing/2010/main" id="{AB0364D0-BBF5-4CDB-BB00-8B525424E3E9}"/>
                  </a:ext>
                </a:extLst>
              </p:cNvPr>
              <p:cNvSpPr/>
              <p:nvPr/>
            </p:nvSpPr>
            <p:spPr>
              <a:xfrm rot="0">
                <a:off x="7603341" y="3874492"/>
                <a:ext cx="411474" cy="356237"/>
              </a:xfrm>
              <a:custGeom>
                <a:avLst/>
                <a:gdLst/>
                <a:ahLst/>
                <a:cxnLst/>
                <a:rect b="b" l="0" r="r" t="0"/>
                <a:pathLst>
                  <a:path h="60023" w="69330">
                    <a:moveTo>
                      <a:pt x="17333" y="0"/>
                    </a:moveTo>
                    <a:lnTo>
                      <a:pt x="1" y="30011"/>
                    </a:lnTo>
                    <a:lnTo>
                      <a:pt x="17333" y="60023"/>
                    </a:lnTo>
                    <a:lnTo>
                      <a:pt x="51998" y="60023"/>
                    </a:lnTo>
                    <a:lnTo>
                      <a:pt x="69330" y="30011"/>
                    </a:lnTo>
                    <a:lnTo>
                      <a:pt x="51998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19050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33" name="Google Shape;4217;p80">
              <a:extLst>
                <a:ext uri="{B5B6069A-CF33-4F5F-985E-CB7B7FA8E3D8}">
                  <a16:creationId xmlns:a16="http://schemas.microsoft.com/office/drawing/2010/main" id="{71C9B20F-5D38-415A-B75C-5636E1DB0868}"/>
                </a:ext>
              </a:extLst>
            </p:cNvPr>
            <p:cNvGrpSpPr/>
            <p:nvPr/>
          </p:nvGrpSpPr>
          <p:grpSpPr>
            <a:xfrm rot="0">
              <a:off x="8013776" y="3722847"/>
              <a:ext cx="411128" cy="507881"/>
              <a:chOff x="8013776" y="3722847"/>
              <a:chExt cx="411128" cy="507881"/>
            </a:xfrm>
          </p:grpSpPr>
          <p:cxnSp>
            <p:nvCxnSpPr>
              <p:cNvPr id="234" name="Google Shape;4218;p80">
                <a:extLst>
                  <a:ext uri="{829941D8-8282-4FFC-81BF-55402CD7ACC2}">
                    <a16:creationId xmlns:a16="http://schemas.microsoft.com/office/drawing/2010/main" id="{AF59657A-380C-40C2-B7A2-60556D255863}"/>
                  </a:ext>
                </a:extLst>
              </p:cNvPr>
              <p:cNvCxnSpPr/>
              <p:nvPr/>
            </p:nvCxnSpPr>
            <p:spPr>
              <a:xfrm rot="10800000">
                <a:off x="8219338" y="3722847"/>
                <a:ext cx="0" cy="169800"/>
              </a:xfrm>
              <a:prstGeom prst="line">
                <a:avLst/>
              </a:prstGeom>
              <a:noFill/>
              <a:ln cap="flat" w="19050">
                <a:solidFill>
                  <a:srgbClr val="a5b7c6"/>
                </a:solidFill>
                <a:prstDash val="solid"/>
                <a:round/>
                <a:tailEnd len="med" type="diamond" w="med"/>
              </a:ln>
            </p:spPr>
          </p:cxnSp>
          <p:sp>
            <p:nvSpPr>
              <p:cNvPr id="235" name="Google Shape;4219;p80">
                <a:extLst>
                  <a:ext uri="{4CF79ED6-9D9D-4C2B-ABC3-3D5B4C12B58B}">
                    <a16:creationId xmlns:a16="http://schemas.microsoft.com/office/drawing/2010/main" id="{42BDDF7C-4A52-473C-B3E6-386B8C4EA733}"/>
                  </a:ext>
                </a:extLst>
              </p:cNvPr>
              <p:cNvSpPr/>
              <p:nvPr/>
            </p:nvSpPr>
            <p:spPr>
              <a:xfrm rot="0">
                <a:off x="8013776" y="3874492"/>
                <a:ext cx="411128" cy="356237"/>
              </a:xfrm>
              <a:custGeom>
                <a:avLst/>
                <a:gdLst/>
                <a:ahLst/>
                <a:cxnLst/>
                <a:rect b="b" l="0" r="r" t="0"/>
                <a:pathLst>
                  <a:path h="60023" w="69272">
                    <a:moveTo>
                      <a:pt x="17333" y="0"/>
                    </a:moveTo>
                    <a:lnTo>
                      <a:pt x="0" y="30011"/>
                    </a:lnTo>
                    <a:lnTo>
                      <a:pt x="17333" y="60023"/>
                    </a:lnTo>
                    <a:lnTo>
                      <a:pt x="51939" y="60023"/>
                    </a:lnTo>
                    <a:lnTo>
                      <a:pt x="69271" y="30011"/>
                    </a:lnTo>
                    <a:lnTo>
                      <a:pt x="51939" y="0"/>
                    </a:lnTo>
                    <a:close/>
                  </a:path>
                </a:pathLst>
              </a:custGeom>
              <a:solidFill>
                <a:srgbClr val="435d74"/>
              </a:solidFill>
              <a:ln cap="flat" w="19050">
                <a:solidFill>
                  <a:srgbClr val="a5b7c5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236" name="Google Shape;4220;p80">
            <a:extLst>
              <a:ext uri="{D65EF348-272F-47F5-9D43-7A7A5B058B5D}">
                <a16:creationId xmlns:a16="http://schemas.microsoft.com/office/drawing/2010/main" id="{C2F943A5-7EA3-49EB-A399-EF1E0D05B658}"/>
              </a:ext>
            </a:extLst>
          </p:cNvPr>
          <p:cNvGrpSpPr/>
          <p:nvPr/>
        </p:nvGrpSpPr>
        <p:grpSpPr>
          <a:xfrm rot="0">
            <a:off x="5262155" y="2909824"/>
            <a:ext cx="1421889" cy="1020603"/>
            <a:chOff x="5190863" y="2824811"/>
            <a:chExt cx="1544860" cy="1108869"/>
          </a:xfrm>
        </p:grpSpPr>
        <p:grpSp>
          <p:nvGrpSpPr>
            <p:cNvPr id="237" name="Google Shape;4221;p80">
              <a:extLst>
                <a:ext uri="{0568C248-B34F-42DC-AD61-BA965C18417B}">
                  <a16:creationId xmlns:a16="http://schemas.microsoft.com/office/drawing/2010/main" id="{6255795A-DB9F-46F0-A7C0-E2CF17352649}"/>
                </a:ext>
              </a:extLst>
            </p:cNvPr>
            <p:cNvGrpSpPr/>
            <p:nvPr/>
          </p:nvGrpSpPr>
          <p:grpSpPr>
            <a:xfrm rot="0">
              <a:off x="5938695" y="3176919"/>
              <a:ext cx="685760" cy="404739"/>
              <a:chOff x="5938695" y="3176919"/>
              <a:chExt cx="685760" cy="404739"/>
            </a:xfrm>
          </p:grpSpPr>
          <p:grpSp>
            <p:nvGrpSpPr>
              <p:cNvPr id="238" name="Google Shape;4222;p80">
                <a:extLst>
                  <a:ext uri="{E6F60C47-0154-4242-B6F0-AE18901F2663}">
                    <a16:creationId xmlns:a16="http://schemas.microsoft.com/office/drawing/2010/main" id="{ACB7CA4B-653F-4A17-9396-7DED6D4DC752}"/>
                  </a:ext>
                </a:extLst>
              </p:cNvPr>
              <p:cNvGrpSpPr/>
              <p:nvPr/>
            </p:nvGrpSpPr>
            <p:grpSpPr>
              <a:xfrm rot="0">
                <a:off x="5938695" y="3176919"/>
                <a:ext cx="685760" cy="404739"/>
                <a:chOff x="5938695" y="3176919"/>
                <a:chExt cx="685760" cy="404739"/>
              </a:xfrm>
            </p:grpSpPr>
            <p:sp>
              <p:nvSpPr>
                <p:cNvPr id="239" name="Google Shape;4223;p80">
                  <a:extLst>
                    <a:ext uri="{496F06E1-86D6-47B6-BA49-110FAEBC6E2E}">
                      <a16:creationId xmlns:a16="http://schemas.microsoft.com/office/drawing/2010/main" id="{4D0AA7A7-19A9-4B46-B0ED-AB397E05941C}"/>
                    </a:ext>
                  </a:extLst>
                </p:cNvPr>
                <p:cNvSpPr/>
                <p:nvPr/>
              </p:nvSpPr>
              <p:spPr>
                <a:xfrm rot="0"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1" w="9649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0" name="Google Shape;4224;p80">
                  <a:extLst>
                    <a:ext uri="{27FC43D8-5299-4583-9EDD-71FA5010F028}">
                      <a16:creationId xmlns:a16="http://schemas.microsoft.com/office/drawing/2010/main" id="{E246BB8B-AB75-4548-9C99-F62F0AB1B63A}"/>
                    </a:ext>
                  </a:extLst>
                </p:cNvPr>
                <p:cNvSpPr/>
                <p:nvPr/>
              </p:nvSpPr>
              <p:spPr>
                <a:xfrm rot="0"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477" w="8764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41" name="Google Shape;4225;p80">
                <a:extLst>
                  <a:ext uri="{338A62DD-6669-416B-9230-620997D392C0}">
                    <a16:creationId xmlns:a16="http://schemas.microsoft.com/office/drawing/2010/main" id="{26BABA74-A942-4D6D-97B2-742D2C75FDEA}"/>
                  </a:ext>
                </a:extLst>
              </p:cNvPr>
              <p:cNvSpPr/>
              <p:nvPr/>
            </p:nvSpPr>
            <p:spPr>
              <a:xfrm rot="0">
                <a:off x="6044300" y="3282475"/>
                <a:ext cx="191959" cy="191989"/>
              </a:xfrm>
              <a:custGeom>
                <a:avLst/>
                <a:gdLst/>
                <a:ahLst/>
                <a:cxnLst/>
                <a:rect b="b" l="0" r="r" t="0"/>
                <a:pathLst>
                  <a:path h="4578" w="4577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42" name="Google Shape;4226;p80">
              <a:extLst>
                <a:ext uri="{DDE64046-C410-46F9-BCDE-DE39C4503542}">
                  <a16:creationId xmlns:a16="http://schemas.microsoft.com/office/drawing/2010/main" id="{CB2BC4E7-E0A9-41B9-972B-696F0A73547A}"/>
                </a:ext>
              </a:extLst>
            </p:cNvPr>
            <p:cNvGrpSpPr/>
            <p:nvPr/>
          </p:nvGrpSpPr>
          <p:grpSpPr>
            <a:xfrm rot="0"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243" name="Google Shape;4227;p80">
                <a:extLst>
                  <a:ext uri="{536CA5F2-125D-4D78-BADB-25E45C70EB3B}">
                    <a16:creationId xmlns:a16="http://schemas.microsoft.com/office/drawing/2010/main" id="{0680C75F-BDFB-4E16-8B73-B90CF4E93235}"/>
                  </a:ext>
                </a:extLst>
              </p:cNvPr>
              <p:cNvGrpSpPr/>
              <p:nvPr/>
            </p:nvGrpSpPr>
            <p:grpSpPr>
              <a:xfrm rot="0"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244" name="Google Shape;4228;p80">
                  <a:extLst>
                    <a:ext uri="{5CBC9C26-12FE-4168-A6AE-18BB3B917A06}">
                      <a16:creationId xmlns:a16="http://schemas.microsoft.com/office/drawing/2010/main" id="{08C41A3A-17FB-4944-86CB-810172120791}"/>
                    </a:ext>
                  </a:extLst>
                </p:cNvPr>
                <p:cNvSpPr/>
                <p:nvPr/>
              </p:nvSpPr>
              <p:spPr>
                <a:xfrm rot="0"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49" w="9646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5" name="Google Shape;4229;p80">
                  <a:extLst>
                    <a:ext uri="{569F1930-73B4-434C-AC8F-5C8A7AB2E9A6}">
                      <a16:creationId xmlns:a16="http://schemas.microsoft.com/office/drawing/2010/main" id="{89DBB3A7-4944-4C14-AA09-B65789001E13}"/>
                    </a:ext>
                  </a:extLst>
                </p:cNvPr>
                <p:cNvSpPr/>
                <p:nvPr/>
              </p:nvSpPr>
              <p:spPr>
                <a:xfrm rot="0"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478" w="8759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46" name="Google Shape;4230;p80">
                <a:extLst>
                  <a:ext uri="{0AAA5790-4570-4795-960F-8EEB073817CF}">
                    <a16:creationId xmlns:a16="http://schemas.microsoft.com/office/drawing/2010/main" id="{386809B0-8585-4EF5-904E-1A7BF16B148A}"/>
                  </a:ext>
                </a:extLst>
              </p:cNvPr>
              <p:cNvSpPr/>
              <p:nvPr/>
            </p:nvSpPr>
            <p:spPr>
              <a:xfrm rot="0">
                <a:off x="5694436" y="3282475"/>
                <a:ext cx="192001" cy="191989"/>
              </a:xfrm>
              <a:custGeom>
                <a:avLst/>
                <a:gdLst/>
                <a:ahLst/>
                <a:cxnLst/>
                <a:rect b="b" l="0" r="r" t="0"/>
                <a:pathLst>
                  <a:path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247" name="Google Shape;4231;p80">
              <a:extLst>
                <a:ext uri="{C94F2620-CBA7-4FE8-A1B0-97A2323C2F96}">
                  <a16:creationId xmlns:a16="http://schemas.microsoft.com/office/drawing/2010/main" id="{DD10487E-7B26-4BD4-9C30-8CDD01B52089}"/>
                </a:ext>
              </a:extLst>
            </p:cNvPr>
            <p:cNvSpPr/>
            <p:nvPr/>
          </p:nvSpPr>
          <p:spPr>
            <a:xfrm rot="0">
              <a:off x="6103938" y="3114683"/>
              <a:ext cx="40932" cy="7549"/>
            </a:xfrm>
            <a:custGeom>
              <a:avLst/>
              <a:gdLst/>
              <a:ahLst/>
              <a:cxnLst/>
              <a:rect b="b" l="0" r="r" t="0"/>
              <a:pathLst>
                <a:path h="180" w="976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248" name="Google Shape;4232;p80">
              <a:extLst>
                <a:ext uri="{AEB1C154-85AF-4A7E-B102-738CB8DE21D9}">
                  <a16:creationId xmlns:a16="http://schemas.microsoft.com/office/drawing/2010/main" id="{4CCEF966-ADC5-4D08-8014-731F528E4AAB}"/>
                </a:ext>
              </a:extLst>
            </p:cNvPr>
            <p:cNvGrpSpPr/>
            <p:nvPr/>
          </p:nvGrpSpPr>
          <p:grpSpPr>
            <a:xfrm rot="0">
              <a:off x="5657360" y="2824811"/>
              <a:ext cx="1078361" cy="404655"/>
              <a:chOff x="5657360" y="2824811"/>
              <a:chExt cx="1078361" cy="404655"/>
            </a:xfrm>
          </p:grpSpPr>
          <p:grpSp>
            <p:nvGrpSpPr>
              <p:cNvPr id="249" name="Google Shape;4233;p80">
                <a:extLst>
                  <a:ext uri="{68632BB9-1A92-4DD5-83F2-EAB9A33F686E}">
                    <a16:creationId xmlns:a16="http://schemas.microsoft.com/office/drawing/2010/main" id="{4ADC3CDC-69B5-46AF-8644-08793E576DE3}"/>
                  </a:ext>
                </a:extLst>
              </p:cNvPr>
              <p:cNvGrpSpPr/>
              <p:nvPr/>
            </p:nvGrpSpPr>
            <p:grpSpPr>
              <a:xfrm rot="0">
                <a:off x="5657360" y="2824811"/>
                <a:ext cx="1078361" cy="404655"/>
                <a:chOff x="5657360" y="2824811"/>
                <a:chExt cx="1078361" cy="404655"/>
              </a:xfrm>
            </p:grpSpPr>
            <p:grpSp>
              <p:nvGrpSpPr>
                <p:cNvPr id="250" name="Google Shape;4234;p80">
                  <a:extLst>
                    <a:ext uri="{6F20601B-F6AF-417F-B7CB-E4172BBA93B5}">
                      <a16:creationId xmlns:a16="http://schemas.microsoft.com/office/drawing/2010/main" id="{A9D9C47D-9EED-429C-BA13-2C40CCEBC05D}"/>
                    </a:ext>
                  </a:extLst>
                </p:cNvPr>
                <p:cNvGrpSpPr/>
                <p:nvPr/>
              </p:nvGrpSpPr>
              <p:grpSpPr>
                <a:xfrm rot="0">
                  <a:off x="5938485" y="2824811"/>
                  <a:ext cx="797236" cy="404655"/>
                  <a:chOff x="5938485" y="2824811"/>
                  <a:chExt cx="797236" cy="404655"/>
                </a:xfrm>
              </p:grpSpPr>
              <p:sp>
                <p:nvSpPr>
                  <p:cNvPr id="251" name="Google Shape;4235;p80">
                    <a:extLst>
                      <a:ext uri="{331E29D6-FB77-4F10-A6CC-4F0923F9DA8B}">
                        <a16:creationId xmlns:a16="http://schemas.microsoft.com/office/drawing/2010/main" id="{6C15852C-BC4E-40B5-85CF-68C48BFB6B3D}"/>
                      </a:ext>
                    </a:extLst>
                  </p:cNvPr>
                  <p:cNvSpPr/>
                  <p:nvPr/>
                </p:nvSpPr>
                <p:spPr>
                  <a:xfrm rot="0"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7194" w="14253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52" name="Google Shape;4236;p80">
                    <a:extLst>
                      <a:ext uri="{73E06B1F-68C5-401A-907B-D25CCE5897B7}">
                        <a16:creationId xmlns:a16="http://schemas.microsoft.com/office/drawing/2010/main" id="{985A693F-4E0D-4C40-95D9-A57686A37BA0}"/>
                      </a:ext>
                    </a:extLst>
                  </p:cNvPr>
                  <p:cNvSpPr/>
                  <p:nvPr/>
                </p:nvSpPr>
                <p:spPr>
                  <a:xfrm rot="0"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649" w="482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sp>
              <p:nvSpPr>
                <p:cNvPr id="253" name="Google Shape;4237;p80">
                  <a:extLst>
                    <a:ext uri="{3EA9ED67-3B11-4BF3-B90F-74AE98C4A10F}">
                      <a16:creationId xmlns:a16="http://schemas.microsoft.com/office/drawing/2010/main" id="{7ABC5C04-C101-44A7-AE9C-102083B443CB}"/>
                    </a:ext>
                  </a:extLst>
                </p:cNvPr>
                <p:cNvSpPr/>
                <p:nvPr/>
              </p:nvSpPr>
              <p:spPr>
                <a:xfrm rot="0">
                  <a:off x="5657360" y="2934478"/>
                  <a:ext cx="367688" cy="1878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479" w="8767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sp>
            <p:nvSpPr>
              <p:cNvPr id="254" name="Google Shape;4238;p80">
                <a:extLst>
                  <a:ext uri="{66194EA5-B705-4669-90E9-3B7D6F809AE7}">
                    <a16:creationId xmlns:a16="http://schemas.microsoft.com/office/drawing/2010/main" id="{E8F2950C-E389-456D-99B8-E00163A5243F}"/>
                  </a:ext>
                </a:extLst>
              </p:cNvPr>
              <p:cNvSpPr/>
              <p:nvPr/>
            </p:nvSpPr>
            <p:spPr>
              <a:xfrm rot="0">
                <a:off x="6047361" y="2932675"/>
                <a:ext cx="192001" cy="191989"/>
              </a:xfrm>
              <a:custGeom>
                <a:avLst/>
                <a:gdLst/>
                <a:ahLst/>
                <a:cxnLst/>
                <a:rect b="b" l="0" r="r" t="0"/>
                <a:pathLst>
                  <a:path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55" name="Google Shape;4239;p80">
              <a:extLst>
                <a:ext uri="{6AFE53C6-BD90-494A-9572-36DF8A5A0B8B}">
                  <a16:creationId xmlns:a16="http://schemas.microsoft.com/office/drawing/2010/main" id="{A511E2DB-D610-40B7-B709-10BB84EAE760}"/>
                </a:ext>
              </a:extLst>
            </p:cNvPr>
            <p:cNvGrpSpPr/>
            <p:nvPr/>
          </p:nvGrpSpPr>
          <p:grpSpPr>
            <a:xfrm rot="0">
              <a:off x="5190863" y="3528942"/>
              <a:ext cx="1078025" cy="404739"/>
              <a:chOff x="5190863" y="3528942"/>
              <a:chExt cx="1078025" cy="404739"/>
            </a:xfrm>
          </p:grpSpPr>
          <p:sp>
            <p:nvSpPr>
              <p:cNvPr id="256" name="Google Shape;4240;p80">
                <a:extLst>
                  <a:ext uri="{ADA50849-0972-4887-9A4E-19E1AEE71BDC}">
                    <a16:creationId xmlns:a16="http://schemas.microsoft.com/office/drawing/2010/main" id="{83F6C174-3E94-46B6-87A1-5A563348743D}"/>
                  </a:ext>
                </a:extLst>
              </p:cNvPr>
              <p:cNvSpPr/>
              <p:nvPr/>
            </p:nvSpPr>
            <p:spPr>
              <a:xfrm rot="0">
                <a:off x="5694436" y="3635379"/>
                <a:ext cx="192001" cy="191989"/>
              </a:xfrm>
              <a:custGeom>
                <a:avLst/>
                <a:gdLst/>
                <a:ahLst/>
                <a:cxnLst/>
                <a:rect b="b" l="0" r="r" t="0"/>
                <a:pathLst>
                  <a:path h="4578" w="4578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57" name="Google Shape;4241;p80">
                <a:extLst>
                  <a:ext uri="{56975E31-EBDD-4C8E-9C09-D3C081A79EC0}">
                    <a16:creationId xmlns:a16="http://schemas.microsoft.com/office/drawing/2010/main" id="{05C0947A-BB28-4D8F-8B8D-379F2FC3A8BA}"/>
                  </a:ext>
                </a:extLst>
              </p:cNvPr>
              <p:cNvGrpSpPr/>
              <p:nvPr/>
            </p:nvGrpSpPr>
            <p:grpSpPr>
              <a:xfrm rot="0">
                <a:off x="5190863" y="3528942"/>
                <a:ext cx="1078025" cy="404739"/>
                <a:chOff x="5190863" y="3528942"/>
                <a:chExt cx="1078025" cy="404739"/>
              </a:xfrm>
            </p:grpSpPr>
            <p:sp>
              <p:nvSpPr>
                <p:cNvPr id="258" name="Google Shape;4242;p80">
                  <a:extLst>
                    <a:ext uri="{F8B3F54F-B543-46C1-AE18-822AECB82CA6}">
                      <a16:creationId xmlns:a16="http://schemas.microsoft.com/office/drawing/2010/main" id="{0AB67070-3CC3-446C-8EAB-23A4ADD4DF5A}"/>
                    </a:ext>
                  </a:extLst>
                </p:cNvPr>
                <p:cNvSpPr/>
                <p:nvPr/>
              </p:nvSpPr>
              <p:spPr>
                <a:xfrm rot="0"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651" w="19088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9" name="Google Shape;4243;p80">
                  <a:extLst>
                    <a:ext uri="{F8D8F92C-7048-4FEC-9DA7-22476A7C093A}">
                      <a16:creationId xmlns:a16="http://schemas.microsoft.com/office/drawing/2010/main" id="{8C879ED1-1FFC-4223-94C5-ACDCC59B54AC}"/>
                    </a:ext>
                  </a:extLst>
                </p:cNvPr>
                <p:cNvSpPr/>
                <p:nvPr/>
              </p:nvSpPr>
              <p:spPr>
                <a:xfrm rot="0"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478" w="8659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  <p:grpSp>
        <p:nvGrpSpPr>
          <p:cNvPr id="260" name="Google Shape;4244;p80">
            <a:extLst>
              <a:ext uri="{76A7EC34-C5A4-4923-B8DC-EF5D42727CF3}">
                <a16:creationId xmlns:a16="http://schemas.microsoft.com/office/drawing/2010/main" id="{A837F1E4-807F-4718-A587-5A7FC379F475}"/>
              </a:ext>
            </a:extLst>
          </p:cNvPr>
          <p:cNvGrpSpPr/>
          <p:nvPr/>
        </p:nvGrpSpPr>
        <p:grpSpPr>
          <a:xfrm rot="0">
            <a:off x="728162" y="1474292"/>
            <a:ext cx="1086719" cy="879487"/>
            <a:chOff x="803162" y="1474292"/>
            <a:chExt cx="1086719" cy="879487"/>
          </a:xfrm>
        </p:grpSpPr>
        <p:grpSp>
          <p:nvGrpSpPr>
            <p:cNvPr id="261" name="Google Shape;4245;p80">
              <a:extLst>
                <a:ext uri="{736FDE71-30B9-4671-AB17-D89485169840}">
                  <a16:creationId xmlns:a16="http://schemas.microsoft.com/office/drawing/2010/main" id="{4240D98F-563B-4FE7-A7A5-AC87B675B224}"/>
                </a:ext>
              </a:extLst>
            </p:cNvPr>
            <p:cNvGrpSpPr/>
            <p:nvPr/>
          </p:nvGrpSpPr>
          <p:grpSpPr>
            <a:xfrm rot="0">
              <a:off x="803162" y="1625948"/>
              <a:ext cx="445856" cy="576578"/>
              <a:chOff x="803162" y="1625948"/>
              <a:chExt cx="445856" cy="576578"/>
            </a:xfrm>
          </p:grpSpPr>
          <p:sp>
            <p:nvSpPr>
              <p:cNvPr id="262" name="Google Shape;4246;p80">
                <a:extLst>
                  <a:ext uri="{1E7537BF-57DD-47A8-8A62-AD48294F20D8}">
                    <a16:creationId xmlns:a16="http://schemas.microsoft.com/office/drawing/2010/main" id="{A5F9D15B-633E-430D-AA77-2854C6D2F89D}"/>
                  </a:ext>
                </a:extLst>
              </p:cNvPr>
              <p:cNvSpPr/>
              <p:nvPr/>
            </p:nvSpPr>
            <p:spPr>
              <a:xfrm rot="0">
                <a:off x="803162" y="1847355"/>
                <a:ext cx="133646" cy="133865"/>
              </a:xfrm>
              <a:custGeom>
                <a:avLst/>
                <a:gdLst/>
                <a:ahLst/>
                <a:cxnLst/>
                <a:rect b="b" l="0" r="r" t="0"/>
                <a:pathLst>
                  <a:path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263" name="Google Shape;4247;p80">
                <a:extLst>
                  <a:ext uri="{43AEA939-F41C-467E-B786-7090BF646039}">
                    <a16:creationId xmlns:a16="http://schemas.microsoft.com/office/drawing/2010/main" id="{2E81F912-9B65-4FAF-9B3D-1EDBBFD4BF15}"/>
                  </a:ext>
                </a:extLst>
              </p:cNvPr>
              <p:cNvGrpSpPr/>
              <p:nvPr/>
            </p:nvGrpSpPr>
            <p:grpSpPr>
              <a:xfrm rot="0">
                <a:off x="1056023" y="1625948"/>
                <a:ext cx="192995" cy="576578"/>
                <a:chOff x="1056023" y="1625948"/>
                <a:chExt cx="192995" cy="576578"/>
              </a:xfrm>
            </p:grpSpPr>
            <p:sp>
              <p:nvSpPr>
                <p:cNvPr id="264" name="Google Shape;4248;p80">
                  <a:extLst>
                    <a:ext uri="{E9D66992-4B1F-4610-8D10-825814559D5B}">
                      <a16:creationId xmlns:a16="http://schemas.microsoft.com/office/drawing/2010/main" id="{2AC9F580-CC77-4E2D-BDC2-ED0734EADED0}"/>
                    </a:ext>
                  </a:extLst>
                </p:cNvPr>
                <p:cNvSpPr/>
                <p:nvPr/>
              </p:nvSpPr>
              <p:spPr>
                <a:xfrm rot="0">
                  <a:off x="1066902" y="1914079"/>
                  <a:ext cx="167456" cy="2693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463" w="25153">
                      <a:moveTo>
                        <a:pt x="25152" y="40463"/>
                      </a:moveTo>
                      <a:cubicBezTo>
                        <a:pt x="19315" y="40463"/>
                        <a:pt x="14378" y="32724"/>
                        <a:pt x="12777" y="22150"/>
                      </a:cubicBezTo>
                      <a:lnTo>
                        <a:pt x="12810" y="22350"/>
                      </a:lnTo>
                      <a:cubicBezTo>
                        <a:pt x="10542" y="7606"/>
                        <a:pt x="6372" y="1"/>
                        <a:pt x="1" y="1"/>
                      </a:cubicBezTo>
                      <a:lnTo>
                        <a:pt x="1" y="1"/>
                      </a:lnTo>
                    </a:path>
                  </a:pathLst>
                </a:custGeom>
                <a:noFill/>
                <a:ln cap="rnd" w="9525">
                  <a:solidFill>
                    <a:srgbClr val="435d74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" name="Google Shape;4249;p80">
                  <a:extLst>
                    <a:ext uri="{EE9C1B0F-842D-47F4-B777-099E3F6F7B2E}">
                      <a16:creationId xmlns:a16="http://schemas.microsoft.com/office/drawing/2010/main" id="{A216B583-DA0B-4AAB-BAE2-463D7FB9B0F5}"/>
                    </a:ext>
                  </a:extLst>
                </p:cNvPr>
                <p:cNvSpPr/>
                <p:nvPr/>
              </p:nvSpPr>
              <p:spPr>
                <a:xfrm rot="0">
                  <a:off x="1066902" y="1645136"/>
                  <a:ext cx="167456" cy="26938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40463" w="25153">
                      <a:moveTo>
                        <a:pt x="25152" y="0"/>
                      </a:moveTo>
                      <a:cubicBezTo>
                        <a:pt x="19315" y="0"/>
                        <a:pt x="14378" y="7706"/>
                        <a:pt x="12777" y="18313"/>
                      </a:cubicBezTo>
                      <a:lnTo>
                        <a:pt x="12810" y="18113"/>
                      </a:lnTo>
                      <a:cubicBezTo>
                        <a:pt x="10542" y="32857"/>
                        <a:pt x="6372" y="40462"/>
                        <a:pt x="1" y="40462"/>
                      </a:cubicBezTo>
                      <a:lnTo>
                        <a:pt x="1" y="40462"/>
                      </a:lnTo>
                    </a:path>
                  </a:pathLst>
                </a:custGeom>
                <a:noFill/>
                <a:ln cap="rnd" w="9525">
                  <a:solidFill>
                    <a:srgbClr val="435d74"/>
                  </a:solidFill>
                  <a:prstDash val="solid"/>
                  <a:miter lim="800000"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6" name="Google Shape;4250;p80">
                  <a:extLst>
                    <a:ext uri="{671AB904-27D7-498D-95E9-27A7B09D59EA}">
                      <a16:creationId xmlns:a16="http://schemas.microsoft.com/office/drawing/2010/main" id="{AE6C80D7-7F8E-47D6-9368-D435C97B191C}"/>
                    </a:ext>
                  </a:extLst>
                </p:cNvPr>
                <p:cNvSpPr/>
                <p:nvPr/>
              </p:nvSpPr>
              <p:spPr>
                <a:xfrm rot="0">
                  <a:off x="1056023" y="1893872"/>
                  <a:ext cx="40644" cy="4064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6105" w="6105">
                      <a:moveTo>
                        <a:pt x="3069" y="0"/>
                      </a:moveTo>
                      <a:cubicBezTo>
                        <a:pt x="1368" y="0"/>
                        <a:pt x="0" y="1368"/>
                        <a:pt x="0" y="3036"/>
                      </a:cubicBezTo>
                      <a:cubicBezTo>
                        <a:pt x="0" y="4737"/>
                        <a:pt x="1368" y="6105"/>
                        <a:pt x="3069" y="6105"/>
                      </a:cubicBezTo>
                      <a:cubicBezTo>
                        <a:pt x="4737" y="6105"/>
                        <a:pt x="6105" y="4737"/>
                        <a:pt x="6105" y="3036"/>
                      </a:cubicBezTo>
                      <a:cubicBezTo>
                        <a:pt x="6105" y="1368"/>
                        <a:pt x="4737" y="0"/>
                        <a:pt x="306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7" name="Google Shape;4251;p80">
                  <a:extLst>
                    <a:ext uri="{92F90713-CC5F-404E-98AF-E39982559CD7}">
                      <a16:creationId xmlns:a16="http://schemas.microsoft.com/office/drawing/2010/main" id="{87CF6559-EF4D-4FCD-B725-AAF03A161A10}"/>
                    </a:ext>
                  </a:extLst>
                </p:cNvPr>
                <p:cNvSpPr/>
                <p:nvPr/>
              </p:nvSpPr>
              <p:spPr>
                <a:xfrm rot="0">
                  <a:off x="1220365" y="2164199"/>
                  <a:ext cx="28654" cy="3832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757" w="4304">
                      <a:moveTo>
                        <a:pt x="509" y="0"/>
                      </a:moveTo>
                      <a:cubicBezTo>
                        <a:pt x="247" y="0"/>
                        <a:pt x="1" y="203"/>
                        <a:pt x="1" y="493"/>
                      </a:cubicBezTo>
                      <a:lnTo>
                        <a:pt x="1" y="5263"/>
                      </a:lnTo>
                      <a:cubicBezTo>
                        <a:pt x="1" y="5554"/>
                        <a:pt x="229" y="5757"/>
                        <a:pt x="482" y="5757"/>
                      </a:cubicBezTo>
                      <a:cubicBezTo>
                        <a:pt x="577" y="5757"/>
                        <a:pt x="676" y="5728"/>
                        <a:pt x="768" y="5664"/>
                      </a:cubicBezTo>
                      <a:lnTo>
                        <a:pt x="4003" y="3395"/>
                      </a:lnTo>
                      <a:cubicBezTo>
                        <a:pt x="4304" y="3195"/>
                        <a:pt x="4304" y="2795"/>
                        <a:pt x="4037" y="2595"/>
                      </a:cubicBezTo>
                      <a:lnTo>
                        <a:pt x="801" y="93"/>
                      </a:lnTo>
                      <a:cubicBezTo>
                        <a:pt x="710" y="29"/>
                        <a:pt x="608" y="0"/>
                        <a:pt x="5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8" name="Google Shape;4252;p80">
                  <a:extLst>
                    <a:ext uri="{01860DDB-DD06-44A3-84FC-9436DE0A2F30}">
                      <a16:creationId xmlns:a16="http://schemas.microsoft.com/office/drawing/2010/main" id="{E466C557-8282-460A-8200-33F71C1B17A0}"/>
                    </a:ext>
                  </a:extLst>
                </p:cNvPr>
                <p:cNvSpPr/>
                <p:nvPr/>
              </p:nvSpPr>
              <p:spPr>
                <a:xfrm rot="0">
                  <a:off x="1220365" y="1625948"/>
                  <a:ext cx="28654" cy="3846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778" w="4304">
                      <a:moveTo>
                        <a:pt x="489" y="0"/>
                      </a:moveTo>
                      <a:cubicBezTo>
                        <a:pt x="234" y="0"/>
                        <a:pt x="1" y="207"/>
                        <a:pt x="1" y="514"/>
                      </a:cubicBezTo>
                      <a:lnTo>
                        <a:pt x="1" y="5284"/>
                      </a:lnTo>
                      <a:cubicBezTo>
                        <a:pt x="1" y="5574"/>
                        <a:pt x="229" y="5777"/>
                        <a:pt x="482" y="5777"/>
                      </a:cubicBezTo>
                      <a:cubicBezTo>
                        <a:pt x="577" y="5777"/>
                        <a:pt x="676" y="5748"/>
                        <a:pt x="768" y="5684"/>
                      </a:cubicBezTo>
                      <a:lnTo>
                        <a:pt x="4003" y="3382"/>
                      </a:lnTo>
                      <a:cubicBezTo>
                        <a:pt x="4304" y="3182"/>
                        <a:pt x="4304" y="2782"/>
                        <a:pt x="4037" y="2582"/>
                      </a:cubicBezTo>
                      <a:lnTo>
                        <a:pt x="801" y="113"/>
                      </a:lnTo>
                      <a:cubicBezTo>
                        <a:pt x="704" y="35"/>
                        <a:pt x="595" y="0"/>
                        <a:pt x="48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69" name="Google Shape;4253;p80">
              <a:extLst>
                <a:ext uri="{C1899F32-A5A9-47B8-A2EF-57E9E6D35C53}">
                  <a16:creationId xmlns:a16="http://schemas.microsoft.com/office/drawing/2010/main" id="{323B5167-018C-42CC-AEB2-B5392A47DFF3}"/>
                </a:ext>
              </a:extLst>
            </p:cNvPr>
            <p:cNvGrpSpPr/>
            <p:nvPr/>
          </p:nvGrpSpPr>
          <p:grpSpPr>
            <a:xfrm rot="0">
              <a:off x="1371406" y="1474292"/>
              <a:ext cx="518475" cy="879487"/>
              <a:chOff x="1398231" y="1474292"/>
              <a:chExt cx="518475" cy="879487"/>
            </a:xfrm>
          </p:grpSpPr>
          <p:grpSp>
            <p:nvGrpSpPr>
              <p:cNvPr id="270" name="Google Shape;4254;p80">
                <a:extLst>
                  <a:ext uri="{865A3377-10C8-4860-93A4-6D87AA955714}">
                    <a16:creationId xmlns:a16="http://schemas.microsoft.com/office/drawing/2010/main" id="{20FDAE0C-7C50-4555-9826-137CF86F953D}"/>
                  </a:ext>
                </a:extLst>
              </p:cNvPr>
              <p:cNvGrpSpPr/>
              <p:nvPr/>
            </p:nvGrpSpPr>
            <p:grpSpPr>
              <a:xfrm rot="0">
                <a:off x="1398231" y="1474292"/>
                <a:ext cx="518475" cy="341643"/>
                <a:chOff x="1398231" y="1474292"/>
                <a:chExt cx="518475" cy="341643"/>
              </a:xfrm>
            </p:grpSpPr>
            <p:sp>
              <p:nvSpPr>
                <p:cNvPr id="271" name="Google Shape;4255;p80">
                  <a:extLst>
                    <a:ext uri="{87CF561C-C250-425A-9B52-08ACA0B19303}">
                      <a16:creationId xmlns:a16="http://schemas.microsoft.com/office/drawing/2010/main" id="{FC3316A7-FB08-4498-80EF-48282518193E}"/>
                    </a:ext>
                  </a:extLst>
                </p:cNvPr>
                <p:cNvSpPr/>
                <p:nvPr/>
              </p:nvSpPr>
              <p:spPr>
                <a:xfrm rot="0">
                  <a:off x="1398231" y="1595601"/>
                  <a:ext cx="102159" cy="9901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873" w="15345">
                      <a:moveTo>
                        <a:pt x="7692" y="1"/>
                      </a:moveTo>
                      <a:cubicBezTo>
                        <a:pt x="7531" y="1"/>
                        <a:pt x="7369" y="6"/>
                        <a:pt x="7206" y="16"/>
                      </a:cubicBezTo>
                      <a:cubicBezTo>
                        <a:pt x="3136" y="283"/>
                        <a:pt x="0" y="3786"/>
                        <a:pt x="267" y="7889"/>
                      </a:cubicBezTo>
                      <a:cubicBezTo>
                        <a:pt x="493" y="11846"/>
                        <a:pt x="3790" y="14873"/>
                        <a:pt x="7706" y="14873"/>
                      </a:cubicBezTo>
                      <a:cubicBezTo>
                        <a:pt x="7850" y="14873"/>
                        <a:pt x="7994" y="14869"/>
                        <a:pt x="8140" y="14860"/>
                      </a:cubicBezTo>
                      <a:cubicBezTo>
                        <a:pt x="12243" y="14594"/>
                        <a:pt x="15345" y="11058"/>
                        <a:pt x="15111" y="6988"/>
                      </a:cubicBezTo>
                      <a:cubicBezTo>
                        <a:pt x="14855" y="3048"/>
                        <a:pt x="11585" y="1"/>
                        <a:pt x="7692" y="1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grpSp>
              <p:nvGrpSpPr>
                <p:cNvPr id="272" name="Google Shape;4256;p80">
                  <a:extLst>
                    <a:ext uri="{80A2933D-9921-4858-B567-3E10A0C5D15E}">
                      <a16:creationId xmlns:a16="http://schemas.microsoft.com/office/drawing/2010/main" id="{2ED06545-C55D-4539-9D16-D15E324F8C3A}"/>
                    </a:ext>
                  </a:extLst>
                </p:cNvPr>
                <p:cNvGrpSpPr/>
                <p:nvPr/>
              </p:nvGrpSpPr>
              <p:grpSpPr>
                <a:xfrm rot="0">
                  <a:off x="1616453" y="1474292"/>
                  <a:ext cx="300253" cy="341643"/>
                  <a:chOff x="1616453" y="1475379"/>
                  <a:chExt cx="300253" cy="341643"/>
                </a:xfrm>
              </p:grpSpPr>
              <p:sp>
                <p:nvSpPr>
                  <p:cNvPr id="273" name="Google Shape;4257;p80">
                    <a:extLst>
                      <a:ext uri="{AF065200-16A8-405E-A49D-8817F804149A}">
                        <a16:creationId xmlns:a16="http://schemas.microsoft.com/office/drawing/2010/main" id="{6A2012FD-2215-49FA-BC55-00DB5C9445E3}"/>
                      </a:ext>
                    </a:extLst>
                  </p:cNvPr>
                  <p:cNvSpPr/>
                  <p:nvPr/>
                </p:nvSpPr>
                <p:spPr>
                  <a:xfrm rot="0">
                    <a:off x="1631387" y="1645136"/>
                    <a:ext cx="85283" cy="74624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4" name="Google Shape;4258;p80">
                    <a:extLst>
                      <a:ext uri="{3AF2FE24-57AF-458E-99D5-6A13B5DD038C}">
                        <a16:creationId xmlns:a16="http://schemas.microsoft.com/office/drawing/2010/main" id="{FD44657F-31EE-4654-A135-B3BB0C43156D}"/>
                      </a:ext>
                    </a:extLst>
                  </p:cNvPr>
                  <p:cNvSpPr/>
                  <p:nvPr/>
                </p:nvSpPr>
                <p:spPr>
                  <a:xfrm rot="0">
                    <a:off x="1716447" y="1509882"/>
                    <a:ext cx="82400" cy="6130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5" name="Google Shape;4259;p80">
                    <a:extLst>
                      <a:ext uri="{EE2FD7FC-7987-4CE7-8FF1-8EAC3133C57D}">
                        <a16:creationId xmlns:a16="http://schemas.microsoft.com/office/drawing/2010/main" id="{4CF7EE22-2F9F-4C2A-9673-C7C8290D7D75}"/>
                      </a:ext>
                    </a:extLst>
                  </p:cNvPr>
                  <p:cNvSpPr/>
                  <p:nvPr/>
                </p:nvSpPr>
                <p:spPr>
                  <a:xfrm rot="0">
                    <a:off x="1716447" y="1719091"/>
                    <a:ext cx="82400" cy="6107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6" name="Google Shape;4260;p80">
                    <a:extLst>
                      <a:ext uri="{6F21B6AA-1E93-41EE-BDF2-AAF0211B336D}">
                        <a16:creationId xmlns:a16="http://schemas.microsoft.com/office/drawing/2010/main" id="{7ED5CA76-EE35-426A-826D-9C0E50694E0D}"/>
                      </a:ext>
                    </a:extLst>
                  </p:cNvPr>
                  <p:cNvSpPr/>
                  <p:nvPr/>
                </p:nvSpPr>
                <p:spPr>
                  <a:xfrm rot="0">
                    <a:off x="1631387" y="1570955"/>
                    <a:ext cx="85283" cy="7418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7" name="Google Shape;4261;p80">
                    <a:extLst>
                      <a:ext uri="{F83FB716-C4E3-4E38-BD35-B5CAC93D7ADB}">
                        <a16:creationId xmlns:a16="http://schemas.microsoft.com/office/drawing/2010/main" id="{4D6DA2E4-1955-4A87-B2C8-4E39176FCF66}"/>
                      </a:ext>
                    </a:extLst>
                  </p:cNvPr>
                  <p:cNvSpPr/>
                  <p:nvPr/>
                </p:nvSpPr>
                <p:spPr>
                  <a:xfrm rot="0">
                    <a:off x="1616453" y="1624776"/>
                    <a:ext cx="42868" cy="4071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8" name="Google Shape;4262;p80">
                    <a:extLst>
                      <a:ext uri="{6BCBA5E7-88BE-4FFF-B12C-6642272CA00A}">
                        <a16:creationId xmlns:a16="http://schemas.microsoft.com/office/drawing/2010/main" id="{4F20F899-4E55-43E4-AF33-B79CF4DBDF83}"/>
                      </a:ext>
                    </a:extLst>
                  </p:cNvPr>
                  <p:cNvSpPr/>
                  <p:nvPr/>
                </p:nvSpPr>
                <p:spPr>
                  <a:xfrm rot="0">
                    <a:off x="1784848" y="1760975"/>
                    <a:ext cx="28654" cy="3846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79" name="Google Shape;4263;p80">
                    <a:extLst>
                      <a:ext uri="{57577EC6-D92E-4D0B-8FA4-2D67F0CCEBDC}">
                        <a16:creationId xmlns:a16="http://schemas.microsoft.com/office/drawing/2010/main" id="{2B9837FE-F270-4FF6-8A74-52D19585C5CA}"/>
                      </a:ext>
                    </a:extLst>
                  </p:cNvPr>
                  <p:cNvSpPr/>
                  <p:nvPr/>
                </p:nvSpPr>
                <p:spPr>
                  <a:xfrm rot="0">
                    <a:off x="1784848" y="1490834"/>
                    <a:ext cx="28654" cy="3832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280" name="Google Shape;4264;p80">
                    <a:extLst>
                      <a:ext uri="{22609CB6-1B73-4437-8780-AF3A230E9A39}">
                        <a16:creationId xmlns:a16="http://schemas.microsoft.com/office/drawing/2010/main" id="{C6CEA5EF-410D-4F32-A0BE-180762A8FFEF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839639" y="1475379"/>
                    <a:ext cx="77067" cy="341643"/>
                    <a:chOff x="1839639" y="1475379"/>
                    <a:chExt cx="77067" cy="341643"/>
                  </a:xfrm>
                </p:grpSpPr>
                <p:sp>
                  <p:nvSpPr>
                    <p:cNvPr id="281" name="Google Shape;4265;p80">
                      <a:extLst>
                        <a:ext uri="{9716A240-7907-4A62-9BE0-E0D5F76CEF72}">
                          <a16:creationId xmlns:a16="http://schemas.microsoft.com/office/drawing/2010/main" id="{1B71DCD2-6B30-4D01-B843-0A5993245259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839639" y="1745481"/>
                      <a:ext cx="77067" cy="71541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746" w="11576">
                          <a:moveTo>
                            <a:pt x="5775" y="1"/>
                          </a:moveTo>
                          <a:cubicBezTo>
                            <a:pt x="3179" y="1"/>
                            <a:pt x="889" y="1860"/>
                            <a:pt x="468" y="4506"/>
                          </a:cubicBezTo>
                          <a:cubicBezTo>
                            <a:pt x="1" y="7441"/>
                            <a:pt x="2002" y="10210"/>
                            <a:pt x="4904" y="10677"/>
                          </a:cubicBezTo>
                          <a:cubicBezTo>
                            <a:pt x="5194" y="10723"/>
                            <a:pt x="5483" y="10745"/>
                            <a:pt x="5768" y="10745"/>
                          </a:cubicBezTo>
                          <a:cubicBezTo>
                            <a:pt x="8364" y="10745"/>
                            <a:pt x="10655" y="8886"/>
                            <a:pt x="11075" y="6240"/>
                          </a:cubicBezTo>
                          <a:cubicBezTo>
                            <a:pt x="11576" y="3305"/>
                            <a:pt x="9574" y="536"/>
                            <a:pt x="6639" y="69"/>
                          </a:cubicBezTo>
                          <a:cubicBezTo>
                            <a:pt x="6349" y="23"/>
                            <a:pt x="6060" y="1"/>
                            <a:pt x="5775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82" name="Google Shape;4266;p80">
                      <a:extLst>
                        <a:ext uri="{B71C3ED8-A2A6-47A7-B58D-748033B87B13}">
                          <a16:creationId xmlns:a16="http://schemas.microsoft.com/office/drawing/2010/main" id="{35B4E85F-1BC8-43F0-B26E-A022D5861A0A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839639" y="1475379"/>
                      <a:ext cx="77067" cy="71595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754" w="11576">
                          <a:moveTo>
                            <a:pt x="5736" y="0"/>
                          </a:moveTo>
                          <a:cubicBezTo>
                            <a:pt x="3156" y="0"/>
                            <a:pt x="887" y="1881"/>
                            <a:pt x="468" y="4513"/>
                          </a:cubicBezTo>
                          <a:cubicBezTo>
                            <a:pt x="1" y="7449"/>
                            <a:pt x="2002" y="10218"/>
                            <a:pt x="4904" y="10685"/>
                          </a:cubicBezTo>
                          <a:cubicBezTo>
                            <a:pt x="5194" y="10731"/>
                            <a:pt x="5483" y="10753"/>
                            <a:pt x="5768" y="10753"/>
                          </a:cubicBezTo>
                          <a:cubicBezTo>
                            <a:pt x="8364" y="10753"/>
                            <a:pt x="10655" y="8893"/>
                            <a:pt x="11075" y="6248"/>
                          </a:cubicBezTo>
                          <a:cubicBezTo>
                            <a:pt x="11576" y="3313"/>
                            <a:pt x="9574" y="544"/>
                            <a:pt x="6639" y="77"/>
                          </a:cubicBezTo>
                          <a:cubicBezTo>
                            <a:pt x="6335" y="25"/>
                            <a:pt x="6034" y="0"/>
                            <a:pt x="5736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</p:grpSp>
          <p:grpSp>
            <p:nvGrpSpPr>
              <p:cNvPr id="283" name="Google Shape;4267;p80">
                <a:extLst>
                  <a:ext uri="{71BC292D-FA7B-430F-B10A-87AE3EC7E625}">
                    <a16:creationId xmlns:a16="http://schemas.microsoft.com/office/drawing/2010/main" id="{6A07F9A8-F05B-4B2A-AA4F-92AD2A2D31D6}"/>
                  </a:ext>
                </a:extLst>
              </p:cNvPr>
              <p:cNvGrpSpPr/>
              <p:nvPr/>
            </p:nvGrpSpPr>
            <p:grpSpPr>
              <a:xfrm rot="0">
                <a:off x="1398451" y="2012951"/>
                <a:ext cx="518255" cy="340828"/>
                <a:chOff x="1398451" y="2012951"/>
                <a:chExt cx="518255" cy="340828"/>
              </a:xfrm>
            </p:grpSpPr>
            <p:sp>
              <p:nvSpPr>
                <p:cNvPr id="284" name="Google Shape;4268;p80">
                  <a:extLst>
                    <a:ext uri="{89C9FE1A-5C95-417A-B581-C3B4343A16EB}">
                      <a16:creationId xmlns:a16="http://schemas.microsoft.com/office/drawing/2010/main" id="{056A7FEB-6AEC-4495-BF18-1696ACDD6746}"/>
                    </a:ext>
                  </a:extLst>
                </p:cNvPr>
                <p:cNvSpPr/>
                <p:nvPr/>
              </p:nvSpPr>
              <p:spPr>
                <a:xfrm rot="0">
                  <a:off x="1398451" y="2133928"/>
                  <a:ext cx="102166" cy="9901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873" w="15346">
                      <a:moveTo>
                        <a:pt x="7697" y="0"/>
                      </a:moveTo>
                      <a:cubicBezTo>
                        <a:pt x="7535" y="0"/>
                        <a:pt x="7371" y="5"/>
                        <a:pt x="7206" y="16"/>
                      </a:cubicBezTo>
                      <a:cubicBezTo>
                        <a:pt x="3103" y="250"/>
                        <a:pt x="1" y="3785"/>
                        <a:pt x="268" y="7888"/>
                      </a:cubicBezTo>
                      <a:cubicBezTo>
                        <a:pt x="493" y="11846"/>
                        <a:pt x="3790" y="14872"/>
                        <a:pt x="7706" y="14872"/>
                      </a:cubicBezTo>
                      <a:cubicBezTo>
                        <a:pt x="7850" y="14872"/>
                        <a:pt x="7994" y="14868"/>
                        <a:pt x="8140" y="14860"/>
                      </a:cubicBezTo>
                      <a:cubicBezTo>
                        <a:pt x="12243" y="14593"/>
                        <a:pt x="15345" y="11057"/>
                        <a:pt x="15112" y="6954"/>
                      </a:cubicBezTo>
                      <a:cubicBezTo>
                        <a:pt x="14855" y="3016"/>
                        <a:pt x="11588" y="0"/>
                        <a:pt x="7697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grpSp>
              <p:nvGrpSpPr>
                <p:cNvPr id="285" name="Google Shape;4269;p80">
                  <a:extLst>
                    <a:ext uri="{F54ECF9C-2F55-4195-8C72-1D57F76DF035}">
                      <a16:creationId xmlns:a16="http://schemas.microsoft.com/office/drawing/2010/main" id="{AB0A2139-8ABA-4C86-9BFC-1200260EA728}"/>
                    </a:ext>
                  </a:extLst>
                </p:cNvPr>
                <p:cNvGrpSpPr/>
                <p:nvPr/>
              </p:nvGrpSpPr>
              <p:grpSpPr>
                <a:xfrm rot="0">
                  <a:off x="1616453" y="2012951"/>
                  <a:ext cx="300253" cy="340828"/>
                  <a:chOff x="1616453" y="2013537"/>
                  <a:chExt cx="300253" cy="340828"/>
                </a:xfrm>
              </p:grpSpPr>
              <p:sp>
                <p:nvSpPr>
                  <p:cNvPr id="286" name="Google Shape;4270;p80">
                    <a:extLst>
                      <a:ext uri="{CB9BC965-28D5-4DE4-8D98-0FAF5E0DBC69}">
                        <a16:creationId xmlns:a16="http://schemas.microsoft.com/office/drawing/2010/main" id="{538EEA36-30FF-49BB-9280-1545BA5FE36F}"/>
                      </a:ext>
                    </a:extLst>
                  </p:cNvPr>
                  <p:cNvSpPr/>
                  <p:nvPr/>
                </p:nvSpPr>
                <p:spPr>
                  <a:xfrm rot="0">
                    <a:off x="1631387" y="2183474"/>
                    <a:ext cx="85283" cy="74624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87" name="Google Shape;4271;p80">
                    <a:extLst>
                      <a:ext uri="{1EC929AA-0516-48B5-AF7B-C6640A11C4CC}">
                        <a16:creationId xmlns:a16="http://schemas.microsoft.com/office/drawing/2010/main" id="{B058785B-3BAB-4BC9-BA21-CCC8354E47D4}"/>
                      </a:ext>
                    </a:extLst>
                  </p:cNvPr>
                  <p:cNvSpPr/>
                  <p:nvPr/>
                </p:nvSpPr>
                <p:spPr>
                  <a:xfrm rot="0">
                    <a:off x="1716447" y="2048220"/>
                    <a:ext cx="82400" cy="6107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88" name="Google Shape;4272;p80">
                    <a:extLst>
                      <a:ext uri="{5343D572-DE08-4ABE-B30B-4D8FC93573CC}">
                        <a16:creationId xmlns:a16="http://schemas.microsoft.com/office/drawing/2010/main" id="{861DE036-5D7C-4EE3-81FB-24E8EA996DF7}"/>
                      </a:ext>
                    </a:extLst>
                  </p:cNvPr>
                  <p:cNvSpPr/>
                  <p:nvPr/>
                </p:nvSpPr>
                <p:spPr>
                  <a:xfrm rot="0">
                    <a:off x="1716447" y="2257422"/>
                    <a:ext cx="82400" cy="61083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89" name="Google Shape;4273;p80">
                    <a:extLst>
                      <a:ext uri="{C194ED86-FDAD-4FE3-99FB-BA40583414A8}">
                        <a16:creationId xmlns:a16="http://schemas.microsoft.com/office/drawing/2010/main" id="{F335AA92-FA38-4895-86DA-A29BFB5F03A9}"/>
                      </a:ext>
                    </a:extLst>
                  </p:cNvPr>
                  <p:cNvSpPr/>
                  <p:nvPr/>
                </p:nvSpPr>
                <p:spPr>
                  <a:xfrm rot="0">
                    <a:off x="1631387" y="2109073"/>
                    <a:ext cx="85283" cy="74398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w="9525">
                    <a:solidFill>
                      <a:srgbClr val="5f7d95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90" name="Google Shape;4274;p80">
                    <a:extLst>
                      <a:ext uri="{E4D8C598-9E04-497B-9504-90DF1AED97B2}">
                        <a16:creationId xmlns:a16="http://schemas.microsoft.com/office/drawing/2010/main" id="{8FB81934-0725-4D46-8623-ABC868B426DE}"/>
                      </a:ext>
                    </a:extLst>
                  </p:cNvPr>
                  <p:cNvSpPr/>
                  <p:nvPr/>
                </p:nvSpPr>
                <p:spPr>
                  <a:xfrm rot="0">
                    <a:off x="1616453" y="2163113"/>
                    <a:ext cx="42868" cy="4049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91" name="Google Shape;4275;p80">
                    <a:extLst>
                      <a:ext uri="{0ADB27B4-7432-4B11-82EE-53E56285AF09}">
                        <a16:creationId xmlns:a16="http://schemas.microsoft.com/office/drawing/2010/main" id="{3EE69E5E-D9BA-4E2B-A556-E54333653495}"/>
                      </a:ext>
                    </a:extLst>
                  </p:cNvPr>
                  <p:cNvSpPr/>
                  <p:nvPr/>
                </p:nvSpPr>
                <p:spPr>
                  <a:xfrm rot="0">
                    <a:off x="1784848" y="2299227"/>
                    <a:ext cx="28654" cy="38514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292" name="Google Shape;4276;p80">
                    <a:extLst>
                      <a:ext uri="{BA7315C8-FD0C-4039-9781-D2D5D3730068}">
                        <a16:creationId xmlns:a16="http://schemas.microsoft.com/office/drawing/2010/main" id="{F041F7A5-41B7-4992-BDA6-9DA7BE21724C}"/>
                      </a:ext>
                    </a:extLst>
                  </p:cNvPr>
                  <p:cNvSpPr/>
                  <p:nvPr/>
                </p:nvSpPr>
                <p:spPr>
                  <a:xfrm rot="0">
                    <a:off x="1784848" y="2028946"/>
                    <a:ext cx="28654" cy="3854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293" name="Google Shape;4277;p80">
                    <a:extLst>
                      <a:ext uri="{ED07BF3F-3A25-40A5-A68E-6A906BD34CF2}">
                        <a16:creationId xmlns:a16="http://schemas.microsoft.com/office/drawing/2010/main" id="{1C9DDDB1-AD5E-4C53-B55B-CE0086BA1E8E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839639" y="2013537"/>
                    <a:ext cx="77067" cy="340828"/>
                    <a:chOff x="1839639" y="2013537"/>
                    <a:chExt cx="77067" cy="340828"/>
                  </a:xfrm>
                </p:grpSpPr>
                <p:sp>
                  <p:nvSpPr>
                    <p:cNvPr id="294" name="Google Shape;4278;p80">
                      <a:extLst>
                        <a:ext uri="{757E2DF0-818F-468A-B371-E860B2F798DB}">
                          <a16:creationId xmlns:a16="http://schemas.microsoft.com/office/drawing/2010/main" id="{AE65A328-EF1B-4740-A884-1A81BEAABC59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839639" y="2282618"/>
                      <a:ext cx="77067" cy="7174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777" w="11576">
                          <a:moveTo>
                            <a:pt x="5787" y="0"/>
                          </a:moveTo>
                          <a:cubicBezTo>
                            <a:pt x="3185" y="0"/>
                            <a:pt x="889" y="1889"/>
                            <a:pt x="468" y="4538"/>
                          </a:cubicBezTo>
                          <a:cubicBezTo>
                            <a:pt x="1" y="7473"/>
                            <a:pt x="2002" y="10208"/>
                            <a:pt x="4938" y="10709"/>
                          </a:cubicBezTo>
                          <a:cubicBezTo>
                            <a:pt x="5221" y="10754"/>
                            <a:pt x="5503" y="10776"/>
                            <a:pt x="5781" y="10776"/>
                          </a:cubicBezTo>
                          <a:cubicBezTo>
                            <a:pt x="8358" y="10776"/>
                            <a:pt x="10654" y="8888"/>
                            <a:pt x="11075" y="6239"/>
                          </a:cubicBezTo>
                          <a:cubicBezTo>
                            <a:pt x="11576" y="3303"/>
                            <a:pt x="9574" y="535"/>
                            <a:pt x="6639" y="68"/>
                          </a:cubicBezTo>
                          <a:cubicBezTo>
                            <a:pt x="6352" y="22"/>
                            <a:pt x="6068" y="0"/>
                            <a:pt x="5787" y="0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295" name="Google Shape;4279;p80">
                      <a:extLst>
                        <a:ext uri="{9E4BEFFE-F43C-43FF-B586-DCCA340E979B}">
                          <a16:creationId xmlns:a16="http://schemas.microsoft.com/office/drawing/2010/main" id="{9123E2AC-6CF2-46F1-9ADA-3FBD62B29717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839639" y="2013537"/>
                      <a:ext cx="77067" cy="7158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0753" w="11576">
                          <a:moveTo>
                            <a:pt x="5786" y="1"/>
                          </a:moveTo>
                          <a:cubicBezTo>
                            <a:pt x="3185" y="1"/>
                            <a:pt x="889" y="1886"/>
                            <a:pt x="468" y="4505"/>
                          </a:cubicBezTo>
                          <a:cubicBezTo>
                            <a:pt x="1" y="7440"/>
                            <a:pt x="2002" y="10209"/>
                            <a:pt x="4904" y="10676"/>
                          </a:cubicBezTo>
                          <a:cubicBezTo>
                            <a:pt x="5208" y="10728"/>
                            <a:pt x="5509" y="10753"/>
                            <a:pt x="5807" y="10753"/>
                          </a:cubicBezTo>
                          <a:cubicBezTo>
                            <a:pt x="8387" y="10753"/>
                            <a:pt x="10657" y="8872"/>
                            <a:pt x="11075" y="6240"/>
                          </a:cubicBezTo>
                          <a:cubicBezTo>
                            <a:pt x="11576" y="3304"/>
                            <a:pt x="9574" y="535"/>
                            <a:pt x="6639" y="68"/>
                          </a:cubicBezTo>
                          <a:cubicBezTo>
                            <a:pt x="6352" y="23"/>
                            <a:pt x="6067" y="1"/>
                            <a:pt x="5786" y="1"/>
                          </a:cubicBezTo>
                          <a:close/>
                        </a:path>
                      </a:pathLst>
                    </a:custGeom>
                    <a:solidFill>
                      <a:srgbClr val="a5b7c6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</p:grpSp>
        </p:grpSp>
      </p:grpSp>
      <p:grpSp>
        <p:nvGrpSpPr>
          <p:cNvPr id="296" name="Google Shape;4280;p80">
            <a:extLst>
              <a:ext uri="{13B924EE-074B-4F6C-BADE-9FBB11245714}">
                <a16:creationId xmlns:a16="http://schemas.microsoft.com/office/drawing/2010/main" id="{69186D1D-2924-4FD2-9FC8-4FE3D130974E}"/>
              </a:ext>
            </a:extLst>
          </p:cNvPr>
          <p:cNvGrpSpPr/>
          <p:nvPr/>
        </p:nvGrpSpPr>
        <p:grpSpPr>
          <a:xfrm rot="0">
            <a:off x="724986" y="3605478"/>
            <a:ext cx="1368681" cy="682918"/>
            <a:chOff x="724986" y="3605478"/>
            <a:chExt cx="1368681" cy="682918"/>
          </a:xfrm>
        </p:grpSpPr>
        <p:grpSp>
          <p:nvGrpSpPr>
            <p:cNvPr id="297" name="Google Shape;4281;p80">
              <a:extLst>
                <a:ext uri="{F69DF2AC-0A3B-4FA6-B327-D7B99964C42E}">
                  <a16:creationId xmlns:a16="http://schemas.microsoft.com/office/drawing/2010/main" id="{40E8970A-D267-40AB-B875-E1CFB1A14839}"/>
                </a:ext>
              </a:extLst>
            </p:cNvPr>
            <p:cNvGrpSpPr/>
            <p:nvPr/>
          </p:nvGrpSpPr>
          <p:grpSpPr>
            <a:xfrm rot="0">
              <a:off x="1289102" y="3823628"/>
              <a:ext cx="240442" cy="250435"/>
              <a:chOff x="-165066" y="3843614"/>
              <a:chExt cx="221259" cy="230455"/>
            </a:xfrm>
          </p:grpSpPr>
          <p:sp>
            <p:nvSpPr>
              <p:cNvPr id="298" name="Google Shape;4282;p80">
                <a:extLst>
                  <a:ext uri="{A24760B5-4C12-40E0-B98E-44EBEDFE30D6}">
                    <a16:creationId xmlns:a16="http://schemas.microsoft.com/office/drawing/2010/main" id="{7FF53690-EA2C-4BD7-9EE8-EA8F9303FC25}"/>
                  </a:ext>
                </a:extLst>
              </p:cNvPr>
              <p:cNvSpPr/>
              <p:nvPr/>
            </p:nvSpPr>
            <p:spPr>
              <a:xfrm rot="0">
                <a:off x="-165066" y="3843614"/>
                <a:ext cx="106189" cy="230455"/>
              </a:xfrm>
              <a:custGeom>
                <a:avLst/>
                <a:gdLst/>
                <a:ahLst/>
                <a:cxnLst/>
                <a:rect b="b" l="0" r="r" t="0"/>
                <a:pathLst>
                  <a:path h="19697" w="9076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rgbClr val="e4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9" name="Google Shape;4283;p80">
                <a:extLst>
                  <a:ext uri="{5DDC0D16-CBFB-4F8B-AC2E-A4DAE026F492}">
                    <a16:creationId xmlns:a16="http://schemas.microsoft.com/office/drawing/2010/main" id="{972B14AE-0002-4A0E-B8F9-3D65AA2D9C07}"/>
                  </a:ext>
                </a:extLst>
              </p:cNvPr>
              <p:cNvSpPr/>
              <p:nvPr/>
            </p:nvSpPr>
            <p:spPr>
              <a:xfrm rot="0">
                <a:off x="-100985" y="3906105"/>
                <a:ext cx="41803" cy="52708"/>
              </a:xfrm>
              <a:custGeom>
                <a:avLst/>
                <a:gdLst/>
                <a:ahLst/>
                <a:cxnLst/>
                <a:rect b="b" l="0" r="r" t="0"/>
                <a:pathLst>
                  <a:path h="4505" w="3573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0" name="Google Shape;4284;p80">
                <a:extLst>
                  <a:ext uri="{6C474CE3-C5FD-4B4F-9C1F-188B28823938}">
                    <a16:creationId xmlns:a16="http://schemas.microsoft.com/office/drawing/2010/main" id="{7619DB4D-6E64-48F2-8482-393503DB4C03}"/>
                  </a:ext>
                </a:extLst>
              </p:cNvPr>
              <p:cNvSpPr/>
              <p:nvPr/>
            </p:nvSpPr>
            <p:spPr>
              <a:xfrm rot="0"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b="b" l="0" r="r" t="0"/>
                <a:pathLst>
                  <a:path h="2198" w="2333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1" name="Google Shape;4285;p80">
                <a:extLst>
                  <a:ext uri="{D1376B95-9D09-4A16-AEC0-E79D1DC641C4}">
                    <a16:creationId xmlns:a16="http://schemas.microsoft.com/office/drawing/2010/main" id="{7FE78678-D330-476A-86BE-C3286FDF6408}"/>
                  </a:ext>
                </a:extLst>
              </p:cNvPr>
              <p:cNvSpPr/>
              <p:nvPr/>
            </p:nvSpPr>
            <p:spPr>
              <a:xfrm rot="0"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b="b" l="0" r="r" t="0"/>
                <a:pathLst>
                  <a:path h="1862" w="768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2" name="Google Shape;4286;p80">
                <a:extLst>
                  <a:ext uri="{EA8A6DD1-E3CC-4AC6-BD06-751ECE78E334}">
                    <a16:creationId xmlns:a16="http://schemas.microsoft.com/office/drawing/2010/main" id="{D7EF46A9-C583-4F65-A458-AEE567539C87}"/>
                  </a:ext>
                </a:extLst>
              </p:cNvPr>
              <p:cNvSpPr/>
              <p:nvPr/>
            </p:nvSpPr>
            <p:spPr>
              <a:xfrm rot="0">
                <a:off x="-148860" y="3908679"/>
                <a:ext cx="53340" cy="15538"/>
              </a:xfrm>
              <a:custGeom>
                <a:avLst/>
                <a:gdLst/>
                <a:ahLst/>
                <a:cxnLst/>
                <a:rect b="b" l="0" r="r" t="0"/>
                <a:pathLst>
                  <a:path h="1328" w="4559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3" name="Google Shape;4287;p80">
                <a:extLst>
                  <a:ext uri="{AC20F942-4E89-425C-86E3-E07685FDFAF1}">
                    <a16:creationId xmlns:a16="http://schemas.microsoft.com/office/drawing/2010/main" id="{D62E5234-A66C-4FF1-85AD-31D49EF8F2A2}"/>
                  </a:ext>
                </a:extLst>
              </p:cNvPr>
              <p:cNvSpPr/>
              <p:nvPr/>
            </p:nvSpPr>
            <p:spPr>
              <a:xfrm rot="0"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b="b" l="0" r="r" t="0"/>
                <a:pathLst>
                  <a:path h="4440" w="2401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4" name="Google Shape;4288;p80">
                <a:extLst>
                  <a:ext uri="{33A09247-ABA1-4ED0-9EF0-1B2334C73D2C}">
                    <a16:creationId xmlns:a16="http://schemas.microsoft.com/office/drawing/2010/main" id="{91217DDF-A30A-430D-8BF6-2ECE713F489F}"/>
                  </a:ext>
                </a:extLst>
              </p:cNvPr>
              <p:cNvSpPr/>
              <p:nvPr/>
            </p:nvSpPr>
            <p:spPr>
              <a:xfrm rot="0">
                <a:off x="-122021" y="4015428"/>
                <a:ext cx="12461" cy="32374"/>
              </a:xfrm>
              <a:custGeom>
                <a:avLst/>
                <a:gdLst/>
                <a:ahLst/>
                <a:cxnLst/>
                <a:rect b="b" l="0" r="r" t="0"/>
                <a:pathLst>
                  <a:path h="2767" w="1065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5" name="Google Shape;4289;p80">
                <a:extLst>
                  <a:ext uri="{CE623773-02CF-485F-9BF5-552914E6B525}">
                    <a16:creationId xmlns:a16="http://schemas.microsoft.com/office/drawing/2010/main" id="{A2E8A67F-AE5C-42F7-9622-5329236F4D4D}"/>
                  </a:ext>
                </a:extLst>
              </p:cNvPr>
              <p:cNvSpPr/>
              <p:nvPr/>
            </p:nvSpPr>
            <p:spPr>
              <a:xfrm rot="0"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b="b" l="0" r="r" t="0"/>
                <a:pathLst>
                  <a:path h="1858" w="3097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6" name="Google Shape;4290;p80">
                <a:extLst>
                  <a:ext uri="{988F6B37-9C0B-4A7B-919F-10BA95540F4E}">
                    <a16:creationId xmlns:a16="http://schemas.microsoft.com/office/drawing/2010/main" id="{94F3D0DD-A776-4D5D-88BB-979A178F4D11}"/>
                  </a:ext>
                </a:extLst>
              </p:cNvPr>
              <p:cNvSpPr/>
              <p:nvPr/>
            </p:nvSpPr>
            <p:spPr>
              <a:xfrm rot="0"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b="b" l="0" r="r" t="0"/>
                <a:pathLst>
                  <a:path h="1531" w="2735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7" name="Google Shape;4291;p80">
                <a:extLst>
                  <a:ext uri="{0809545E-C667-4B72-8E1D-70CDB41F0242}">
                    <a16:creationId xmlns:a16="http://schemas.microsoft.com/office/drawing/2010/main" id="{96D3AD35-74CD-4133-A8C4-13FFE40118CA}"/>
                  </a:ext>
                </a:extLst>
              </p:cNvPr>
              <p:cNvSpPr/>
              <p:nvPr/>
            </p:nvSpPr>
            <p:spPr>
              <a:xfrm rot="0"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b="b" l="0" r="r" t="0"/>
                <a:pathLst>
                  <a:path h="1351" w="2741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8" name="Google Shape;4292;p80">
                <a:extLst>
                  <a:ext uri="{96112E10-52E0-48E6-B786-C87E9CE6FBEF}">
                    <a16:creationId xmlns:a16="http://schemas.microsoft.com/office/drawing/2010/main" id="{D7B2F389-84D1-48BE-8015-078BF07D564D}"/>
                  </a:ext>
                </a:extLst>
              </p:cNvPr>
              <p:cNvSpPr/>
              <p:nvPr/>
            </p:nvSpPr>
            <p:spPr>
              <a:xfrm rot="0">
                <a:off x="-49996" y="3843614"/>
                <a:ext cx="106189" cy="230455"/>
              </a:xfrm>
              <a:custGeom>
                <a:avLst/>
                <a:gdLst/>
                <a:ahLst/>
                <a:cxnLst/>
                <a:rect b="b" l="0" r="r" t="0"/>
                <a:pathLst>
                  <a:path h="19697" w="9076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rgbClr val="40566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9" name="Google Shape;4293;p80">
                <a:extLst>
                  <a:ext uri="{AA1BF524-972B-4184-B543-38267A623AE4}">
                    <a16:creationId xmlns:a16="http://schemas.microsoft.com/office/drawing/2010/main" id="{FA7E8F7E-45FC-4AB6-8115-2CB1509EF226}"/>
                  </a:ext>
                </a:extLst>
              </p:cNvPr>
              <p:cNvSpPr/>
              <p:nvPr/>
            </p:nvSpPr>
            <p:spPr>
              <a:xfrm rot="0">
                <a:off x="-49692" y="3906105"/>
                <a:ext cx="41803" cy="52708"/>
              </a:xfrm>
              <a:custGeom>
                <a:avLst/>
                <a:gdLst/>
                <a:ahLst/>
                <a:cxnLst/>
                <a:rect b="b" l="0" r="r" t="0"/>
                <a:pathLst>
                  <a:path h="4505" w="3573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0" name="Google Shape;4294;p80">
                <a:extLst>
                  <a:ext uri="{55EB5544-D7A3-43B8-9E98-B984B569A8E8}">
                    <a16:creationId xmlns:a16="http://schemas.microsoft.com/office/drawing/2010/main" id="{AF773877-A7AF-4E55-BE87-4F907B7072E2}"/>
                  </a:ext>
                </a:extLst>
              </p:cNvPr>
              <p:cNvSpPr/>
              <p:nvPr/>
            </p:nvSpPr>
            <p:spPr>
              <a:xfrm rot="0"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b="b" l="0" r="r" t="0"/>
                <a:pathLst>
                  <a:path h="2198" w="233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1" name="Google Shape;4295;p80">
                <a:extLst>
                  <a:ext uri="{14435356-A818-43CC-A27F-DA7BBEFCAECF}">
                    <a16:creationId xmlns:a16="http://schemas.microsoft.com/office/drawing/2010/main" id="{28C824A2-6E17-41A4-BF55-EF9F4E50E756}"/>
                  </a:ext>
                </a:extLst>
              </p:cNvPr>
              <p:cNvSpPr/>
              <p:nvPr/>
            </p:nvSpPr>
            <p:spPr>
              <a:xfrm rot="0">
                <a:off x="-4003" y="3879078"/>
                <a:ext cx="8986" cy="21785"/>
              </a:xfrm>
              <a:custGeom>
                <a:avLst/>
                <a:gdLst/>
                <a:ahLst/>
                <a:cxnLst/>
                <a:rect b="b" l="0" r="r" t="0"/>
                <a:pathLst>
                  <a:path h="1862" w="768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2" name="Google Shape;4296;p80">
                <a:extLst>
                  <a:ext uri="{68AB9E41-DB98-4938-A46D-6E20EBA5F3EA}">
                    <a16:creationId xmlns:a16="http://schemas.microsoft.com/office/drawing/2010/main" id="{D7DDF100-ED3B-414E-8801-1C6E17587784}"/>
                  </a:ext>
                </a:extLst>
              </p:cNvPr>
              <p:cNvSpPr/>
              <p:nvPr/>
            </p:nvSpPr>
            <p:spPr>
              <a:xfrm rot="0"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b="b" l="0" r="r" t="0"/>
                <a:pathLst>
                  <a:path h="1328" w="456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3" name="Google Shape;4297;p80">
                <a:extLst>
                  <a:ext uri="{51CBA269-CDBC-4A7C-9147-12AFF70C3103}">
                    <a16:creationId xmlns:a16="http://schemas.microsoft.com/office/drawing/2010/main" id="{62A6BAE2-448A-43D2-834F-00983065E6D8}"/>
                  </a:ext>
                </a:extLst>
              </p:cNvPr>
              <p:cNvSpPr/>
              <p:nvPr/>
            </p:nvSpPr>
            <p:spPr>
              <a:xfrm rot="0">
                <a:off x="466" y="3963493"/>
                <a:ext cx="28092" cy="51948"/>
              </a:xfrm>
              <a:custGeom>
                <a:avLst/>
                <a:gdLst/>
                <a:ahLst/>
                <a:cxnLst/>
                <a:rect b="b" l="0" r="r" t="0"/>
                <a:pathLst>
                  <a:path h="4440" w="2401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4" name="Google Shape;4298;p80">
                <a:extLst>
                  <a:ext uri="{13E17A7D-6442-46E1-8F57-8DEA8A6A2751}">
                    <a16:creationId xmlns:a16="http://schemas.microsoft.com/office/drawing/2010/main" id="{E376132C-C077-4277-B499-AF0F7D9FC8EB}"/>
                  </a:ext>
                </a:extLst>
              </p:cNvPr>
              <p:cNvSpPr/>
              <p:nvPr/>
            </p:nvSpPr>
            <p:spPr>
              <a:xfrm rot="0">
                <a:off x="688" y="4015428"/>
                <a:ext cx="12472" cy="32374"/>
              </a:xfrm>
              <a:custGeom>
                <a:avLst/>
                <a:gdLst/>
                <a:ahLst/>
                <a:cxnLst/>
                <a:rect b="b" l="0" r="r" t="0"/>
                <a:pathLst>
                  <a:path h="2767" w="1066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5" name="Google Shape;4299;p80">
                <a:extLst>
                  <a:ext uri="{D2B5F3F4-DCC2-4758-9F33-92D8CE7DD385}">
                    <a16:creationId xmlns:a16="http://schemas.microsoft.com/office/drawing/2010/main" id="{0458AABF-D8A1-4712-94EE-6AE57CE85613}"/>
                  </a:ext>
                </a:extLst>
              </p:cNvPr>
              <p:cNvSpPr/>
              <p:nvPr/>
            </p:nvSpPr>
            <p:spPr>
              <a:xfrm rot="0"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b="b" l="0" r="r" t="0"/>
                <a:pathLst>
                  <a:path h="1858" w="3097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6" name="Google Shape;4300;p80">
                <a:extLst>
                  <a:ext uri="{9F03BEAB-F844-453F-8ED3-147F6C12DCC7}">
                    <a16:creationId xmlns:a16="http://schemas.microsoft.com/office/drawing/2010/main" id="{1126E4DA-485A-4E52-A3E7-6B2F9FA61412}"/>
                  </a:ext>
                </a:extLst>
              </p:cNvPr>
              <p:cNvSpPr/>
              <p:nvPr/>
            </p:nvSpPr>
            <p:spPr>
              <a:xfrm rot="0"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b="b" l="0" r="r" t="0"/>
                <a:pathLst>
                  <a:path h="1531" w="2735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7" name="Google Shape;4301;p80">
                <a:extLst>
                  <a:ext uri="{3475841A-DB4F-430D-9A86-964394291D53}">
                    <a16:creationId xmlns:a16="http://schemas.microsoft.com/office/drawing/2010/main" id="{569633AC-653A-4190-BB86-A04D5B9F09C8}"/>
                  </a:ext>
                </a:extLst>
              </p:cNvPr>
              <p:cNvSpPr/>
              <p:nvPr/>
            </p:nvSpPr>
            <p:spPr>
              <a:xfrm rot="0"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b="b" l="0" r="r" t="0"/>
                <a:pathLst>
                  <a:path h="1351" w="2741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noFill/>
              <a:ln cap="rnd" w="800">
                <a:solidFill>
                  <a:srgbClr val="ffffff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18" name="Google Shape;4302;p80">
              <a:extLst>
                <a:ext uri="{76039ACC-4A81-453E-8786-85B6C2E2B6D6}">
                  <a16:creationId xmlns:a16="http://schemas.microsoft.com/office/drawing/2010/main" id="{6BA1FF66-E330-43B3-834B-0B2338184491}"/>
                </a:ext>
              </a:extLst>
            </p:cNvPr>
            <p:cNvGrpSpPr/>
            <p:nvPr/>
          </p:nvGrpSpPr>
          <p:grpSpPr>
            <a:xfrm rot="0">
              <a:off x="724986" y="3605478"/>
              <a:ext cx="1368681" cy="682918"/>
              <a:chOff x="724986" y="3605478"/>
              <a:chExt cx="1368681" cy="682918"/>
            </a:xfrm>
          </p:grpSpPr>
          <p:grpSp>
            <p:nvGrpSpPr>
              <p:cNvPr id="319" name="Google Shape;4303;p80">
                <a:extLst>
                  <a:ext uri="{49409FDA-9DEA-45CB-89F6-342149129E47}">
                    <a16:creationId xmlns:a16="http://schemas.microsoft.com/office/drawing/2010/main" id="{69C46607-5370-4422-8E28-40DC952AEDBD}"/>
                  </a:ext>
                </a:extLst>
              </p:cNvPr>
              <p:cNvGrpSpPr/>
              <p:nvPr/>
            </p:nvGrpSpPr>
            <p:grpSpPr>
              <a:xfrm rot="0">
                <a:off x="1498221" y="4047614"/>
                <a:ext cx="529172" cy="240783"/>
                <a:chOff x="1498221" y="4047614"/>
                <a:chExt cx="529172" cy="240783"/>
              </a:xfrm>
            </p:grpSpPr>
            <p:grpSp>
              <p:nvGrpSpPr>
                <p:cNvPr id="320" name="Google Shape;4304;p80">
                  <a:extLst>
                    <a:ext uri="{C1DA5C94-B3CD-4566-9499-893CB8CFD150}">
                      <a16:creationId xmlns:a16="http://schemas.microsoft.com/office/drawing/2010/main" id="{3BB5FAE4-0792-4C94-86A6-736BCB466F4C}"/>
                    </a:ext>
                  </a:extLst>
                </p:cNvPr>
                <p:cNvGrpSpPr/>
                <p:nvPr/>
              </p:nvGrpSpPr>
              <p:grpSpPr>
                <a:xfrm rot="0">
                  <a:off x="1826655" y="4224370"/>
                  <a:ext cx="200738" cy="25631"/>
                  <a:chOff x="1826655" y="4224370"/>
                  <a:chExt cx="200738" cy="25631"/>
                </a:xfrm>
              </p:grpSpPr>
              <p:sp>
                <p:nvSpPr>
                  <p:cNvPr id="321" name="Google Shape;4305;p80">
                    <a:extLst>
                      <a:ext uri="{F47AC0CD-155B-4EC3-A240-421D4D913D76}">
                        <a16:creationId xmlns:a16="http://schemas.microsoft.com/office/drawing/2010/main" id="{AB4964F7-EFC3-4AB3-A549-FEDB282B85C5}"/>
                      </a:ext>
                    </a:extLst>
                  </p:cNvPr>
                  <p:cNvSpPr/>
                  <p:nvPr/>
                </p:nvSpPr>
                <p:spPr>
                  <a:xfrm rot="0">
                    <a:off x="1826655" y="4238011"/>
                    <a:ext cx="175094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6535">
                        <a:moveTo>
                          <a:pt x="1" y="0"/>
                        </a:moveTo>
                        <a:lnTo>
                          <a:pt x="36535" y="0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22" name="Google Shape;4306;p80">
                    <a:extLst>
                      <a:ext uri="{31A29F2D-D475-41CB-8FC8-1BE791A0143E}">
                        <a16:creationId xmlns:a16="http://schemas.microsoft.com/office/drawing/2010/main" id="{83A239CD-E680-4790-9B58-C474A1875430}"/>
                      </a:ext>
                    </a:extLst>
                  </p:cNvPr>
                  <p:cNvSpPr/>
                  <p:nvPr/>
                </p:nvSpPr>
                <p:spPr>
                  <a:xfrm rot="0">
                    <a:off x="2000728" y="4224370"/>
                    <a:ext cx="26665" cy="256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1" w="5564">
                        <a:moveTo>
                          <a:pt x="2887" y="0"/>
                        </a:moveTo>
                        <a:cubicBezTo>
                          <a:pt x="2190" y="0"/>
                          <a:pt x="1506" y="271"/>
                          <a:pt x="996" y="783"/>
                        </a:cubicBezTo>
                        <a:cubicBezTo>
                          <a:pt x="230" y="1550"/>
                          <a:pt x="0" y="2699"/>
                          <a:pt x="416" y="3698"/>
                        </a:cubicBezTo>
                        <a:cubicBezTo>
                          <a:pt x="828" y="4698"/>
                          <a:pt x="1806" y="5351"/>
                          <a:pt x="2886" y="5351"/>
                        </a:cubicBezTo>
                        <a:cubicBezTo>
                          <a:pt x="4363" y="5351"/>
                          <a:pt x="5560" y="4150"/>
                          <a:pt x="5563" y="2677"/>
                        </a:cubicBezTo>
                        <a:cubicBezTo>
                          <a:pt x="5560" y="1593"/>
                          <a:pt x="4911" y="619"/>
                          <a:pt x="3911" y="203"/>
                        </a:cubicBezTo>
                        <a:cubicBezTo>
                          <a:pt x="3580" y="67"/>
                          <a:pt x="3232" y="0"/>
                          <a:pt x="2887" y="0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23" name="Google Shape;4307;p80">
                  <a:extLst>
                    <a:ext uri="{FDBD0671-5F0C-477D-9A79-D9A267C8B019}">
                      <a16:creationId xmlns:a16="http://schemas.microsoft.com/office/drawing/2010/main" id="{EEEAEF64-B0AE-44E2-A680-74755036B526}"/>
                    </a:ext>
                  </a:extLst>
                </p:cNvPr>
                <p:cNvGrpSpPr/>
                <p:nvPr/>
              </p:nvGrpSpPr>
              <p:grpSpPr>
                <a:xfrm rot="0">
                  <a:off x="1498221" y="4047614"/>
                  <a:ext cx="328444" cy="240783"/>
                  <a:chOff x="1498221" y="4047614"/>
                  <a:chExt cx="328444" cy="240783"/>
                </a:xfrm>
              </p:grpSpPr>
              <p:sp>
                <p:nvSpPr>
                  <p:cNvPr id="324" name="Google Shape;4308;p80">
                    <a:extLst>
                      <a:ext uri="{C49F71C0-DAE2-44B8-8A14-0FB1014DBE53}">
                        <a16:creationId xmlns:a16="http://schemas.microsoft.com/office/drawing/2010/main" id="{DFEAE9D4-A061-4181-BF12-09CD1FF6D251}"/>
                      </a:ext>
                    </a:extLst>
                  </p:cNvPr>
                  <p:cNvSpPr/>
                  <p:nvPr/>
                </p:nvSpPr>
                <p:spPr>
                  <a:xfrm rot="0">
                    <a:off x="1648778" y="4185661"/>
                    <a:ext cx="177888" cy="10273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8" w="37118">
                        <a:moveTo>
                          <a:pt x="4950" y="1"/>
                        </a:moveTo>
                        <a:cubicBezTo>
                          <a:pt x="2218" y="1"/>
                          <a:pt x="0" y="2679"/>
                          <a:pt x="0" y="5984"/>
                        </a:cubicBezTo>
                        <a:lnTo>
                          <a:pt x="0" y="15461"/>
                        </a:lnTo>
                        <a:cubicBezTo>
                          <a:pt x="0" y="18766"/>
                          <a:pt x="2218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4" y="21447"/>
                          <a:pt x="37118" y="18766"/>
                          <a:pt x="37118" y="15461"/>
                        </a:cubicBezTo>
                        <a:lnTo>
                          <a:pt x="37118" y="5984"/>
                        </a:lnTo>
                        <a:cubicBezTo>
                          <a:pt x="37118" y="2679"/>
                          <a:pt x="34904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213b55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325" name="Google Shape;4309;p80">
                    <a:extLst>
                      <a:ext uri="{60E10666-A452-4CC0-8D68-BFA718E3FDDC}">
                        <a16:creationId xmlns:a16="http://schemas.microsoft.com/office/drawing/2010/main" id="{50648B3C-49F7-472D-8050-F7BE70DACFE3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498221" y="4047614"/>
                    <a:ext cx="150565" cy="190416"/>
                    <a:chOff x="1498221" y="4047614"/>
                    <a:chExt cx="150565" cy="190416"/>
                  </a:xfrm>
                </p:grpSpPr>
                <p:sp>
                  <p:nvSpPr>
                    <p:cNvPr id="326" name="Google Shape;4310;p80">
                      <a:extLst>
                        <a:ext uri="{FEAF60CC-0D84-475C-84FD-7FBECBA9C9FD}">
                          <a16:creationId xmlns:a16="http://schemas.microsoft.com/office/drawing/2010/main" id="{04154F69-13A6-4963-B6B2-42E2AA2198A3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510686" y="4060420"/>
                      <a:ext cx="138101" cy="17760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7079" w="28816">
                          <a:moveTo>
                            <a:pt x="28815" y="37078"/>
                          </a:moveTo>
                          <a:lnTo>
                            <a:pt x="17922" y="37078"/>
                          </a:lnTo>
                          <a:cubicBezTo>
                            <a:pt x="14829" y="37078"/>
                            <a:pt x="14212" y="33613"/>
                            <a:pt x="14212" y="33613"/>
                          </a:cubicBezTo>
                          <a:lnTo>
                            <a:pt x="14212" y="10631"/>
                          </a:lnTo>
                          <a:lnTo>
                            <a:pt x="0" y="10631"/>
                          </a:lnTo>
                          <a:lnTo>
                            <a:pt x="0" y="1"/>
                          </a:lnTo>
                        </a:path>
                      </a:pathLst>
                    </a:custGeom>
                    <a:noFill/>
                    <a:ln cap="rnd" w="9525">
                      <a:solidFill>
                        <a:srgbClr val="cfd9e0"/>
                      </a:solidFill>
                      <a:prstDash val="solid"/>
                      <a:round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27" name="Google Shape;4311;p80">
                      <a:extLst>
                        <a:ext uri="{75D44340-F895-4434-AAF0-CFEF85CC95F9}">
                          <a16:creationId xmlns:a16="http://schemas.microsoft.com/office/drawing/2010/main" id="{8A73BA49-002A-4ACC-8DAF-64C369B116F2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498221" y="4047614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5349" w="5560">
                          <a:moveTo>
                            <a:pt x="2886" y="1"/>
                          </a:moveTo>
                          <a:cubicBezTo>
                            <a:pt x="1806" y="1"/>
                            <a:pt x="828" y="654"/>
                            <a:pt x="416" y="1653"/>
                          </a:cubicBezTo>
                          <a:cubicBezTo>
                            <a:pt x="0" y="2649"/>
                            <a:pt x="230" y="3802"/>
                            <a:pt x="996" y="4564"/>
                          </a:cubicBezTo>
                          <a:cubicBezTo>
                            <a:pt x="1506" y="5077"/>
                            <a:pt x="2190" y="5349"/>
                            <a:pt x="2886" y="5349"/>
                          </a:cubicBezTo>
                          <a:cubicBezTo>
                            <a:pt x="3232" y="5349"/>
                            <a:pt x="3580" y="5282"/>
                            <a:pt x="3911" y="5144"/>
                          </a:cubicBezTo>
                          <a:cubicBezTo>
                            <a:pt x="4910" y="4732"/>
                            <a:pt x="5560" y="3758"/>
                            <a:pt x="5560" y="2675"/>
                          </a:cubicBezTo>
                          <a:cubicBezTo>
                            <a:pt x="5560" y="1197"/>
                            <a:pt x="4363" y="1"/>
                            <a:pt x="2886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</p:grpSp>
          <p:grpSp>
            <p:nvGrpSpPr>
              <p:cNvPr id="328" name="Google Shape;4312;p80">
                <a:extLst>
                  <a:ext uri="{AF52B982-5201-4BDC-AB5F-7D8020D3FF3B}">
                    <a16:creationId xmlns:a16="http://schemas.microsoft.com/office/drawing/2010/main" id="{98809E50-C4AD-4E74-A80C-856D7F753630}"/>
                  </a:ext>
                </a:extLst>
              </p:cNvPr>
              <p:cNvGrpSpPr/>
              <p:nvPr/>
            </p:nvGrpSpPr>
            <p:grpSpPr>
              <a:xfrm rot="0">
                <a:off x="1560718" y="3800594"/>
                <a:ext cx="532948" cy="302090"/>
                <a:chOff x="1560718" y="3800594"/>
                <a:chExt cx="532948" cy="302090"/>
              </a:xfrm>
            </p:grpSpPr>
            <p:grpSp>
              <p:nvGrpSpPr>
                <p:cNvPr id="329" name="Google Shape;4313;p80">
                  <a:extLst>
                    <a:ext uri="{B7130D57-6789-4949-9DE0-3E95B3B7B3A7}">
                      <a16:creationId xmlns:a16="http://schemas.microsoft.com/office/drawing/2010/main" id="{D20D28DE-902E-41A4-894F-0A21CCF509D3}"/>
                    </a:ext>
                  </a:extLst>
                </p:cNvPr>
                <p:cNvGrpSpPr/>
                <p:nvPr/>
              </p:nvGrpSpPr>
              <p:grpSpPr>
                <a:xfrm rot="0">
                  <a:off x="1912179" y="3827343"/>
                  <a:ext cx="181487" cy="25631"/>
                  <a:chOff x="1912179" y="3827343"/>
                  <a:chExt cx="181487" cy="25631"/>
                </a:xfrm>
              </p:grpSpPr>
              <p:sp>
                <p:nvSpPr>
                  <p:cNvPr id="330" name="Google Shape;4314;p80">
                    <a:extLst>
                      <a:ext uri="{0A166353-7A2F-4979-B26F-9DE048A32AF8}">
                        <a16:creationId xmlns:a16="http://schemas.microsoft.com/office/drawing/2010/main" id="{1299332A-6447-4191-B621-8748368ECAE9}"/>
                      </a:ext>
                    </a:extLst>
                  </p:cNvPr>
                  <p:cNvSpPr/>
                  <p:nvPr/>
                </p:nvSpPr>
                <p:spPr>
                  <a:xfrm rot="0">
                    <a:off x="2067019" y="3827343"/>
                    <a:ext cx="26646" cy="256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1" w="5560">
                        <a:moveTo>
                          <a:pt x="2886" y="0"/>
                        </a:moveTo>
                        <a:cubicBezTo>
                          <a:pt x="1806" y="0"/>
                          <a:pt x="828" y="653"/>
                          <a:pt x="416" y="1653"/>
                        </a:cubicBezTo>
                        <a:cubicBezTo>
                          <a:pt x="0" y="2652"/>
                          <a:pt x="230" y="3801"/>
                          <a:pt x="993" y="4567"/>
                        </a:cubicBezTo>
                        <a:cubicBezTo>
                          <a:pt x="1505" y="5080"/>
                          <a:pt x="2190" y="5351"/>
                          <a:pt x="2887" y="5351"/>
                        </a:cubicBezTo>
                        <a:cubicBezTo>
                          <a:pt x="3232" y="5351"/>
                          <a:pt x="3580" y="5284"/>
                          <a:pt x="3911" y="5148"/>
                        </a:cubicBezTo>
                        <a:cubicBezTo>
                          <a:pt x="4910" y="4732"/>
                          <a:pt x="5560" y="3758"/>
                          <a:pt x="5560" y="2678"/>
                        </a:cubicBezTo>
                        <a:cubicBezTo>
                          <a:pt x="5560" y="1200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31" name="Google Shape;4315;p80">
                    <a:extLst>
                      <a:ext uri="{734E9E56-461B-45AD-B92D-049B30AA9BDC}">
                        <a16:creationId xmlns:a16="http://schemas.microsoft.com/office/drawing/2010/main" id="{4A418B5A-A080-4F01-826F-B0BABC59423A}"/>
                      </a:ext>
                    </a:extLst>
                  </p:cNvPr>
                  <p:cNvSpPr/>
                  <p:nvPr/>
                </p:nvSpPr>
                <p:spPr>
                  <a:xfrm rot="0">
                    <a:off x="1912179" y="3842837"/>
                    <a:ext cx="156824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2723">
                        <a:moveTo>
                          <a:pt x="1" y="1"/>
                        </a:moveTo>
                        <a:lnTo>
                          <a:pt x="32723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32" name="Google Shape;4316;p80">
                  <a:extLst>
                    <a:ext uri="{2C03288A-DCFD-4200-98AD-8FD1DAAA58CA}">
                      <a16:creationId xmlns:a16="http://schemas.microsoft.com/office/drawing/2010/main" id="{4484455E-EE6F-4EAD-9479-56F0EADA2BCC}"/>
                    </a:ext>
                  </a:extLst>
                </p:cNvPr>
                <p:cNvGrpSpPr/>
                <p:nvPr/>
              </p:nvGrpSpPr>
              <p:grpSpPr>
                <a:xfrm rot="0">
                  <a:off x="1912179" y="4044505"/>
                  <a:ext cx="181487" cy="25622"/>
                  <a:chOff x="1912179" y="4044506"/>
                  <a:chExt cx="181487" cy="25622"/>
                </a:xfrm>
              </p:grpSpPr>
              <p:sp>
                <p:nvSpPr>
                  <p:cNvPr id="333" name="Google Shape;4317;p80">
                    <a:extLst>
                      <a:ext uri="{6800511B-529E-4FA0-A12D-95F95D8D2436}">
                        <a16:creationId xmlns:a16="http://schemas.microsoft.com/office/drawing/2010/main" id="{46FD4A58-C150-4BD9-A624-612C08744851}"/>
                      </a:ext>
                    </a:extLst>
                  </p:cNvPr>
                  <p:cNvSpPr/>
                  <p:nvPr/>
                </p:nvSpPr>
                <p:spPr>
                  <a:xfrm rot="0">
                    <a:off x="2067019" y="4044505"/>
                    <a:ext cx="26646" cy="2562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49" w="5560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3" y="4564"/>
                        </a:cubicBezTo>
                        <a:cubicBezTo>
                          <a:pt x="1505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0" y="4732"/>
                          <a:pt x="5560" y="3758"/>
                          <a:pt x="5560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34" name="Google Shape;4318;p80">
                    <a:extLst>
                      <a:ext uri="{431E2CB8-250D-4E54-A4ED-A5F51F3362C9}">
                        <a16:creationId xmlns:a16="http://schemas.microsoft.com/office/drawing/2010/main" id="{2C9ECC85-C7B8-40B2-8390-4681E6AD2AAB}"/>
                      </a:ext>
                    </a:extLst>
                  </p:cNvPr>
                  <p:cNvSpPr/>
                  <p:nvPr/>
                </p:nvSpPr>
                <p:spPr>
                  <a:xfrm rot="0">
                    <a:off x="1912179" y="4059966"/>
                    <a:ext cx="156824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2723">
                        <a:moveTo>
                          <a:pt x="32723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35" name="Google Shape;4319;p80">
                  <a:extLst>
                    <a:ext uri="{5D7105E4-7229-4A14-BAEA-C3C4B816D8BB}">
                      <a16:creationId xmlns:a16="http://schemas.microsoft.com/office/drawing/2010/main" id="{8D61A203-5CFF-4887-B82D-8CE561CA25F0}"/>
                    </a:ext>
                  </a:extLst>
                </p:cNvPr>
                <p:cNvGrpSpPr/>
                <p:nvPr/>
              </p:nvGrpSpPr>
              <p:grpSpPr>
                <a:xfrm rot="0">
                  <a:off x="1560718" y="3800594"/>
                  <a:ext cx="351472" cy="302090"/>
                  <a:chOff x="1560718" y="3800594"/>
                  <a:chExt cx="351472" cy="302090"/>
                </a:xfrm>
              </p:grpSpPr>
              <p:grpSp>
                <p:nvGrpSpPr>
                  <p:cNvPr id="336" name="Google Shape;4320;p80">
                    <a:extLst>
                      <a:ext uri="{A689980F-1396-40A6-90E2-62FBE2FEE818}">
                        <a16:creationId xmlns:a16="http://schemas.microsoft.com/office/drawing/2010/main" id="{EDC134D9-D8E6-4BEB-B5DE-4CBDFB2B6618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560718" y="3842857"/>
                    <a:ext cx="173585" cy="217131"/>
                    <a:chOff x="1560718" y="3842857"/>
                    <a:chExt cx="173585" cy="217131"/>
                  </a:xfrm>
                </p:grpSpPr>
                <p:sp>
                  <p:nvSpPr>
                    <p:cNvPr id="337" name="Google Shape;4321;p80">
                      <a:extLst>
                        <a:ext uri="{8F06B400-6F50-43FC-B3C8-EF9C58F22DDB}">
                          <a16:creationId xmlns:a16="http://schemas.microsoft.com/office/drawing/2010/main" id="{AF359EFF-8732-4003-8733-88B52D1C2B90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560718" y="3951414"/>
                      <a:ext cx="84343" cy="5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" w="17599">
                          <a:moveTo>
                            <a:pt x="1" y="0"/>
                          </a:moveTo>
                          <a:lnTo>
                            <a:pt x="17598" y="0"/>
                          </a:lnTo>
                        </a:path>
                      </a:pathLst>
                    </a:custGeom>
                    <a:noFill/>
                    <a:ln cap="rnd" w="9525">
                      <a:solidFill>
                        <a:srgbClr val="cfd9e0"/>
                      </a:solidFill>
                      <a:prstDash val="solid"/>
                      <a:round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38" name="Google Shape;4322;p80">
                      <a:extLst>
                        <a:ext uri="{475AA8F7-34A4-456C-9067-3329C4068819}">
                          <a16:creationId xmlns:a16="http://schemas.microsoft.com/office/drawing/2010/main" id="{193EF320-BE69-4711-99E8-4EF0D704E9F2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631242" y="3936509"/>
                      <a:ext cx="26646" cy="25622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5349" w="5560">
                          <a:moveTo>
                            <a:pt x="2882" y="1"/>
                          </a:moveTo>
                          <a:cubicBezTo>
                            <a:pt x="1802" y="1"/>
                            <a:pt x="828" y="650"/>
                            <a:pt x="412" y="1649"/>
                          </a:cubicBezTo>
                          <a:cubicBezTo>
                            <a:pt x="0" y="2649"/>
                            <a:pt x="226" y="3798"/>
                            <a:pt x="993" y="4564"/>
                          </a:cubicBezTo>
                          <a:cubicBezTo>
                            <a:pt x="1502" y="5076"/>
                            <a:pt x="2187" y="5349"/>
                            <a:pt x="2883" y="5349"/>
                          </a:cubicBezTo>
                          <a:cubicBezTo>
                            <a:pt x="3228" y="5349"/>
                            <a:pt x="3576" y="5282"/>
                            <a:pt x="3907" y="5144"/>
                          </a:cubicBezTo>
                          <a:cubicBezTo>
                            <a:pt x="4907" y="4732"/>
                            <a:pt x="5556" y="3758"/>
                            <a:pt x="5560" y="2674"/>
                          </a:cubicBezTo>
                          <a:cubicBezTo>
                            <a:pt x="5560" y="1197"/>
                            <a:pt x="4360" y="1"/>
                            <a:pt x="2882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39" name="Google Shape;4323;p80">
                      <a:extLst>
                        <a:ext uri="{399E5E46-64DC-4E47-A75F-B58919179102}">
                          <a16:creationId xmlns:a16="http://schemas.microsoft.com/office/drawing/2010/main" id="{A17FB4B5-6397-4940-9E92-40059508B8A6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645054" y="3842857"/>
                      <a:ext cx="89251" cy="217131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45330" w="18623">
                          <a:moveTo>
                            <a:pt x="18623" y="45330"/>
                          </a:moveTo>
                          <a:lnTo>
                            <a:pt x="5625" y="45330"/>
                          </a:lnTo>
                          <a:cubicBezTo>
                            <a:pt x="2889" y="45330"/>
                            <a:pt x="0" y="42619"/>
                            <a:pt x="0" y="35634"/>
                          </a:cubicBezTo>
                          <a:lnTo>
                            <a:pt x="0" y="9697"/>
                          </a:lnTo>
                          <a:cubicBezTo>
                            <a:pt x="0" y="2711"/>
                            <a:pt x="2889" y="1"/>
                            <a:pt x="5625" y="1"/>
                          </a:cubicBezTo>
                          <a:lnTo>
                            <a:pt x="18623" y="1"/>
                          </a:lnTo>
                        </a:path>
                      </a:pathLst>
                    </a:custGeom>
                    <a:noFill/>
                    <a:ln cap="rnd" w="9525">
                      <a:solidFill>
                        <a:srgbClr val="cfd9e0"/>
                      </a:solidFill>
                      <a:prstDash val="solid"/>
                      <a:round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sp>
                <p:nvSpPr>
                  <p:cNvPr id="340" name="Google Shape;4324;p80">
                    <a:extLst>
                      <a:ext uri="{9EF7D912-162C-4974-85E2-32C8AFE19989}">
                        <a16:creationId xmlns:a16="http://schemas.microsoft.com/office/drawing/2010/main" id="{A5DBB4A8-0464-4F82-92D4-502EB9D302E0}"/>
                      </a:ext>
                    </a:extLst>
                  </p:cNvPr>
                  <p:cNvSpPr/>
                  <p:nvPr/>
                </p:nvSpPr>
                <p:spPr>
                  <a:xfrm rot="0">
                    <a:off x="1733808" y="3800594"/>
                    <a:ext cx="177874" cy="1027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7" w="37115">
                        <a:moveTo>
                          <a:pt x="4951" y="0"/>
                        </a:moveTo>
                        <a:cubicBezTo>
                          <a:pt x="2215" y="0"/>
                          <a:pt x="1" y="2678"/>
                          <a:pt x="1" y="5983"/>
                        </a:cubicBezTo>
                        <a:lnTo>
                          <a:pt x="1" y="15460"/>
                        </a:lnTo>
                        <a:cubicBezTo>
                          <a:pt x="1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1" y="21446"/>
                          <a:pt x="37115" y="18765"/>
                          <a:pt x="37115" y="15460"/>
                        </a:cubicBezTo>
                        <a:lnTo>
                          <a:pt x="37115" y="5983"/>
                        </a:lnTo>
                        <a:cubicBezTo>
                          <a:pt x="37115" y="2678"/>
                          <a:pt x="34901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445d73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41" name="Google Shape;4325;p80">
                    <a:extLst>
                      <a:ext uri="{982A5B5E-69E2-498B-B117-D9AD501F9F11}">
                        <a16:creationId xmlns:a16="http://schemas.microsoft.com/office/drawing/2010/main" id="{8DA15820-C847-42A3-B472-32647B18076E}"/>
                      </a:ext>
                    </a:extLst>
                  </p:cNvPr>
                  <p:cNvSpPr/>
                  <p:nvPr/>
                </p:nvSpPr>
                <p:spPr>
                  <a:xfrm rot="0">
                    <a:off x="1734297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4" w="37119">
                        <a:moveTo>
                          <a:pt x="4951" y="1"/>
                        </a:moveTo>
                        <a:cubicBezTo>
                          <a:pt x="2219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3"/>
                          <a:pt x="4951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9" y="18766"/>
                          <a:pt x="37119" y="15461"/>
                        </a:cubicBezTo>
                        <a:lnTo>
                          <a:pt x="37119" y="5983"/>
                        </a:lnTo>
                        <a:cubicBezTo>
                          <a:pt x="37119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869fb1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</p:grpSp>
          <p:sp>
            <p:nvSpPr>
              <p:cNvPr id="342" name="Google Shape;4326;p80">
                <a:extLst>
                  <a:ext uri="{ED305221-9241-44D5-8BE3-A9536EEA73A4}">
                    <a16:creationId xmlns:a16="http://schemas.microsoft.com/office/drawing/2010/main" id="{3DF15C06-0A5D-454C-918E-EBFC50B53C73}"/>
                  </a:ext>
                </a:extLst>
              </p:cNvPr>
              <p:cNvSpPr/>
              <p:nvPr/>
            </p:nvSpPr>
            <p:spPr>
              <a:xfrm rot="0">
                <a:off x="1258450" y="3798060"/>
                <a:ext cx="302717" cy="302540"/>
              </a:xfrm>
              <a:custGeom>
                <a:avLst/>
                <a:gdLst/>
                <a:ahLst/>
                <a:cxnLst/>
                <a:rect b="b" l="0" r="r" t="0"/>
                <a:pathLst>
                  <a:path h="63161" w="63165">
                    <a:moveTo>
                      <a:pt x="63165" y="31580"/>
                    </a:moveTo>
                    <a:cubicBezTo>
                      <a:pt x="63165" y="49021"/>
                      <a:pt x="49025" y="63161"/>
                      <a:pt x="31585" y="63161"/>
                    </a:cubicBezTo>
                    <a:cubicBezTo>
                      <a:pt x="14140" y="63161"/>
                      <a:pt x="1" y="49021"/>
                      <a:pt x="1" y="31580"/>
                    </a:cubicBezTo>
                    <a:cubicBezTo>
                      <a:pt x="1" y="14140"/>
                      <a:pt x="14140" y="0"/>
                      <a:pt x="31585" y="0"/>
                    </a:cubicBezTo>
                    <a:cubicBezTo>
                      <a:pt x="49025" y="0"/>
                      <a:pt x="63165" y="14140"/>
                      <a:pt x="63165" y="31580"/>
                    </a:cubicBezTo>
                    <a:close/>
                  </a:path>
                </a:pathLst>
              </a:custGeom>
              <a:noFill/>
              <a:ln cap="flat" w="9525">
                <a:solidFill>
                  <a:srgbClr val="cfd9e0"/>
                </a:solidFill>
                <a:prstDash val="solid"/>
                <a:miter lim="800000"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43" name="Google Shape;4327;p80">
                <a:extLst>
                  <a:ext uri="{87EAA3DD-E7BC-4CED-B219-A645DEE8EA6D}">
                    <a16:creationId xmlns:a16="http://schemas.microsoft.com/office/drawing/2010/main" id="{82249575-133D-4B09-9AFA-E0AEDEA5538F}"/>
                  </a:ext>
                </a:extLst>
              </p:cNvPr>
              <p:cNvGrpSpPr/>
              <p:nvPr/>
            </p:nvGrpSpPr>
            <p:grpSpPr>
              <a:xfrm rot="0">
                <a:off x="785350" y="3605478"/>
                <a:ext cx="535311" cy="249245"/>
                <a:chOff x="785350" y="3605478"/>
                <a:chExt cx="535311" cy="249245"/>
              </a:xfrm>
            </p:grpSpPr>
            <p:grpSp>
              <p:nvGrpSpPr>
                <p:cNvPr id="344" name="Google Shape;4328;p80">
                  <a:extLst>
                    <a:ext uri="{BC8E8359-AA59-4106-AFA7-4D624AB981C4}">
                      <a16:creationId xmlns:a16="http://schemas.microsoft.com/office/drawing/2010/main" id="{ED55D390-B362-4E91-A2AD-20032CF99FD8}"/>
                    </a:ext>
                  </a:extLst>
                </p:cNvPr>
                <p:cNvGrpSpPr/>
                <p:nvPr/>
              </p:nvGrpSpPr>
              <p:grpSpPr>
                <a:xfrm rot="0">
                  <a:off x="785350" y="3605478"/>
                  <a:ext cx="376191" cy="102736"/>
                  <a:chOff x="785350" y="3605478"/>
                  <a:chExt cx="376191" cy="102736"/>
                </a:xfrm>
              </p:grpSpPr>
              <p:sp>
                <p:nvSpPr>
                  <p:cNvPr id="345" name="Google Shape;4329;p80">
                    <a:extLst>
                      <a:ext uri="{A0B6755D-1076-427A-80BC-61FC946FE35C}">
                        <a16:creationId xmlns:a16="http://schemas.microsoft.com/office/drawing/2010/main" id="{9A33BA7F-DCCA-4A9E-ABCC-445281F0A5C9}"/>
                      </a:ext>
                    </a:extLst>
                  </p:cNvPr>
                  <p:cNvSpPr/>
                  <p:nvPr/>
                </p:nvSpPr>
                <p:spPr>
                  <a:xfrm rot="0">
                    <a:off x="808023" y="3655851"/>
                    <a:ext cx="175636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6648">
                        <a:moveTo>
                          <a:pt x="36648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46" name="Google Shape;4330;p80">
                    <a:extLst>
                      <a:ext uri="{F5437D1E-3734-4503-BBB6-321EE435A87A}">
                        <a16:creationId xmlns:a16="http://schemas.microsoft.com/office/drawing/2010/main" id="{609BFCFC-85A1-4DAC-A7D4-9BABE41DB9E7}"/>
                      </a:ext>
                    </a:extLst>
                  </p:cNvPr>
                  <p:cNvSpPr/>
                  <p:nvPr/>
                </p:nvSpPr>
                <p:spPr>
                  <a:xfrm rot="0">
                    <a:off x="785350" y="3643866"/>
                    <a:ext cx="25635" cy="2562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49" w="5349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4152"/>
                          <a:pt x="1197" y="5348"/>
                          <a:pt x="2674" y="5348"/>
                        </a:cubicBezTo>
                        <a:cubicBezTo>
                          <a:pt x="4152" y="5348"/>
                          <a:pt x="5348" y="4152"/>
                          <a:pt x="5348" y="2674"/>
                        </a:cubicBezTo>
                        <a:cubicBezTo>
                          <a:pt x="5348" y="1197"/>
                          <a:pt x="4152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47" name="Google Shape;4331;p80">
                    <a:extLst>
                      <a:ext uri="{B875DCBD-853B-438A-9CA9-5BE49BEEDD09}">
                        <a16:creationId xmlns:a16="http://schemas.microsoft.com/office/drawing/2010/main" id="{E67BFDA9-1A52-45FE-ACF7-C2121168071D}"/>
                      </a:ext>
                    </a:extLst>
                  </p:cNvPr>
                  <p:cNvSpPr/>
                  <p:nvPr/>
                </p:nvSpPr>
                <p:spPr>
                  <a:xfrm rot="0">
                    <a:off x="983648" y="3605478"/>
                    <a:ext cx="177893" cy="10273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8" w="37119">
                        <a:moveTo>
                          <a:pt x="4951" y="1"/>
                        </a:moveTo>
                        <a:cubicBezTo>
                          <a:pt x="2219" y="1"/>
                          <a:pt x="1" y="2682"/>
                          <a:pt x="1" y="5987"/>
                        </a:cubicBezTo>
                        <a:lnTo>
                          <a:pt x="1" y="15464"/>
                        </a:lnTo>
                        <a:cubicBezTo>
                          <a:pt x="1" y="18769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9"/>
                          <a:pt x="37119" y="15464"/>
                        </a:cubicBezTo>
                        <a:lnTo>
                          <a:pt x="37119" y="5987"/>
                        </a:lnTo>
                        <a:cubicBezTo>
                          <a:pt x="37119" y="2682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48" name="Google Shape;4332;p80">
                  <a:extLst>
                    <a:ext uri="{F0E65BA6-8FD4-4DE2-89AE-4BEDA53A588E}">
                      <a16:creationId xmlns:a16="http://schemas.microsoft.com/office/drawing/2010/main" id="{22723779-FD9D-48AE-80F9-02F2B5085EC2}"/>
                    </a:ext>
                  </a:extLst>
                </p:cNvPr>
                <p:cNvGrpSpPr/>
                <p:nvPr/>
              </p:nvGrpSpPr>
              <p:grpSpPr>
                <a:xfrm rot="0">
                  <a:off x="1161530" y="3655851"/>
                  <a:ext cx="159130" cy="198872"/>
                  <a:chOff x="1161530" y="3655851"/>
                  <a:chExt cx="159130" cy="198872"/>
                </a:xfrm>
              </p:grpSpPr>
              <p:sp>
                <p:nvSpPr>
                  <p:cNvPr id="349" name="Google Shape;4333;p80">
                    <a:extLst>
                      <a:ext uri="{0C8B0A05-C670-40B5-A9D4-B5E92E12EC05}">
                        <a16:creationId xmlns:a16="http://schemas.microsoft.com/office/drawing/2010/main" id="{57BE1E3A-3B12-4B95-B56E-6043B0DFF9F9}"/>
                      </a:ext>
                    </a:extLst>
                  </p:cNvPr>
                  <p:cNvSpPr/>
                  <p:nvPr/>
                </p:nvSpPr>
                <p:spPr>
                  <a:xfrm rot="0">
                    <a:off x="1161530" y="3655851"/>
                    <a:ext cx="146439" cy="18608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38848" w="30556">
                        <a:moveTo>
                          <a:pt x="1" y="1"/>
                        </a:moveTo>
                        <a:lnTo>
                          <a:pt x="12633" y="1"/>
                        </a:lnTo>
                        <a:cubicBezTo>
                          <a:pt x="15723" y="1"/>
                          <a:pt x="16343" y="3466"/>
                          <a:pt x="16343" y="3466"/>
                        </a:cubicBezTo>
                        <a:lnTo>
                          <a:pt x="16343" y="26448"/>
                        </a:lnTo>
                        <a:lnTo>
                          <a:pt x="30556" y="26448"/>
                        </a:lnTo>
                        <a:lnTo>
                          <a:pt x="30556" y="38848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50" name="Google Shape;4334;p80">
                    <a:extLst>
                      <a:ext uri="{E17E261D-B811-46EF-B8D4-15270618D4F3}">
                        <a16:creationId xmlns:a16="http://schemas.microsoft.com/office/drawing/2010/main" id="{93E50A99-12B8-4E3A-8C30-DC732FF36142}"/>
                      </a:ext>
                    </a:extLst>
                  </p:cNvPr>
                  <p:cNvSpPr/>
                  <p:nvPr/>
                </p:nvSpPr>
                <p:spPr>
                  <a:xfrm rot="0">
                    <a:off x="1293990" y="3829092"/>
                    <a:ext cx="26670" cy="256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1" w="5565">
                        <a:moveTo>
                          <a:pt x="2890" y="0"/>
                        </a:moveTo>
                        <a:cubicBezTo>
                          <a:pt x="1807" y="0"/>
                          <a:pt x="833" y="653"/>
                          <a:pt x="417" y="1653"/>
                        </a:cubicBezTo>
                        <a:cubicBezTo>
                          <a:pt x="1" y="2652"/>
                          <a:pt x="231" y="3801"/>
                          <a:pt x="997" y="4567"/>
                        </a:cubicBezTo>
                        <a:cubicBezTo>
                          <a:pt x="1509" y="5080"/>
                          <a:pt x="2193" y="5350"/>
                          <a:pt x="2888" y="5350"/>
                        </a:cubicBezTo>
                        <a:cubicBezTo>
                          <a:pt x="3233" y="5350"/>
                          <a:pt x="3580" y="5284"/>
                          <a:pt x="3912" y="5147"/>
                        </a:cubicBezTo>
                        <a:cubicBezTo>
                          <a:pt x="4911" y="4731"/>
                          <a:pt x="5564" y="3757"/>
                          <a:pt x="5564" y="2678"/>
                        </a:cubicBezTo>
                        <a:cubicBezTo>
                          <a:pt x="5564" y="1200"/>
                          <a:pt x="4364" y="0"/>
                          <a:pt x="2890" y="0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</p:grpSp>
          <p:grpSp>
            <p:nvGrpSpPr>
              <p:cNvPr id="351" name="Google Shape;4335;p80">
                <a:extLst>
                  <a:ext uri="{DC69B7E9-20FA-4B0F-8F79-8D18B9334793}">
                    <a16:creationId xmlns:a16="http://schemas.microsoft.com/office/drawing/2010/main" id="{A4661163-2BFB-4422-8C9D-96DA2AB758D4}"/>
                  </a:ext>
                </a:extLst>
              </p:cNvPr>
              <p:cNvGrpSpPr/>
              <p:nvPr/>
            </p:nvGrpSpPr>
            <p:grpSpPr>
              <a:xfrm rot="0">
                <a:off x="785350" y="4047614"/>
                <a:ext cx="535311" cy="240783"/>
                <a:chOff x="785350" y="4047614"/>
                <a:chExt cx="535311" cy="240783"/>
              </a:xfrm>
            </p:grpSpPr>
            <p:grpSp>
              <p:nvGrpSpPr>
                <p:cNvPr id="352" name="Google Shape;4336;p80">
                  <a:extLst>
                    <a:ext uri="{78B32D95-3409-4A2B-B5E6-3C9B035A6935}">
                      <a16:creationId xmlns:a16="http://schemas.microsoft.com/office/drawing/2010/main" id="{73B86CD6-79DD-4154-8AAA-7A690692FD0D}"/>
                    </a:ext>
                  </a:extLst>
                </p:cNvPr>
                <p:cNvGrpSpPr/>
                <p:nvPr/>
              </p:nvGrpSpPr>
              <p:grpSpPr>
                <a:xfrm rot="0">
                  <a:off x="1161636" y="4047614"/>
                  <a:ext cx="159025" cy="190415"/>
                  <a:chOff x="1161636" y="4047614"/>
                  <a:chExt cx="159025" cy="190415"/>
                </a:xfrm>
              </p:grpSpPr>
              <p:sp>
                <p:nvSpPr>
                  <p:cNvPr id="353" name="Google Shape;4337;p80">
                    <a:extLst>
                      <a:ext uri="{9CED4108-DE54-4C3A-9336-3D121D784EC1}">
                        <a16:creationId xmlns:a16="http://schemas.microsoft.com/office/drawing/2010/main" id="{9EB50264-F072-40AC-9D66-2B58F45C0229}"/>
                      </a:ext>
                    </a:extLst>
                  </p:cNvPr>
                  <p:cNvSpPr/>
                  <p:nvPr/>
                </p:nvSpPr>
                <p:spPr>
                  <a:xfrm rot="0">
                    <a:off x="1293990" y="4047614"/>
                    <a:ext cx="26670" cy="256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1" w="5565">
                        <a:moveTo>
                          <a:pt x="2890" y="1"/>
                        </a:moveTo>
                        <a:cubicBezTo>
                          <a:pt x="1807" y="1"/>
                          <a:pt x="833" y="654"/>
                          <a:pt x="417" y="1653"/>
                        </a:cubicBezTo>
                        <a:cubicBezTo>
                          <a:pt x="1" y="2653"/>
                          <a:pt x="231" y="3802"/>
                          <a:pt x="997" y="4568"/>
                        </a:cubicBezTo>
                        <a:cubicBezTo>
                          <a:pt x="1510" y="5078"/>
                          <a:pt x="2195" y="5350"/>
                          <a:pt x="2891" y="5350"/>
                        </a:cubicBezTo>
                        <a:cubicBezTo>
                          <a:pt x="3235" y="5350"/>
                          <a:pt x="3581" y="5284"/>
                          <a:pt x="3912" y="5148"/>
                        </a:cubicBezTo>
                        <a:cubicBezTo>
                          <a:pt x="4911" y="4732"/>
                          <a:pt x="5564" y="3758"/>
                          <a:pt x="5564" y="2675"/>
                        </a:cubicBezTo>
                        <a:cubicBezTo>
                          <a:pt x="5564" y="1197"/>
                          <a:pt x="4364" y="1"/>
                          <a:pt x="2890" y="1"/>
                        </a:cubicBezTo>
                        <a:close/>
                      </a:path>
                    </a:pathLst>
                  </a:custGeom>
                  <a:solidFill>
                    <a:srgbClr val="cfd9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54" name="Google Shape;4338;p80">
                    <a:extLst>
                      <a:ext uri="{562C50BE-92BD-49A7-81E6-07E6EC635852}">
                        <a16:creationId xmlns:a16="http://schemas.microsoft.com/office/drawing/2010/main" id="{D80B03F3-84C1-4894-A3AF-CE1618EE1E67}"/>
                      </a:ext>
                    </a:extLst>
                  </p:cNvPr>
                  <p:cNvSpPr/>
                  <p:nvPr/>
                </p:nvSpPr>
                <p:spPr>
                  <a:xfrm rot="0">
                    <a:off x="1161636" y="4073229"/>
                    <a:ext cx="146334" cy="164800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34405" w="30534">
                        <a:moveTo>
                          <a:pt x="0" y="34404"/>
                        </a:moveTo>
                        <a:lnTo>
                          <a:pt x="12611" y="34404"/>
                        </a:lnTo>
                        <a:cubicBezTo>
                          <a:pt x="15705" y="34404"/>
                          <a:pt x="16325" y="30939"/>
                          <a:pt x="16325" y="30939"/>
                        </a:cubicBezTo>
                        <a:lnTo>
                          <a:pt x="16325" y="7957"/>
                        </a:lnTo>
                        <a:lnTo>
                          <a:pt x="30534" y="7957"/>
                        </a:lnTo>
                        <a:lnTo>
                          <a:pt x="30534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55" name="Google Shape;4339;p80">
                  <a:extLst>
                    <a:ext uri="{AD7FAAC3-A7D1-4E38-B8C3-66CBB00571BB}">
                      <a16:creationId xmlns:a16="http://schemas.microsoft.com/office/drawing/2010/main" id="{C373F63D-94F6-44C4-8F46-FB5048C641B9}"/>
                    </a:ext>
                  </a:extLst>
                </p:cNvPr>
                <p:cNvGrpSpPr/>
                <p:nvPr/>
              </p:nvGrpSpPr>
              <p:grpSpPr>
                <a:xfrm rot="0">
                  <a:off x="785350" y="4185661"/>
                  <a:ext cx="376191" cy="102736"/>
                  <a:chOff x="785350" y="4185661"/>
                  <a:chExt cx="376191" cy="102736"/>
                </a:xfrm>
              </p:grpSpPr>
              <p:sp>
                <p:nvSpPr>
                  <p:cNvPr id="356" name="Google Shape;4340;p80">
                    <a:extLst>
                      <a:ext uri="{FA5D2B2C-6CA7-4244-92BE-C7F61E82AB53}">
                        <a16:creationId xmlns:a16="http://schemas.microsoft.com/office/drawing/2010/main" id="{7A74887A-E153-4FF8-A6BD-FB8973953169}"/>
                      </a:ext>
                    </a:extLst>
                  </p:cNvPr>
                  <p:cNvSpPr/>
                  <p:nvPr/>
                </p:nvSpPr>
                <p:spPr>
                  <a:xfrm rot="0">
                    <a:off x="808023" y="4238011"/>
                    <a:ext cx="175636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6648">
                        <a:moveTo>
                          <a:pt x="36648" y="0"/>
                        </a:moveTo>
                        <a:lnTo>
                          <a:pt x="1" y="0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57" name="Google Shape;4341;p80">
                    <a:extLst>
                      <a:ext uri="{BC1522DD-674B-4065-8F9F-F854CC00B1E1}">
                        <a16:creationId xmlns:a16="http://schemas.microsoft.com/office/drawing/2010/main" id="{16421D7F-7064-4103-BA6C-59929D1ADBA2}"/>
                      </a:ext>
                    </a:extLst>
                  </p:cNvPr>
                  <p:cNvSpPr/>
                  <p:nvPr/>
                </p:nvSpPr>
                <p:spPr>
                  <a:xfrm rot="0">
                    <a:off x="983648" y="4185661"/>
                    <a:ext cx="177893" cy="10273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8" w="37119">
                        <a:moveTo>
                          <a:pt x="4951" y="1"/>
                        </a:moveTo>
                        <a:cubicBezTo>
                          <a:pt x="2219" y="1"/>
                          <a:pt x="1" y="2679"/>
                          <a:pt x="1" y="5984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9" y="21447"/>
                          <a:pt x="4951" y="21447"/>
                        </a:cubicBezTo>
                        <a:lnTo>
                          <a:pt x="32172" y="21447"/>
                        </a:lnTo>
                        <a:cubicBezTo>
                          <a:pt x="34904" y="21447"/>
                          <a:pt x="37119" y="18766"/>
                          <a:pt x="37119" y="15461"/>
                        </a:cubicBezTo>
                        <a:lnTo>
                          <a:pt x="37119" y="5984"/>
                        </a:lnTo>
                        <a:cubicBezTo>
                          <a:pt x="37119" y="2679"/>
                          <a:pt x="34904" y="1"/>
                          <a:pt x="32172" y="1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58" name="Google Shape;4342;p80">
                    <a:extLst>
                      <a:ext uri="{2E1EAFC5-D57C-44D0-84F3-20C1B2C993BD}">
                        <a16:creationId xmlns:a16="http://schemas.microsoft.com/office/drawing/2010/main" id="{B527AFD4-5DB1-4C3C-BE73-A7B985D2D712}"/>
                      </a:ext>
                    </a:extLst>
                  </p:cNvPr>
                  <p:cNvSpPr/>
                  <p:nvPr/>
                </p:nvSpPr>
                <p:spPr>
                  <a:xfrm rot="0">
                    <a:off x="785350" y="4224370"/>
                    <a:ext cx="26646" cy="256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1" w="5560">
                        <a:moveTo>
                          <a:pt x="2674" y="0"/>
                        </a:moveTo>
                        <a:cubicBezTo>
                          <a:pt x="2328" y="0"/>
                          <a:pt x="1980" y="67"/>
                          <a:pt x="1649" y="203"/>
                        </a:cubicBezTo>
                        <a:cubicBezTo>
                          <a:pt x="650" y="619"/>
                          <a:pt x="0" y="1593"/>
                          <a:pt x="0" y="2677"/>
                        </a:cubicBezTo>
                        <a:cubicBezTo>
                          <a:pt x="0" y="4150"/>
                          <a:pt x="1197" y="5351"/>
                          <a:pt x="2674" y="5351"/>
                        </a:cubicBezTo>
                        <a:cubicBezTo>
                          <a:pt x="3754" y="5351"/>
                          <a:pt x="4732" y="4698"/>
                          <a:pt x="5144" y="3698"/>
                        </a:cubicBezTo>
                        <a:cubicBezTo>
                          <a:pt x="5560" y="2699"/>
                          <a:pt x="5330" y="1550"/>
                          <a:pt x="4568" y="783"/>
                        </a:cubicBezTo>
                        <a:cubicBezTo>
                          <a:pt x="4055" y="271"/>
                          <a:pt x="3370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e4e9ed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</p:grpSp>
          <p:grpSp>
            <p:nvGrpSpPr>
              <p:cNvPr id="359" name="Google Shape;4343;p80">
                <a:extLst>
                  <a:ext uri="{92F9BAF7-9DBE-4E44-BEA7-7FA4F352EE5C}">
                    <a16:creationId xmlns:a16="http://schemas.microsoft.com/office/drawing/2010/main" id="{783EA5A6-446D-43B1-89F0-7E616DB27312}"/>
                  </a:ext>
                </a:extLst>
              </p:cNvPr>
              <p:cNvGrpSpPr/>
              <p:nvPr/>
            </p:nvGrpSpPr>
            <p:grpSpPr>
              <a:xfrm rot="0">
                <a:off x="1501054" y="3605478"/>
                <a:ext cx="526340" cy="249240"/>
                <a:chOff x="1501054" y="3605478"/>
                <a:chExt cx="526340" cy="249240"/>
              </a:xfrm>
            </p:grpSpPr>
            <p:grpSp>
              <p:nvGrpSpPr>
                <p:cNvPr id="360" name="Google Shape;4344;p80">
                  <a:extLst>
                    <a:ext uri="{6264BCAA-8649-4B42-9D06-4FF3140D5CC1}">
                      <a16:creationId xmlns:a16="http://schemas.microsoft.com/office/drawing/2010/main" id="{12A290E7-C426-428D-90FE-47BC675783FC}"/>
                    </a:ext>
                  </a:extLst>
                </p:cNvPr>
                <p:cNvGrpSpPr/>
                <p:nvPr/>
              </p:nvGrpSpPr>
              <p:grpSpPr>
                <a:xfrm rot="0">
                  <a:off x="1834208" y="3643866"/>
                  <a:ext cx="193185" cy="25622"/>
                  <a:chOff x="1834208" y="3643866"/>
                  <a:chExt cx="193185" cy="25622"/>
                </a:xfrm>
              </p:grpSpPr>
              <p:sp>
                <p:nvSpPr>
                  <p:cNvPr id="361" name="Google Shape;4345;p80">
                    <a:extLst>
                      <a:ext uri="{0A914C91-57ED-451C-9DAF-CE880203225C}">
                        <a16:creationId xmlns:a16="http://schemas.microsoft.com/office/drawing/2010/main" id="{F4AA562A-E18F-4236-AE3E-5EE210678C28}"/>
                      </a:ext>
                    </a:extLst>
                  </p:cNvPr>
                  <p:cNvSpPr/>
                  <p:nvPr/>
                </p:nvSpPr>
                <p:spPr>
                  <a:xfrm rot="0">
                    <a:off x="1834208" y="3655851"/>
                    <a:ext cx="167541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4959">
                        <a:moveTo>
                          <a:pt x="1" y="1"/>
                        </a:moveTo>
                        <a:lnTo>
                          <a:pt x="34959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62" name="Google Shape;4346;p80">
                    <a:extLst>
                      <a:ext uri="{4D9138B0-FB1B-40BC-B039-38051A3EC8E8}">
                        <a16:creationId xmlns:a16="http://schemas.microsoft.com/office/drawing/2010/main" id="{68074BD9-A32C-49F1-B94F-2C6C680CE4B7}"/>
                      </a:ext>
                    </a:extLst>
                  </p:cNvPr>
                  <p:cNvSpPr/>
                  <p:nvPr/>
                </p:nvSpPr>
                <p:spPr>
                  <a:xfrm rot="0">
                    <a:off x="2000728" y="3643866"/>
                    <a:ext cx="26665" cy="2562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49" w="5564">
                        <a:moveTo>
                          <a:pt x="2886" y="0"/>
                        </a:moveTo>
                        <a:cubicBezTo>
                          <a:pt x="1806" y="0"/>
                          <a:pt x="828" y="650"/>
                          <a:pt x="416" y="1649"/>
                        </a:cubicBezTo>
                        <a:cubicBezTo>
                          <a:pt x="0" y="2649"/>
                          <a:pt x="230" y="3802"/>
                          <a:pt x="996" y="4564"/>
                        </a:cubicBezTo>
                        <a:cubicBezTo>
                          <a:pt x="1506" y="5076"/>
                          <a:pt x="2190" y="5349"/>
                          <a:pt x="2887" y="5349"/>
                        </a:cubicBezTo>
                        <a:cubicBezTo>
                          <a:pt x="3232" y="5349"/>
                          <a:pt x="3580" y="5282"/>
                          <a:pt x="3911" y="5144"/>
                        </a:cubicBezTo>
                        <a:cubicBezTo>
                          <a:pt x="4911" y="4732"/>
                          <a:pt x="5560" y="3758"/>
                          <a:pt x="5563" y="2674"/>
                        </a:cubicBezTo>
                        <a:cubicBezTo>
                          <a:pt x="5560" y="1197"/>
                          <a:pt x="4363" y="0"/>
                          <a:pt x="2886" y="0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63" name="Google Shape;4347;p80">
                  <a:extLst>
                    <a:ext uri="{5FEDD8E7-C890-46A3-B1E2-AACC37A4683F}">
                      <a16:creationId xmlns:a16="http://schemas.microsoft.com/office/drawing/2010/main" id="{6C5E9AA2-EFFA-402C-BB55-4EC0E36DFE99}"/>
                    </a:ext>
                  </a:extLst>
                </p:cNvPr>
                <p:cNvGrpSpPr/>
                <p:nvPr/>
              </p:nvGrpSpPr>
              <p:grpSpPr>
                <a:xfrm rot="0">
                  <a:off x="1501054" y="3605478"/>
                  <a:ext cx="333165" cy="249240"/>
                  <a:chOff x="1501054" y="3605478"/>
                  <a:chExt cx="333165" cy="249240"/>
                </a:xfrm>
              </p:grpSpPr>
              <p:sp>
                <p:nvSpPr>
                  <p:cNvPr id="364" name="Google Shape;4348;p80">
                    <a:extLst>
                      <a:ext uri="{26481787-6426-47C2-90B9-D07296D4B925}">
                        <a16:creationId xmlns:a16="http://schemas.microsoft.com/office/drawing/2010/main" id="{1CC4A3C0-1F42-42BC-950D-86CCFBE20EAD}"/>
                      </a:ext>
                    </a:extLst>
                  </p:cNvPr>
                  <p:cNvSpPr/>
                  <p:nvPr/>
                </p:nvSpPr>
                <p:spPr>
                  <a:xfrm rot="0">
                    <a:off x="1656330" y="3605478"/>
                    <a:ext cx="177888" cy="10273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8" w="37118">
                        <a:moveTo>
                          <a:pt x="4947" y="1"/>
                        </a:moveTo>
                        <a:cubicBezTo>
                          <a:pt x="2214" y="1"/>
                          <a:pt x="0" y="2682"/>
                          <a:pt x="0" y="5987"/>
                        </a:cubicBezTo>
                        <a:lnTo>
                          <a:pt x="0" y="15464"/>
                        </a:lnTo>
                        <a:cubicBezTo>
                          <a:pt x="0" y="18769"/>
                          <a:pt x="2214" y="21447"/>
                          <a:pt x="4950" y="21447"/>
                        </a:cubicBezTo>
                        <a:lnTo>
                          <a:pt x="32168" y="21447"/>
                        </a:lnTo>
                        <a:cubicBezTo>
                          <a:pt x="34900" y="21447"/>
                          <a:pt x="37118" y="18769"/>
                          <a:pt x="37118" y="15464"/>
                        </a:cubicBezTo>
                        <a:lnTo>
                          <a:pt x="37118" y="5987"/>
                        </a:lnTo>
                        <a:cubicBezTo>
                          <a:pt x="37118" y="2682"/>
                          <a:pt x="34900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a5b7c5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365" name="Google Shape;4349;p80">
                    <a:extLst>
                      <a:ext uri="{F16807BF-5C00-4189-8B90-965E16A46DC6}">
                        <a16:creationId xmlns:a16="http://schemas.microsoft.com/office/drawing/2010/main" id="{E579C754-2F52-42A0-B9F3-E0262438CF9E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501054" y="3655851"/>
                    <a:ext cx="155286" cy="198867"/>
                    <a:chOff x="1501054" y="3655851"/>
                    <a:chExt cx="155286" cy="198867"/>
                  </a:xfrm>
                </p:grpSpPr>
                <p:sp>
                  <p:nvSpPr>
                    <p:cNvPr id="366" name="Google Shape;4350;p80">
                      <a:extLst>
                        <a:ext uri="{BE04AB84-7C75-4C08-A9DE-F9D6C24C4290}">
                          <a16:creationId xmlns:a16="http://schemas.microsoft.com/office/drawing/2010/main" id="{C591A513-0ECA-47FA-A0F0-417792F5A084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516351" y="3655851"/>
                      <a:ext cx="139989" cy="186082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8848" w="29210">
                          <a:moveTo>
                            <a:pt x="29209" y="1"/>
                          </a:moveTo>
                          <a:lnTo>
                            <a:pt x="17922" y="1"/>
                          </a:lnTo>
                          <a:cubicBezTo>
                            <a:pt x="14829" y="1"/>
                            <a:pt x="14209" y="3466"/>
                            <a:pt x="14209" y="3466"/>
                          </a:cubicBezTo>
                          <a:lnTo>
                            <a:pt x="14209" y="26448"/>
                          </a:lnTo>
                          <a:lnTo>
                            <a:pt x="0" y="26448"/>
                          </a:lnTo>
                          <a:lnTo>
                            <a:pt x="0" y="38848"/>
                          </a:lnTo>
                        </a:path>
                      </a:pathLst>
                    </a:custGeom>
                    <a:noFill/>
                    <a:ln cap="rnd" w="9525">
                      <a:solidFill>
                        <a:srgbClr val="cfd9e0"/>
                      </a:solidFill>
                      <a:prstDash val="solid"/>
                      <a:round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7" name="Google Shape;4351;p80">
                      <a:extLst>
                        <a:ext uri="{9B342FBC-8AA8-4F81-AABF-132953373EC2}">
                          <a16:creationId xmlns:a16="http://schemas.microsoft.com/office/drawing/2010/main" id="{B4B2DB96-207F-4866-8D5B-8EEC0F13176F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501054" y="3829092"/>
                      <a:ext cx="26646" cy="25626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5350" w="5560">
                          <a:moveTo>
                            <a:pt x="2886" y="0"/>
                          </a:moveTo>
                          <a:cubicBezTo>
                            <a:pt x="1806" y="0"/>
                            <a:pt x="828" y="653"/>
                            <a:pt x="416" y="1653"/>
                          </a:cubicBezTo>
                          <a:cubicBezTo>
                            <a:pt x="0" y="2652"/>
                            <a:pt x="230" y="3801"/>
                            <a:pt x="996" y="4567"/>
                          </a:cubicBezTo>
                          <a:cubicBezTo>
                            <a:pt x="1507" y="5078"/>
                            <a:pt x="2192" y="5350"/>
                            <a:pt x="2890" y="5350"/>
                          </a:cubicBezTo>
                          <a:cubicBezTo>
                            <a:pt x="3234" y="5350"/>
                            <a:pt x="3581" y="5283"/>
                            <a:pt x="3911" y="5147"/>
                          </a:cubicBezTo>
                          <a:cubicBezTo>
                            <a:pt x="4910" y="4731"/>
                            <a:pt x="5560" y="3757"/>
                            <a:pt x="5560" y="2678"/>
                          </a:cubicBezTo>
                          <a:cubicBezTo>
                            <a:pt x="5560" y="1200"/>
                            <a:pt x="4363" y="0"/>
                            <a:pt x="2886" y="0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</p:grpSp>
          <p:grpSp>
            <p:nvGrpSpPr>
              <p:cNvPr id="368" name="Google Shape;4352;p80">
                <a:extLst>
                  <a:ext uri="{CB3E3CD6-A989-4E4A-AFE0-20811C3EE9BD}">
                    <a16:creationId xmlns:a16="http://schemas.microsoft.com/office/drawing/2010/main" id="{AE1BBBB9-9638-4BDB-96A4-63B70576B525}"/>
                  </a:ext>
                </a:extLst>
              </p:cNvPr>
              <p:cNvGrpSpPr/>
              <p:nvPr/>
            </p:nvGrpSpPr>
            <p:grpSpPr>
              <a:xfrm rot="0">
                <a:off x="724986" y="3800594"/>
                <a:ext cx="532950" cy="302090"/>
                <a:chOff x="724986" y="3800594"/>
                <a:chExt cx="532950" cy="302090"/>
              </a:xfrm>
            </p:grpSpPr>
            <p:grpSp>
              <p:nvGrpSpPr>
                <p:cNvPr id="369" name="Google Shape;4353;p80">
                  <a:extLst>
                    <a:ext uri="{DF7027E8-CDF9-4B7C-A73B-A1A9B9788A66}">
                      <a16:creationId xmlns:a16="http://schemas.microsoft.com/office/drawing/2010/main" id="{FE79C671-F217-4380-8324-73D3BF6AA1D1}"/>
                    </a:ext>
                  </a:extLst>
                </p:cNvPr>
                <p:cNvGrpSpPr/>
                <p:nvPr/>
              </p:nvGrpSpPr>
              <p:grpSpPr>
                <a:xfrm rot="0">
                  <a:off x="724986" y="4044367"/>
                  <a:ext cx="181314" cy="25626"/>
                  <a:chOff x="724986" y="4044367"/>
                  <a:chExt cx="181314" cy="25626"/>
                </a:xfrm>
              </p:grpSpPr>
              <p:sp>
                <p:nvSpPr>
                  <p:cNvPr id="370" name="Google Shape;4354;p80">
                    <a:extLst>
                      <a:ext uri="{859268BC-9BCE-412F-BC80-224AAEF6B651}">
                        <a16:creationId xmlns:a16="http://schemas.microsoft.com/office/drawing/2010/main" id="{0EE89228-7905-4964-8AEE-2EADE7273F81}"/>
                      </a:ext>
                    </a:extLst>
                  </p:cNvPr>
                  <p:cNvSpPr/>
                  <p:nvPr/>
                </p:nvSpPr>
                <p:spPr>
                  <a:xfrm rot="0">
                    <a:off x="746695" y="4059966"/>
                    <a:ext cx="159605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3303">
                        <a:moveTo>
                          <a:pt x="1" y="1"/>
                        </a:moveTo>
                        <a:lnTo>
                          <a:pt x="33303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71" name="Google Shape;4355;p80">
                    <a:extLst>
                      <a:ext uri="{0F570A6F-BCFA-48E4-9BE3-1663EEE4AD30}">
                        <a16:creationId xmlns:a16="http://schemas.microsoft.com/office/drawing/2010/main" id="{8B4E0E05-2C7B-493E-9D4F-D8F5C99282A2}"/>
                      </a:ext>
                    </a:extLst>
                  </p:cNvPr>
                  <p:cNvSpPr/>
                  <p:nvPr/>
                </p:nvSpPr>
                <p:spPr>
                  <a:xfrm rot="0">
                    <a:off x="724986" y="4044367"/>
                    <a:ext cx="26646" cy="2562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0" w="5560">
                        <a:moveTo>
                          <a:pt x="2674" y="0"/>
                        </a:moveTo>
                        <a:cubicBezTo>
                          <a:pt x="1197" y="0"/>
                          <a:pt x="0" y="1197"/>
                          <a:pt x="0" y="2674"/>
                        </a:cubicBezTo>
                        <a:cubicBezTo>
                          <a:pt x="0" y="3758"/>
                          <a:pt x="653" y="4732"/>
                          <a:pt x="1653" y="5147"/>
                        </a:cubicBezTo>
                        <a:cubicBezTo>
                          <a:pt x="1983" y="5284"/>
                          <a:pt x="2329" y="5350"/>
                          <a:pt x="2673" y="5350"/>
                        </a:cubicBezTo>
                        <a:cubicBezTo>
                          <a:pt x="3369" y="5350"/>
                          <a:pt x="4054" y="5078"/>
                          <a:pt x="4567" y="4567"/>
                        </a:cubicBezTo>
                        <a:cubicBezTo>
                          <a:pt x="5330" y="3801"/>
                          <a:pt x="5559" y="2649"/>
                          <a:pt x="5147" y="1653"/>
                        </a:cubicBezTo>
                        <a:cubicBezTo>
                          <a:pt x="4731" y="653"/>
                          <a:pt x="3757" y="0"/>
                          <a:pt x="2674" y="0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72" name="Google Shape;4356;p80">
                  <a:extLst>
                    <a:ext uri="{A8C2F09F-5B67-4D9F-B147-DD5F4812706C}">
                      <a16:creationId xmlns:a16="http://schemas.microsoft.com/office/drawing/2010/main" id="{6E318223-8AA7-43F1-8B14-47E4310CE807}"/>
                    </a:ext>
                  </a:extLst>
                </p:cNvPr>
                <p:cNvGrpSpPr/>
                <p:nvPr/>
              </p:nvGrpSpPr>
              <p:grpSpPr>
                <a:xfrm rot="0">
                  <a:off x="906289" y="3800594"/>
                  <a:ext cx="351645" cy="302090"/>
                  <a:chOff x="906289" y="3800594"/>
                  <a:chExt cx="351645" cy="302090"/>
                </a:xfrm>
              </p:grpSpPr>
              <p:grpSp>
                <p:nvGrpSpPr>
                  <p:cNvPr id="373" name="Google Shape;4357;p80">
                    <a:extLst>
                      <a:ext uri="{0E4E89DE-0E06-4D08-A640-1317A1DC2925}">
                        <a16:creationId xmlns:a16="http://schemas.microsoft.com/office/drawing/2010/main" id="{E50D76A4-60FE-48A2-8462-5535388453FA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1084172" y="3842857"/>
                    <a:ext cx="173763" cy="217131"/>
                    <a:chOff x="1084172" y="3842857"/>
                    <a:chExt cx="173763" cy="217131"/>
                  </a:xfrm>
                </p:grpSpPr>
                <p:grpSp>
                  <p:nvGrpSpPr>
                    <p:cNvPr id="374" name="Google Shape;4358;p80">
                      <a:extLst>
                        <a:ext uri="{7E1F71F8-C2F9-425A-A2FB-1AC430AEC97C}">
                          <a16:creationId xmlns:a16="http://schemas.microsoft.com/office/drawing/2010/main" id="{E0A6BB05-9112-4BC7-A94D-4AFC06AF7E6C}"/>
                        </a:ext>
                      </a:extLst>
                    </p:cNvPr>
                    <p:cNvGrpSpPr/>
                    <p:nvPr/>
                  </p:nvGrpSpPr>
                  <p:grpSpPr>
                    <a:xfrm rot="0">
                      <a:off x="1156862" y="3936509"/>
                      <a:ext cx="101073" cy="25622"/>
                      <a:chOff x="1156862" y="3936509"/>
                      <a:chExt cx="101073" cy="25622"/>
                    </a:xfrm>
                  </p:grpSpPr>
                  <p:sp>
                    <p:nvSpPr>
                      <p:cNvPr id="375" name="Google Shape;4359;p80">
                        <a:extLst>
                          <a:ext uri="{DBF6106D-54A4-4990-95D6-E5B801BD5E10}">
                            <a16:creationId xmlns:a16="http://schemas.microsoft.com/office/drawing/2010/main" id="{7CCC737D-8259-4CA5-86B2-9D7274E163F0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1156862" y="3936509"/>
                        <a:ext cx="26650" cy="25622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5349" w="5561">
                            <a:moveTo>
                              <a:pt x="2886" y="1"/>
                            </a:moveTo>
                            <a:cubicBezTo>
                              <a:pt x="1803" y="1"/>
                              <a:pt x="829" y="650"/>
                              <a:pt x="413" y="1649"/>
                            </a:cubicBezTo>
                            <a:cubicBezTo>
                              <a:pt x="1" y="2649"/>
                              <a:pt x="227" y="3798"/>
                              <a:pt x="993" y="4564"/>
                            </a:cubicBezTo>
                            <a:cubicBezTo>
                              <a:pt x="1505" y="5076"/>
                              <a:pt x="2189" y="5349"/>
                              <a:pt x="2884" y="5349"/>
                            </a:cubicBezTo>
                            <a:cubicBezTo>
                              <a:pt x="3229" y="5349"/>
                              <a:pt x="3576" y="5282"/>
                              <a:pt x="3908" y="5144"/>
                            </a:cubicBezTo>
                            <a:cubicBezTo>
                              <a:pt x="4907" y="4732"/>
                              <a:pt x="5560" y="3758"/>
                              <a:pt x="5560" y="2674"/>
                            </a:cubicBezTo>
                            <a:cubicBezTo>
                              <a:pt x="5560" y="1197"/>
                              <a:pt x="4364" y="1"/>
                              <a:pt x="2886" y="1"/>
                            </a:cubicBezTo>
                            <a:close/>
                          </a:path>
                        </a:pathLst>
                      </a:custGeom>
                      <a:solidFill>
                        <a:srgbClr val="cfd9e0"/>
                      </a:solidFill>
                      <a:ln>
                        <a:noFill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  <p:sp>
                    <p:nvSpPr>
                      <p:cNvPr id="376" name="Google Shape;4360;p80">
                        <a:extLst>
                          <a:ext uri="{C0C909E8-5614-4776-B659-41EC338D1C07}">
                            <a16:creationId xmlns:a16="http://schemas.microsoft.com/office/drawing/2010/main" id="{80074D0D-6F25-44AF-A720-C5A9BBCCF9E3}"/>
                          </a:ext>
                        </a:extLst>
                      </p:cNvPr>
                      <p:cNvSpPr/>
                      <p:nvPr/>
                    </p:nvSpPr>
                    <p:spPr>
                      <a:xfrm rot="0">
                        <a:off x="1173592" y="3951414"/>
                        <a:ext cx="84343" cy="5"/>
                      </a:xfrm>
                      <a:custGeom>
                        <a:avLst/>
                        <a:gdLst/>
                        <a:ahLst/>
                        <a:cxnLst/>
                        <a:rect b="b" l="0" r="r" t="0"/>
                        <a:pathLst>
                          <a:path h="1" w="17599">
                            <a:moveTo>
                              <a:pt x="17598" y="0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rnd" w="9525">
                        <a:solidFill>
                          <a:srgbClr val="cfd9e0"/>
                        </a:solidFill>
                        <a:prstDash val="solid"/>
                        <a:round/>
                      </a:ln>
                    </p:spPr>
                    <p:txBody>
                      <a:bodyPr anchor="ctr" bIns="91425" lIns="91425" rIns="91425" rtlCol="0" spcFirstLastPara="true" tIns="91425" vert="horz" wrap="square">
                        <a:noAutofit/>
                      </a:bodyPr>
                      <a:lstStyle/>
                      <a:p>
                        <a:pPr algn="l" indent="0" lvl="0" marL="0" rtl="false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dirty="0" lang="en-US"/>
                          <a:t/>
                        </a:r>
                        <a:endParaRPr dirty="0" lang="en-US"/>
                      </a:p>
                    </p:txBody>
                  </p:sp>
                </p:grpSp>
                <p:sp>
                  <p:nvSpPr>
                    <p:cNvPr id="377" name="Google Shape;4361;p80">
                      <a:extLst>
                        <a:ext uri="{D2569311-0702-41DC-8B7A-330C99CBE4A2}">
                          <a16:creationId xmlns:a16="http://schemas.microsoft.com/office/drawing/2010/main" id="{95977809-6368-4409-9E18-A3348CC9316F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1084172" y="3842857"/>
                      <a:ext cx="86476" cy="217131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45330" w="18044">
                          <a:moveTo>
                            <a:pt x="0" y="45330"/>
                          </a:moveTo>
                          <a:lnTo>
                            <a:pt x="12418" y="45330"/>
                          </a:lnTo>
                          <a:cubicBezTo>
                            <a:pt x="15150" y="45330"/>
                            <a:pt x="18043" y="42619"/>
                            <a:pt x="18043" y="35634"/>
                          </a:cubicBezTo>
                          <a:lnTo>
                            <a:pt x="18043" y="9697"/>
                          </a:lnTo>
                          <a:cubicBezTo>
                            <a:pt x="18043" y="2711"/>
                            <a:pt x="15150" y="1"/>
                            <a:pt x="12418" y="1"/>
                          </a:cubicBezTo>
                          <a:lnTo>
                            <a:pt x="1715" y="1"/>
                          </a:lnTo>
                        </a:path>
                      </a:pathLst>
                    </a:custGeom>
                    <a:noFill/>
                    <a:ln cap="rnd" w="9525">
                      <a:solidFill>
                        <a:srgbClr val="cfd9e0"/>
                      </a:solidFill>
                      <a:prstDash val="solid"/>
                      <a:round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sp>
                <p:nvSpPr>
                  <p:cNvPr id="378" name="Google Shape;4362;p80">
                    <a:extLst>
                      <a:ext uri="{CF546965-BDBE-4DB2-9665-1A2343FD9E2A}">
                        <a16:creationId xmlns:a16="http://schemas.microsoft.com/office/drawing/2010/main" id="{A67ECC5C-33DF-402C-8775-8AB1CB156BE0}"/>
                      </a:ext>
                    </a:extLst>
                  </p:cNvPr>
                  <p:cNvSpPr/>
                  <p:nvPr/>
                </p:nvSpPr>
                <p:spPr>
                  <a:xfrm rot="0">
                    <a:off x="906289" y="3999967"/>
                    <a:ext cx="177893" cy="10271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4" w="37119">
                        <a:moveTo>
                          <a:pt x="4947" y="1"/>
                        </a:moveTo>
                        <a:cubicBezTo>
                          <a:pt x="2215" y="1"/>
                          <a:pt x="1" y="2678"/>
                          <a:pt x="1" y="5983"/>
                        </a:cubicBezTo>
                        <a:lnTo>
                          <a:pt x="1" y="15461"/>
                        </a:lnTo>
                        <a:cubicBezTo>
                          <a:pt x="1" y="18766"/>
                          <a:pt x="2215" y="21443"/>
                          <a:pt x="4947" y="21443"/>
                        </a:cubicBezTo>
                        <a:lnTo>
                          <a:pt x="32168" y="21443"/>
                        </a:lnTo>
                        <a:cubicBezTo>
                          <a:pt x="34901" y="21443"/>
                          <a:pt x="37118" y="18766"/>
                          <a:pt x="37118" y="15461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1" y="1"/>
                          <a:pt x="32168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79" name="Google Shape;4363;p80">
                    <a:extLst>
                      <a:ext uri="{35F6E82F-58FC-493E-9FE9-7EF9B8CD2D51}">
                        <a16:creationId xmlns:a16="http://schemas.microsoft.com/office/drawing/2010/main" id="{7F4EF038-4C69-436E-AF1A-7F067C42EF67}"/>
                      </a:ext>
                    </a:extLst>
                  </p:cNvPr>
                  <p:cNvSpPr/>
                  <p:nvPr/>
                </p:nvSpPr>
                <p:spPr>
                  <a:xfrm rot="0">
                    <a:off x="914509" y="3800594"/>
                    <a:ext cx="177888" cy="10273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1447" w="37118">
                        <a:moveTo>
                          <a:pt x="4951" y="0"/>
                        </a:moveTo>
                        <a:cubicBezTo>
                          <a:pt x="2218" y="0"/>
                          <a:pt x="0" y="2678"/>
                          <a:pt x="0" y="5983"/>
                        </a:cubicBezTo>
                        <a:lnTo>
                          <a:pt x="0" y="15460"/>
                        </a:lnTo>
                        <a:cubicBezTo>
                          <a:pt x="0" y="18765"/>
                          <a:pt x="2215" y="21446"/>
                          <a:pt x="4951" y="21446"/>
                        </a:cubicBezTo>
                        <a:lnTo>
                          <a:pt x="32168" y="21446"/>
                        </a:lnTo>
                        <a:cubicBezTo>
                          <a:pt x="34900" y="21446"/>
                          <a:pt x="37118" y="18765"/>
                          <a:pt x="37118" y="15460"/>
                        </a:cubicBezTo>
                        <a:lnTo>
                          <a:pt x="37118" y="5983"/>
                        </a:lnTo>
                        <a:cubicBezTo>
                          <a:pt x="37118" y="2678"/>
                          <a:pt x="34900" y="0"/>
                          <a:pt x="32168" y="0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 cap="flat" w="9525">
                    <a:solidFill>
                      <a:srgbClr val="cfd9e0"/>
                    </a:solidFill>
                    <a:prstDash val="solid"/>
                    <a:miter lim="800000"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grpSp>
              <p:nvGrpSpPr>
                <p:cNvPr id="380" name="Google Shape;4364;p80">
                  <a:extLst>
                    <a:ext uri="{81BA16CF-1CE3-4052-9EB1-A5450F20EB84}">
                      <a16:creationId xmlns:a16="http://schemas.microsoft.com/office/drawing/2010/main" id="{F63A5904-A1F7-487E-9F6B-25114D9A0A32}"/>
                    </a:ext>
                  </a:extLst>
                </p:cNvPr>
                <p:cNvGrpSpPr/>
                <p:nvPr/>
              </p:nvGrpSpPr>
              <p:grpSpPr>
                <a:xfrm rot="0">
                  <a:off x="724986" y="3830189"/>
                  <a:ext cx="189533" cy="25626"/>
                  <a:chOff x="724986" y="3830189"/>
                  <a:chExt cx="189533" cy="25626"/>
                </a:xfrm>
              </p:grpSpPr>
              <p:sp>
                <p:nvSpPr>
                  <p:cNvPr id="381" name="Google Shape;4365;p80">
                    <a:extLst>
                      <a:ext uri="{FC0DB091-F5F9-4782-8484-462E3A12D38B}">
                        <a16:creationId xmlns:a16="http://schemas.microsoft.com/office/drawing/2010/main" id="{B241F9C6-433F-4E10-887E-991CB08B5BE2}"/>
                      </a:ext>
                    </a:extLst>
                  </p:cNvPr>
                  <p:cNvSpPr/>
                  <p:nvPr/>
                </p:nvSpPr>
                <p:spPr>
                  <a:xfrm rot="0">
                    <a:off x="724986" y="3830189"/>
                    <a:ext cx="26646" cy="2562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5350" w="5560">
                        <a:moveTo>
                          <a:pt x="2674" y="1"/>
                        </a:moveTo>
                        <a:cubicBezTo>
                          <a:pt x="1197" y="1"/>
                          <a:pt x="0" y="1197"/>
                          <a:pt x="0" y="2675"/>
                        </a:cubicBezTo>
                        <a:cubicBezTo>
                          <a:pt x="0" y="3758"/>
                          <a:pt x="653" y="4732"/>
                          <a:pt x="1653" y="5144"/>
                        </a:cubicBezTo>
                        <a:cubicBezTo>
                          <a:pt x="1984" y="5282"/>
                          <a:pt x="2331" y="5349"/>
                          <a:pt x="2676" y="5349"/>
                        </a:cubicBezTo>
                        <a:cubicBezTo>
                          <a:pt x="3371" y="5349"/>
                          <a:pt x="4055" y="5077"/>
                          <a:pt x="4567" y="4564"/>
                        </a:cubicBezTo>
                        <a:cubicBezTo>
                          <a:pt x="5330" y="3802"/>
                          <a:pt x="5559" y="2649"/>
                          <a:pt x="5147" y="1650"/>
                        </a:cubicBezTo>
                        <a:cubicBezTo>
                          <a:pt x="4731" y="650"/>
                          <a:pt x="3757" y="1"/>
                          <a:pt x="2674" y="1"/>
                        </a:cubicBezTo>
                        <a:close/>
                      </a:path>
                    </a:pathLst>
                  </a:custGeom>
                  <a:solidFill>
                    <a:srgbClr val="e6ebe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382" name="Google Shape;4366;p80">
                    <a:extLst>
                      <a:ext uri="{10608362-CD2A-4E68-AB42-DFB4D6FBA965}">
                        <a16:creationId xmlns:a16="http://schemas.microsoft.com/office/drawing/2010/main" id="{1A1F81C8-D154-4DDC-AD06-828206EF1032}"/>
                      </a:ext>
                    </a:extLst>
                  </p:cNvPr>
                  <p:cNvSpPr/>
                  <p:nvPr/>
                </p:nvSpPr>
                <p:spPr>
                  <a:xfrm rot="0">
                    <a:off x="746695" y="3842837"/>
                    <a:ext cx="167824" cy="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" w="35018">
                        <a:moveTo>
                          <a:pt x="35017" y="1"/>
                        </a:moveTo>
                        <a:lnTo>
                          <a:pt x="1" y="1"/>
                        </a:lnTo>
                      </a:path>
                    </a:pathLst>
                  </a:custGeom>
                  <a:noFill/>
                  <a:ln cap="rnd" w="9525">
                    <a:solidFill>
                      <a:srgbClr val="cfd9e0"/>
                    </a:solidFill>
                    <a:prstDash val="solid"/>
                    <a:round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</p:grpSp>
        </p:grpSp>
      </p:grpSp>
      <p:grpSp>
        <p:nvGrpSpPr>
          <p:cNvPr id="383" name="Google Shape;4367;p80">
            <a:extLst>
              <a:ext uri="{7BCA5846-294E-47D1-822C-6F487A6A3011}">
                <a16:creationId xmlns:a16="http://schemas.microsoft.com/office/drawing/2010/main" id="{4EF69DBD-1BC6-4DBC-A054-3F92A1AA3931}"/>
              </a:ext>
            </a:extLst>
          </p:cNvPr>
          <p:cNvGrpSpPr/>
          <p:nvPr/>
        </p:nvGrpSpPr>
        <p:grpSpPr>
          <a:xfrm rot="0">
            <a:off x="2253298" y="2455640"/>
            <a:ext cx="948701" cy="935378"/>
            <a:chOff x="2253298" y="2428316"/>
            <a:chExt cx="948701" cy="935378"/>
          </a:xfrm>
        </p:grpSpPr>
        <p:sp>
          <p:nvSpPr>
            <p:cNvPr id="384" name="Google Shape;4368;p80">
              <a:extLst>
                <a:ext uri="{4CB637AC-391D-4E1E-9B97-B86114FEC01E}">
                  <a16:creationId xmlns:a16="http://schemas.microsoft.com/office/drawing/2010/main" id="{1465F0FF-E1D3-4089-A8AE-AC7169908559}"/>
                </a:ext>
              </a:extLst>
            </p:cNvPr>
            <p:cNvSpPr/>
            <p:nvPr/>
          </p:nvSpPr>
          <p:spPr>
            <a:xfrm rot="0">
              <a:off x="2418064" y="2799334"/>
              <a:ext cx="619167" cy="193359"/>
            </a:xfrm>
            <a:custGeom>
              <a:avLst/>
              <a:gdLst/>
              <a:ahLst/>
              <a:cxnLst/>
              <a:rect b="b" l="0" r="r" t="0"/>
              <a:pathLst>
                <a:path h="36397" w="116549">
                  <a:moveTo>
                    <a:pt x="18199" y="1"/>
                  </a:moveTo>
                  <a:cubicBezTo>
                    <a:pt x="8148" y="1"/>
                    <a:pt x="1" y="8148"/>
                    <a:pt x="1" y="18198"/>
                  </a:cubicBezTo>
                  <a:cubicBezTo>
                    <a:pt x="1" y="28249"/>
                    <a:pt x="8148" y="36396"/>
                    <a:pt x="18199" y="36396"/>
                  </a:cubicBezTo>
                  <a:lnTo>
                    <a:pt x="98350" y="36396"/>
                  </a:lnTo>
                  <a:cubicBezTo>
                    <a:pt x="108401" y="36396"/>
                    <a:pt x="116548" y="28249"/>
                    <a:pt x="116548" y="18198"/>
                  </a:cubicBezTo>
                  <a:cubicBezTo>
                    <a:pt x="116548" y="8148"/>
                    <a:pt x="108401" y="1"/>
                    <a:pt x="98350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5" name="Google Shape;4369;p80">
              <a:extLst>
                <a:ext uri="{58429951-BE8A-4CED-9AEF-44203544FADF}">
                  <a16:creationId xmlns:a16="http://schemas.microsoft.com/office/drawing/2010/main" id="{4DF9524B-B166-4518-8F31-805065E6BCE6}"/>
                </a:ext>
              </a:extLst>
            </p:cNvPr>
            <p:cNvSpPr/>
            <p:nvPr/>
          </p:nvSpPr>
          <p:spPr>
            <a:xfrm rot="0">
              <a:off x="2373234" y="2761962"/>
              <a:ext cx="248482" cy="268105"/>
            </a:xfrm>
            <a:custGeom>
              <a:avLst/>
              <a:gdLst/>
              <a:ahLst/>
              <a:cxnLst/>
              <a:rect b="b" l="0" r="r" t="0"/>
              <a:pathLst>
                <a:path h="50467" w="46773">
                  <a:moveTo>
                    <a:pt x="25232" y="1"/>
                  </a:moveTo>
                  <a:cubicBezTo>
                    <a:pt x="11319" y="1"/>
                    <a:pt x="0" y="11322"/>
                    <a:pt x="0" y="25233"/>
                  </a:cubicBezTo>
                  <a:cubicBezTo>
                    <a:pt x="0" y="39146"/>
                    <a:pt x="11319" y="50466"/>
                    <a:pt x="25232" y="50466"/>
                  </a:cubicBezTo>
                  <a:lnTo>
                    <a:pt x="46773" y="50466"/>
                  </a:lnTo>
                  <a:lnTo>
                    <a:pt x="46773" y="49007"/>
                  </a:lnTo>
                  <a:lnTo>
                    <a:pt x="25232" y="49007"/>
                  </a:lnTo>
                  <a:cubicBezTo>
                    <a:pt x="12124" y="49007"/>
                    <a:pt x="1456" y="38344"/>
                    <a:pt x="1456" y="25233"/>
                  </a:cubicBezTo>
                  <a:cubicBezTo>
                    <a:pt x="1456" y="12123"/>
                    <a:pt x="12124" y="1457"/>
                    <a:pt x="25232" y="1457"/>
                  </a:cubicBezTo>
                  <a:lnTo>
                    <a:pt x="46773" y="1457"/>
                  </a:lnTo>
                  <a:lnTo>
                    <a:pt x="46773" y="1"/>
                  </a:ln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6" name="Google Shape;4370;p80">
              <a:extLst>
                <a:ext uri="{8AF2F5E7-8EF4-4439-8268-F95DE5B94F35}">
                  <a16:creationId xmlns:a16="http://schemas.microsoft.com/office/drawing/2010/main" id="{C5B98595-301C-4EFD-A9E8-AEB6D36488FD}"/>
                </a:ext>
              </a:extLst>
            </p:cNvPr>
            <p:cNvSpPr/>
            <p:nvPr/>
          </p:nvSpPr>
          <p:spPr>
            <a:xfrm rot="0">
              <a:off x="2726356" y="3024889"/>
              <a:ext cx="2582" cy="99328"/>
            </a:xfrm>
            <a:custGeom>
              <a:avLst/>
              <a:gdLst/>
              <a:ahLst/>
              <a:cxnLst/>
              <a:rect b="b" l="0" r="r" t="0"/>
              <a:pathLst>
                <a:path h="18697" w="486">
                  <a:moveTo>
                    <a:pt x="243" y="1"/>
                  </a:moveTo>
                  <a:cubicBezTo>
                    <a:pt x="108" y="1"/>
                    <a:pt x="1" y="109"/>
                    <a:pt x="1" y="243"/>
                  </a:cubicBezTo>
                  <a:lnTo>
                    <a:pt x="1" y="18455"/>
                  </a:lnTo>
                  <a:cubicBezTo>
                    <a:pt x="1" y="18588"/>
                    <a:pt x="108" y="18697"/>
                    <a:pt x="243" y="18697"/>
                  </a:cubicBezTo>
                  <a:cubicBezTo>
                    <a:pt x="377" y="18697"/>
                    <a:pt x="485" y="18588"/>
                    <a:pt x="485" y="18455"/>
                  </a:cubicBezTo>
                  <a:lnTo>
                    <a:pt x="485" y="243"/>
                  </a:lnTo>
                  <a:cubicBezTo>
                    <a:pt x="485" y="109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7" name="Google Shape;4371;p80">
              <a:extLst>
                <a:ext uri="{25793A84-AE82-488E-847D-9D1BAE6821FE}">
                  <a16:creationId xmlns:a16="http://schemas.microsoft.com/office/drawing/2010/main" id="{2C565C57-05FA-48BB-B904-512FB3D26645}"/>
                </a:ext>
              </a:extLst>
            </p:cNvPr>
            <p:cNvSpPr/>
            <p:nvPr/>
          </p:nvSpPr>
          <p:spPr>
            <a:xfrm rot="0">
              <a:off x="2785173" y="3024884"/>
              <a:ext cx="287219" cy="99333"/>
            </a:xfrm>
            <a:custGeom>
              <a:avLst/>
              <a:gdLst/>
              <a:ahLst/>
              <a:cxnLst/>
              <a:rect b="b" l="0" r="r" t="0"/>
              <a:pathLst>
                <a:path h="18698" w="54065">
                  <a:moveTo>
                    <a:pt x="242" y="0"/>
                  </a:moveTo>
                  <a:cubicBezTo>
                    <a:pt x="109" y="0"/>
                    <a:pt x="0" y="109"/>
                    <a:pt x="0" y="242"/>
                  </a:cubicBezTo>
                  <a:lnTo>
                    <a:pt x="0" y="5286"/>
                  </a:lnTo>
                  <a:cubicBezTo>
                    <a:pt x="0" y="8843"/>
                    <a:pt x="2895" y="11736"/>
                    <a:pt x="6451" y="11736"/>
                  </a:cubicBezTo>
                  <a:lnTo>
                    <a:pt x="46862" y="11736"/>
                  </a:lnTo>
                  <a:cubicBezTo>
                    <a:pt x="50567" y="11736"/>
                    <a:pt x="53580" y="14751"/>
                    <a:pt x="53580" y="18456"/>
                  </a:cubicBezTo>
                  <a:cubicBezTo>
                    <a:pt x="53580" y="18589"/>
                    <a:pt x="53689" y="18698"/>
                    <a:pt x="53822" y="18698"/>
                  </a:cubicBezTo>
                  <a:cubicBezTo>
                    <a:pt x="53957" y="18698"/>
                    <a:pt x="54064" y="18589"/>
                    <a:pt x="54063" y="18456"/>
                  </a:cubicBezTo>
                  <a:cubicBezTo>
                    <a:pt x="54063" y="14484"/>
                    <a:pt x="50831" y="11250"/>
                    <a:pt x="46858" y="11250"/>
                  </a:cubicBezTo>
                  <a:lnTo>
                    <a:pt x="6449" y="11250"/>
                  </a:lnTo>
                  <a:cubicBezTo>
                    <a:pt x="3160" y="11250"/>
                    <a:pt x="484" y="8576"/>
                    <a:pt x="484" y="5286"/>
                  </a:cubicBezTo>
                  <a:lnTo>
                    <a:pt x="484" y="242"/>
                  </a:lnTo>
                  <a:cubicBezTo>
                    <a:pt x="484" y="109"/>
                    <a:pt x="376" y="0"/>
                    <a:pt x="242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8" name="Google Shape;4372;p80">
              <a:extLst>
                <a:ext uri="{37405893-2B52-4872-936E-2615AF026091}">
                  <a16:creationId xmlns:a16="http://schemas.microsoft.com/office/drawing/2010/main" id="{26F5E47E-76BE-470C-AF32-30A09EE5AB50}"/>
                </a:ext>
              </a:extLst>
            </p:cNvPr>
            <p:cNvSpPr/>
            <p:nvPr/>
          </p:nvSpPr>
          <p:spPr>
            <a:xfrm rot="0">
              <a:off x="2382903" y="3024884"/>
              <a:ext cx="287215" cy="99333"/>
            </a:xfrm>
            <a:custGeom>
              <a:avLst/>
              <a:gdLst/>
              <a:ahLst/>
              <a:cxnLst/>
              <a:rect b="b" l="0" r="r" t="0"/>
              <a:pathLst>
                <a:path h="18698" w="54064">
                  <a:moveTo>
                    <a:pt x="53821" y="0"/>
                  </a:moveTo>
                  <a:cubicBezTo>
                    <a:pt x="53686" y="0"/>
                    <a:pt x="53579" y="109"/>
                    <a:pt x="53579" y="242"/>
                  </a:cubicBezTo>
                  <a:lnTo>
                    <a:pt x="53579" y="5286"/>
                  </a:lnTo>
                  <a:cubicBezTo>
                    <a:pt x="53579" y="8576"/>
                    <a:pt x="50903" y="11250"/>
                    <a:pt x="47614" y="11250"/>
                  </a:cubicBezTo>
                  <a:lnTo>
                    <a:pt x="7205" y="11250"/>
                  </a:lnTo>
                  <a:cubicBezTo>
                    <a:pt x="3232" y="11250"/>
                    <a:pt x="0" y="14484"/>
                    <a:pt x="0" y="18456"/>
                  </a:cubicBezTo>
                  <a:cubicBezTo>
                    <a:pt x="0" y="18589"/>
                    <a:pt x="109" y="18698"/>
                    <a:pt x="242" y="18698"/>
                  </a:cubicBezTo>
                  <a:cubicBezTo>
                    <a:pt x="376" y="18698"/>
                    <a:pt x="485" y="18589"/>
                    <a:pt x="485" y="18456"/>
                  </a:cubicBezTo>
                  <a:cubicBezTo>
                    <a:pt x="485" y="14751"/>
                    <a:pt x="3499" y="11736"/>
                    <a:pt x="7202" y="11736"/>
                  </a:cubicBezTo>
                  <a:lnTo>
                    <a:pt x="47612" y="11736"/>
                  </a:lnTo>
                  <a:cubicBezTo>
                    <a:pt x="51169" y="11736"/>
                    <a:pt x="54063" y="8843"/>
                    <a:pt x="54063" y="5286"/>
                  </a:cubicBezTo>
                  <a:lnTo>
                    <a:pt x="54063" y="242"/>
                  </a:lnTo>
                  <a:cubicBezTo>
                    <a:pt x="54063" y="109"/>
                    <a:pt x="53955" y="0"/>
                    <a:pt x="53821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9" name="Google Shape;4373;p80">
              <a:extLst>
                <a:ext uri="{735A5C83-A291-42E5-9FFA-375419CA9E87}">
                  <a16:creationId xmlns:a16="http://schemas.microsoft.com/office/drawing/2010/main" id="{7669B833-C1DA-48FC-86AF-6E8E48BE51FF}"/>
                </a:ext>
              </a:extLst>
            </p:cNvPr>
            <p:cNvSpPr/>
            <p:nvPr/>
          </p:nvSpPr>
          <p:spPr>
            <a:xfrm rot="0">
              <a:off x="2596756" y="3151259"/>
              <a:ext cx="261784" cy="212436"/>
            </a:xfrm>
            <a:custGeom>
              <a:avLst/>
              <a:gdLst/>
              <a:ahLst/>
              <a:cxnLst/>
              <a:rect b="b" l="0" r="r" t="0"/>
              <a:pathLst>
                <a:path h="39988" w="49277">
                  <a:moveTo>
                    <a:pt x="7996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6" y="39988"/>
                  </a:cubicBezTo>
                  <a:lnTo>
                    <a:pt x="41280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79"/>
                    <a:pt x="45697" y="0"/>
                    <a:pt x="412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0" name="Google Shape;4374;p80">
              <a:extLst>
                <a:ext uri="{679AEF1A-5E2F-47EC-AE1C-78395A73B881}">
                  <a16:creationId xmlns:a16="http://schemas.microsoft.com/office/drawing/2010/main" id="{5E781DE8-9943-4140-AF6E-2B556552785C}"/>
                </a:ext>
              </a:extLst>
            </p:cNvPr>
            <p:cNvSpPr/>
            <p:nvPr/>
          </p:nvSpPr>
          <p:spPr>
            <a:xfrm rot="0">
              <a:off x="2940204" y="3151259"/>
              <a:ext cx="261795" cy="212436"/>
            </a:xfrm>
            <a:custGeom>
              <a:avLst/>
              <a:gdLst/>
              <a:ahLst/>
              <a:cxnLst/>
              <a:rect b="b" l="0" r="r" t="0"/>
              <a:pathLst>
                <a:path h="39988" w="49279">
                  <a:moveTo>
                    <a:pt x="7995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5" y="39988"/>
                  </a:cubicBezTo>
                  <a:lnTo>
                    <a:pt x="41282" y="39988"/>
                  </a:lnTo>
                  <a:cubicBezTo>
                    <a:pt x="45698" y="39988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79"/>
                    <a:pt x="45698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1" name="Google Shape;4375;p80">
              <a:extLst>
                <a:ext uri="{DF57DF30-0591-4781-8A0F-912659D6B63A}">
                  <a16:creationId xmlns:a16="http://schemas.microsoft.com/office/drawing/2010/main" id="{C89425A1-5141-4127-BB90-774D32A33762}"/>
                </a:ext>
              </a:extLst>
            </p:cNvPr>
            <p:cNvSpPr/>
            <p:nvPr/>
          </p:nvSpPr>
          <p:spPr>
            <a:xfrm rot="0">
              <a:off x="2253298" y="3151259"/>
              <a:ext cx="261795" cy="212436"/>
            </a:xfrm>
            <a:custGeom>
              <a:avLst/>
              <a:gdLst/>
              <a:ahLst/>
              <a:cxnLst/>
              <a:rect b="b" l="0" r="r" t="0"/>
              <a:pathLst>
                <a:path h="39988" w="49279">
                  <a:moveTo>
                    <a:pt x="7997" y="0"/>
                  </a:moveTo>
                  <a:cubicBezTo>
                    <a:pt x="3580" y="0"/>
                    <a:pt x="0" y="3579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8"/>
                    <a:pt x="7997" y="39988"/>
                  </a:cubicBezTo>
                  <a:lnTo>
                    <a:pt x="41282" y="39988"/>
                  </a:lnTo>
                  <a:cubicBezTo>
                    <a:pt x="45697" y="39988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79"/>
                    <a:pt x="45697" y="0"/>
                    <a:pt x="41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2" name="Google Shape;4376;p80">
              <a:extLst>
                <a:ext uri="{6DA69C19-98F7-4E73-B0F3-BE25208326DE}">
                  <a16:creationId xmlns:a16="http://schemas.microsoft.com/office/drawing/2010/main" id="{A2B518A2-A3D5-425C-92DE-13F84C9F92AB}"/>
                </a:ext>
              </a:extLst>
            </p:cNvPr>
            <p:cNvSpPr/>
            <p:nvPr/>
          </p:nvSpPr>
          <p:spPr>
            <a:xfrm rot="0">
              <a:off x="2718685" y="3113966"/>
              <a:ext cx="17919" cy="17923"/>
            </a:xfrm>
            <a:custGeom>
              <a:avLst/>
              <a:gdLst/>
              <a:ahLst/>
              <a:cxnLst/>
              <a:rect b="b" l="0" r="r" t="0"/>
              <a:pathLst>
                <a:path h="3374" w="3373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9"/>
                    <a:pt x="3372" y="1687"/>
                  </a:cubicBezTo>
                  <a:cubicBezTo>
                    <a:pt x="3372" y="755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3" name="Google Shape;4377;p80">
              <a:extLst>
                <a:ext uri="{EF8700D0-D55E-4D41-BB9D-D3C4A90BDF84}">
                  <a16:creationId xmlns:a16="http://schemas.microsoft.com/office/drawing/2010/main" id="{5FDA62D9-8C32-49FF-A419-79419AFF7B6D}"/>
                </a:ext>
              </a:extLst>
            </p:cNvPr>
            <p:cNvSpPr/>
            <p:nvPr/>
          </p:nvSpPr>
          <p:spPr>
            <a:xfrm rot="0">
              <a:off x="3062128" y="3113966"/>
              <a:ext cx="17923" cy="17923"/>
            </a:xfrm>
            <a:custGeom>
              <a:avLst/>
              <a:gdLst/>
              <a:ahLst/>
              <a:cxnLst/>
              <a:rect b="b" l="0" r="r" t="0"/>
              <a:pathLst>
                <a:path h="3374" w="3374">
                  <a:moveTo>
                    <a:pt x="1687" y="0"/>
                  </a:moveTo>
                  <a:cubicBezTo>
                    <a:pt x="755" y="0"/>
                    <a:pt x="0" y="755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3"/>
                    <a:pt x="3373" y="2619"/>
                    <a:pt x="3373" y="1687"/>
                  </a:cubicBezTo>
                  <a:cubicBezTo>
                    <a:pt x="3373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4" name="Google Shape;4378;p80">
              <a:extLst>
                <a:ext uri="{8B3C830A-9F84-4588-96CC-B91049C17EBA}">
                  <a16:creationId xmlns:a16="http://schemas.microsoft.com/office/drawing/2010/main" id="{B06418D3-6D7B-4DAE-93C2-78616D5E48BB}"/>
                </a:ext>
              </a:extLst>
            </p:cNvPr>
            <p:cNvSpPr/>
            <p:nvPr/>
          </p:nvSpPr>
          <p:spPr>
            <a:xfrm rot="0">
              <a:off x="2375226" y="3113966"/>
              <a:ext cx="17923" cy="17923"/>
            </a:xfrm>
            <a:custGeom>
              <a:avLst/>
              <a:gdLst/>
              <a:ahLst/>
              <a:cxnLst/>
              <a:rect b="b" l="0" r="r" t="0"/>
              <a:pathLst>
                <a:path h="3374" w="3374">
                  <a:moveTo>
                    <a:pt x="1687" y="0"/>
                  </a:moveTo>
                  <a:cubicBezTo>
                    <a:pt x="755" y="0"/>
                    <a:pt x="1" y="755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3"/>
                    <a:pt x="3374" y="2619"/>
                    <a:pt x="3374" y="1687"/>
                  </a:cubicBezTo>
                  <a:cubicBezTo>
                    <a:pt x="3374" y="755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5" name="Google Shape;4379;p80">
              <a:extLst>
                <a:ext uri="{F8AECCA8-1490-4025-B8F3-B645394F879A}">
                  <a16:creationId xmlns:a16="http://schemas.microsoft.com/office/drawing/2010/main" id="{F056644C-D3FF-491E-8BE7-B780D40DC3CC}"/>
                </a:ext>
              </a:extLst>
            </p:cNvPr>
            <p:cNvSpPr/>
            <p:nvPr/>
          </p:nvSpPr>
          <p:spPr>
            <a:xfrm rot="0">
              <a:off x="2718685" y="3017224"/>
              <a:ext cx="17919" cy="17919"/>
            </a:xfrm>
            <a:custGeom>
              <a:avLst/>
              <a:gdLst/>
              <a:ahLst/>
              <a:cxnLst/>
              <a:rect b="b" l="0" r="r" t="0"/>
              <a:pathLst>
                <a:path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8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4380;p80">
              <a:extLst>
                <a:ext uri="{1526EF24-F2B3-4317-BC69-26B436D185AE}">
                  <a16:creationId xmlns:a16="http://schemas.microsoft.com/office/drawing/2010/main" id="{B163B899-B3B5-476B-A041-612A225B26E4}"/>
                </a:ext>
              </a:extLst>
            </p:cNvPr>
            <p:cNvSpPr/>
            <p:nvPr/>
          </p:nvSpPr>
          <p:spPr>
            <a:xfrm rot="0">
              <a:off x="2777509" y="3017224"/>
              <a:ext cx="17914" cy="17919"/>
            </a:xfrm>
            <a:custGeom>
              <a:avLst/>
              <a:gdLst/>
              <a:ahLst/>
              <a:cxnLst/>
              <a:rect b="b" l="0" r="r" t="0"/>
              <a:pathLst>
                <a:path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8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4381;p80">
              <a:extLst>
                <a:ext uri="{2604CD8C-AC25-4D61-8A9F-D448E3064268}">
                  <a16:creationId xmlns:a16="http://schemas.microsoft.com/office/drawing/2010/main" id="{C4F9C72A-F53A-4811-BF43-F80F12082A4C}"/>
                </a:ext>
              </a:extLst>
            </p:cNvPr>
            <p:cNvSpPr/>
            <p:nvPr/>
          </p:nvSpPr>
          <p:spPr>
            <a:xfrm rot="0">
              <a:off x="2659856" y="3017224"/>
              <a:ext cx="17914" cy="17919"/>
            </a:xfrm>
            <a:custGeom>
              <a:avLst/>
              <a:gdLst/>
              <a:ahLst/>
              <a:cxnLst/>
              <a:rect b="b" l="0" r="r" t="0"/>
              <a:pathLst>
                <a:path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8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4382;p80">
              <a:extLst>
                <a:ext uri="{83AF6DE2-9DAD-4042-BA52-A049971C149F}">
                  <a16:creationId xmlns:a16="http://schemas.microsoft.com/office/drawing/2010/main" id="{91BC67B3-EA63-4999-AD89-E67FCB20987D}"/>
                </a:ext>
              </a:extLst>
            </p:cNvPr>
            <p:cNvSpPr/>
            <p:nvPr/>
          </p:nvSpPr>
          <p:spPr>
            <a:xfrm rot="0">
              <a:off x="2726356" y="2667807"/>
              <a:ext cx="2582" cy="99322"/>
            </a:xfrm>
            <a:custGeom>
              <a:avLst/>
              <a:gdLst/>
              <a:ahLst/>
              <a:cxnLst/>
              <a:rect b="b" l="0" r="r" t="0"/>
              <a:pathLst>
                <a:path h="18696" w="486">
                  <a:moveTo>
                    <a:pt x="243" y="0"/>
                  </a:moveTo>
                  <a:cubicBezTo>
                    <a:pt x="108" y="0"/>
                    <a:pt x="1" y="109"/>
                    <a:pt x="1" y="243"/>
                  </a:cubicBezTo>
                  <a:lnTo>
                    <a:pt x="1" y="18453"/>
                  </a:lnTo>
                  <a:cubicBezTo>
                    <a:pt x="1" y="18588"/>
                    <a:pt x="108" y="18695"/>
                    <a:pt x="243" y="18695"/>
                  </a:cubicBezTo>
                  <a:cubicBezTo>
                    <a:pt x="377" y="18695"/>
                    <a:pt x="485" y="18588"/>
                    <a:pt x="485" y="18453"/>
                  </a:cubicBezTo>
                  <a:lnTo>
                    <a:pt x="485" y="243"/>
                  </a:lnTo>
                  <a:cubicBezTo>
                    <a:pt x="485" y="109"/>
                    <a:pt x="377" y="0"/>
                    <a:pt x="243" y="0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9" name="Google Shape;4383;p80">
              <a:extLst>
                <a:ext uri="{7981C3B4-8378-4A25-8629-9CD875E287CE}">
                  <a16:creationId xmlns:a16="http://schemas.microsoft.com/office/drawing/2010/main" id="{E2EB9C98-4656-4CBF-B0F1-6B9514F6024B}"/>
                </a:ext>
              </a:extLst>
            </p:cNvPr>
            <p:cNvSpPr/>
            <p:nvPr/>
          </p:nvSpPr>
          <p:spPr>
            <a:xfrm rot="0">
              <a:off x="2785173" y="2667795"/>
              <a:ext cx="287210" cy="99333"/>
            </a:xfrm>
            <a:custGeom>
              <a:avLst/>
              <a:gdLst/>
              <a:ahLst/>
              <a:cxnLst/>
              <a:rect b="b" l="0" r="r" t="0"/>
              <a:pathLst>
                <a:path h="18698" w="54063">
                  <a:moveTo>
                    <a:pt x="53821" y="1"/>
                  </a:moveTo>
                  <a:cubicBezTo>
                    <a:pt x="53687" y="1"/>
                    <a:pt x="53579" y="108"/>
                    <a:pt x="53579" y="243"/>
                  </a:cubicBezTo>
                  <a:cubicBezTo>
                    <a:pt x="53579" y="3946"/>
                    <a:pt x="50564" y="6961"/>
                    <a:pt x="46861" y="6961"/>
                  </a:cubicBezTo>
                  <a:lnTo>
                    <a:pt x="6451" y="6961"/>
                  </a:lnTo>
                  <a:cubicBezTo>
                    <a:pt x="2895" y="6961"/>
                    <a:pt x="0" y="9857"/>
                    <a:pt x="0" y="13412"/>
                  </a:cubicBezTo>
                  <a:lnTo>
                    <a:pt x="0" y="18455"/>
                  </a:lnTo>
                  <a:cubicBezTo>
                    <a:pt x="0" y="18590"/>
                    <a:pt x="109" y="18697"/>
                    <a:pt x="242" y="18697"/>
                  </a:cubicBezTo>
                  <a:cubicBezTo>
                    <a:pt x="379" y="18697"/>
                    <a:pt x="487" y="18590"/>
                    <a:pt x="486" y="18455"/>
                  </a:cubicBezTo>
                  <a:lnTo>
                    <a:pt x="486" y="13412"/>
                  </a:lnTo>
                  <a:cubicBezTo>
                    <a:pt x="486" y="10122"/>
                    <a:pt x="3162" y="7447"/>
                    <a:pt x="6451" y="7447"/>
                  </a:cubicBezTo>
                  <a:lnTo>
                    <a:pt x="46858" y="7447"/>
                  </a:lnTo>
                  <a:cubicBezTo>
                    <a:pt x="50831" y="7447"/>
                    <a:pt x="54063" y="4215"/>
                    <a:pt x="54063" y="243"/>
                  </a:cubicBezTo>
                  <a:cubicBezTo>
                    <a:pt x="54063" y="108"/>
                    <a:pt x="53954" y="1"/>
                    <a:pt x="53821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0" name="Google Shape;4384;p80">
              <a:extLst>
                <a:ext uri="{C895EEC6-C065-426A-A4A6-50B9F13731B0}">
                  <a16:creationId xmlns:a16="http://schemas.microsoft.com/office/drawing/2010/main" id="{76DD9D1B-8DB2-42D2-A9D0-1CF6A306CDB1}"/>
                </a:ext>
              </a:extLst>
            </p:cNvPr>
            <p:cNvSpPr/>
            <p:nvPr/>
          </p:nvSpPr>
          <p:spPr>
            <a:xfrm rot="0">
              <a:off x="2382891" y="2667795"/>
              <a:ext cx="287226" cy="99333"/>
            </a:xfrm>
            <a:custGeom>
              <a:avLst/>
              <a:gdLst/>
              <a:ahLst/>
              <a:cxnLst/>
              <a:rect b="b" l="0" r="r" t="0"/>
              <a:pathLst>
                <a:path h="18698" w="54066">
                  <a:moveTo>
                    <a:pt x="243" y="1"/>
                  </a:moveTo>
                  <a:cubicBezTo>
                    <a:pt x="108" y="1"/>
                    <a:pt x="1" y="108"/>
                    <a:pt x="1" y="243"/>
                  </a:cubicBezTo>
                  <a:cubicBezTo>
                    <a:pt x="1" y="4216"/>
                    <a:pt x="3233" y="7447"/>
                    <a:pt x="7204" y="7447"/>
                  </a:cubicBezTo>
                  <a:lnTo>
                    <a:pt x="47616" y="7447"/>
                  </a:lnTo>
                  <a:cubicBezTo>
                    <a:pt x="50905" y="7447"/>
                    <a:pt x="53581" y="10122"/>
                    <a:pt x="53581" y="13412"/>
                  </a:cubicBezTo>
                  <a:lnTo>
                    <a:pt x="53581" y="18455"/>
                  </a:lnTo>
                  <a:cubicBezTo>
                    <a:pt x="53581" y="18590"/>
                    <a:pt x="53688" y="18697"/>
                    <a:pt x="53823" y="18697"/>
                  </a:cubicBezTo>
                  <a:cubicBezTo>
                    <a:pt x="53957" y="18697"/>
                    <a:pt x="54065" y="18590"/>
                    <a:pt x="54062" y="18455"/>
                  </a:cubicBezTo>
                  <a:lnTo>
                    <a:pt x="54062" y="13412"/>
                  </a:lnTo>
                  <a:cubicBezTo>
                    <a:pt x="54062" y="9854"/>
                    <a:pt x="51169" y="6961"/>
                    <a:pt x="47611" y="6961"/>
                  </a:cubicBezTo>
                  <a:lnTo>
                    <a:pt x="7203" y="6961"/>
                  </a:lnTo>
                  <a:cubicBezTo>
                    <a:pt x="3498" y="6961"/>
                    <a:pt x="485" y="3946"/>
                    <a:pt x="485" y="243"/>
                  </a:cubicBezTo>
                  <a:cubicBezTo>
                    <a:pt x="485" y="108"/>
                    <a:pt x="377" y="1"/>
                    <a:pt x="24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4385;p80">
              <a:extLst>
                <a:ext uri="{0BF66C7B-3EB8-4C52-B25F-DA9215773FEF}">
                  <a16:creationId xmlns:a16="http://schemas.microsoft.com/office/drawing/2010/main" id="{AFF8B789-607A-4B37-A29D-BA625900B56E}"/>
                </a:ext>
              </a:extLst>
            </p:cNvPr>
            <p:cNvSpPr/>
            <p:nvPr/>
          </p:nvSpPr>
          <p:spPr>
            <a:xfrm rot="0">
              <a:off x="2596756" y="2428316"/>
              <a:ext cx="261784" cy="212447"/>
            </a:xfrm>
            <a:custGeom>
              <a:avLst/>
              <a:gdLst/>
              <a:ahLst/>
              <a:cxnLst/>
              <a:rect b="b" l="0" r="r" t="0"/>
              <a:pathLst>
                <a:path h="39990" w="49277">
                  <a:moveTo>
                    <a:pt x="7996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6" y="39989"/>
                  </a:cubicBezTo>
                  <a:lnTo>
                    <a:pt x="41280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7" y="3580"/>
                    <a:pt x="45697" y="1"/>
                    <a:pt x="412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2" name="Google Shape;4386;p80">
              <a:extLst>
                <a:ext uri="{97E67886-CFD0-4423-B7D3-636D1AF17F25}">
                  <a16:creationId xmlns:a16="http://schemas.microsoft.com/office/drawing/2010/main" id="{98E04FA3-EAD7-46B8-9157-87B7E49DE6F3}"/>
                </a:ext>
              </a:extLst>
            </p:cNvPr>
            <p:cNvSpPr/>
            <p:nvPr/>
          </p:nvSpPr>
          <p:spPr>
            <a:xfrm rot="0">
              <a:off x="2940204" y="2428316"/>
              <a:ext cx="261795" cy="212447"/>
            </a:xfrm>
            <a:custGeom>
              <a:avLst/>
              <a:gdLst/>
              <a:ahLst/>
              <a:cxnLst/>
              <a:rect b="b" l="0" r="r" t="0"/>
              <a:pathLst>
                <a:path h="39990" w="49279">
                  <a:moveTo>
                    <a:pt x="7995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5" y="39989"/>
                  </a:cubicBezTo>
                  <a:lnTo>
                    <a:pt x="41282" y="39989"/>
                  </a:lnTo>
                  <a:cubicBezTo>
                    <a:pt x="45698" y="39989"/>
                    <a:pt x="49278" y="36409"/>
                    <a:pt x="49278" y="31993"/>
                  </a:cubicBezTo>
                  <a:lnTo>
                    <a:pt x="49278" y="7995"/>
                  </a:lnTo>
                  <a:cubicBezTo>
                    <a:pt x="49278" y="3580"/>
                    <a:pt x="45698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3" name="Google Shape;4387;p80">
              <a:extLst>
                <a:ext uri="{0BC02C48-46E4-4B12-A4D0-D675CF021452}">
                  <a16:creationId xmlns:a16="http://schemas.microsoft.com/office/drawing/2010/main" id="{CAC8E042-3044-43C6-8436-3733C9BB1A63}"/>
                </a:ext>
              </a:extLst>
            </p:cNvPr>
            <p:cNvSpPr/>
            <p:nvPr/>
          </p:nvSpPr>
          <p:spPr>
            <a:xfrm rot="0">
              <a:off x="2253298" y="2428316"/>
              <a:ext cx="261795" cy="212447"/>
            </a:xfrm>
            <a:custGeom>
              <a:avLst/>
              <a:gdLst/>
              <a:ahLst/>
              <a:cxnLst/>
              <a:rect b="b" l="0" r="r" t="0"/>
              <a:pathLst>
                <a:path h="39990" w="49279">
                  <a:moveTo>
                    <a:pt x="7997" y="1"/>
                  </a:moveTo>
                  <a:cubicBezTo>
                    <a:pt x="3580" y="1"/>
                    <a:pt x="0" y="3580"/>
                    <a:pt x="0" y="7995"/>
                  </a:cubicBezTo>
                  <a:lnTo>
                    <a:pt x="0" y="31993"/>
                  </a:lnTo>
                  <a:cubicBezTo>
                    <a:pt x="0" y="36409"/>
                    <a:pt x="3580" y="39989"/>
                    <a:pt x="7997" y="39989"/>
                  </a:cubicBezTo>
                  <a:lnTo>
                    <a:pt x="41282" y="39989"/>
                  </a:lnTo>
                  <a:cubicBezTo>
                    <a:pt x="45697" y="39989"/>
                    <a:pt x="49277" y="36409"/>
                    <a:pt x="49277" y="31993"/>
                  </a:cubicBezTo>
                  <a:lnTo>
                    <a:pt x="49277" y="7995"/>
                  </a:lnTo>
                  <a:cubicBezTo>
                    <a:pt x="49278" y="3580"/>
                    <a:pt x="45697" y="1"/>
                    <a:pt x="41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4" name="Google Shape;4388;p80">
              <a:extLst>
                <a:ext uri="{428DA8E9-9B55-4D99-8249-B145E07C94F7}">
                  <a16:creationId xmlns:a16="http://schemas.microsoft.com/office/drawing/2010/main" id="{B40B06D9-1C42-405D-ACA5-7966E5AC0FE5}"/>
                </a:ext>
              </a:extLst>
            </p:cNvPr>
            <p:cNvSpPr/>
            <p:nvPr/>
          </p:nvSpPr>
          <p:spPr>
            <a:xfrm rot="0">
              <a:off x="2718685" y="2660135"/>
              <a:ext cx="17919" cy="17919"/>
            </a:xfrm>
            <a:custGeom>
              <a:avLst/>
              <a:gdLst/>
              <a:ahLst/>
              <a:cxnLst/>
              <a:rect b="b" l="0" r="r" t="0"/>
              <a:pathLst>
                <a:path h="3373" w="3373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8" y="3373"/>
                    <a:pt x="3372" y="2617"/>
                    <a:pt x="3372" y="1687"/>
                  </a:cubicBezTo>
                  <a:cubicBezTo>
                    <a:pt x="3372" y="754"/>
                    <a:pt x="2618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5" name="Google Shape;4389;p80">
              <a:extLst>
                <a:ext uri="{78689C0A-21B0-4158-B68E-10D54434B510}">
                  <a16:creationId xmlns:a16="http://schemas.microsoft.com/office/drawing/2010/main" id="{2FF9C844-456D-44E0-B07A-9B02E42961B8}"/>
                </a:ext>
              </a:extLst>
            </p:cNvPr>
            <p:cNvSpPr/>
            <p:nvPr/>
          </p:nvSpPr>
          <p:spPr>
            <a:xfrm rot="0">
              <a:off x="3062128" y="2660135"/>
              <a:ext cx="17923" cy="17919"/>
            </a:xfrm>
            <a:custGeom>
              <a:avLst/>
              <a:gdLst/>
              <a:ahLst/>
              <a:cxnLst/>
              <a:rect b="b" l="0" r="r" t="0"/>
              <a:pathLst>
                <a:path h="3373" w="3374">
                  <a:moveTo>
                    <a:pt x="1687" y="0"/>
                  </a:moveTo>
                  <a:cubicBezTo>
                    <a:pt x="755" y="0"/>
                    <a:pt x="0" y="754"/>
                    <a:pt x="0" y="1687"/>
                  </a:cubicBezTo>
                  <a:cubicBezTo>
                    <a:pt x="0" y="2619"/>
                    <a:pt x="755" y="3373"/>
                    <a:pt x="1687" y="3373"/>
                  </a:cubicBezTo>
                  <a:cubicBezTo>
                    <a:pt x="2619" y="3370"/>
                    <a:pt x="3373" y="2617"/>
                    <a:pt x="3373" y="1687"/>
                  </a:cubicBezTo>
                  <a:cubicBezTo>
                    <a:pt x="3373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6" name="Google Shape;4390;p80">
              <a:extLst>
                <a:ext uri="{E4944C51-2160-42E1-B79A-B9EC20D73515}">
                  <a16:creationId xmlns:a16="http://schemas.microsoft.com/office/drawing/2010/main" id="{00181722-929D-4FCD-B6B0-2836E49FD670}"/>
                </a:ext>
              </a:extLst>
            </p:cNvPr>
            <p:cNvSpPr/>
            <p:nvPr/>
          </p:nvSpPr>
          <p:spPr>
            <a:xfrm rot="0">
              <a:off x="2375226" y="2660135"/>
              <a:ext cx="17923" cy="17919"/>
            </a:xfrm>
            <a:custGeom>
              <a:avLst/>
              <a:gdLst/>
              <a:ahLst/>
              <a:cxnLst/>
              <a:rect b="b" l="0" r="r" t="0"/>
              <a:pathLst>
                <a:path h="3373" w="3374">
                  <a:moveTo>
                    <a:pt x="1687" y="0"/>
                  </a:moveTo>
                  <a:cubicBezTo>
                    <a:pt x="755" y="0"/>
                    <a:pt x="1" y="754"/>
                    <a:pt x="1" y="1687"/>
                  </a:cubicBezTo>
                  <a:cubicBezTo>
                    <a:pt x="1" y="2619"/>
                    <a:pt x="755" y="3373"/>
                    <a:pt x="1687" y="3373"/>
                  </a:cubicBezTo>
                  <a:cubicBezTo>
                    <a:pt x="2619" y="3370"/>
                    <a:pt x="3374" y="2617"/>
                    <a:pt x="3374" y="1687"/>
                  </a:cubicBezTo>
                  <a:cubicBezTo>
                    <a:pt x="3374" y="754"/>
                    <a:pt x="2619" y="0"/>
                    <a:pt x="1687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7" name="Google Shape;4391;p80">
              <a:extLst>
                <a:ext uri="{A13CAC9B-06CF-46AA-8DAF-C7216A38F858}">
                  <a16:creationId xmlns:a16="http://schemas.microsoft.com/office/drawing/2010/main" id="{F9A32366-3C21-4B03-938F-27633BFBB5EA}"/>
                </a:ext>
              </a:extLst>
            </p:cNvPr>
            <p:cNvSpPr/>
            <p:nvPr/>
          </p:nvSpPr>
          <p:spPr>
            <a:xfrm rot="0">
              <a:off x="2718685" y="2756878"/>
              <a:ext cx="17919" cy="17919"/>
            </a:xfrm>
            <a:custGeom>
              <a:avLst/>
              <a:gdLst/>
              <a:ahLst/>
              <a:cxnLst/>
              <a:rect b="b" l="0" r="r" t="0"/>
              <a:pathLst>
                <a:path h="3373" w="3373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8" y="3372"/>
                    <a:pt x="3372" y="2616"/>
                    <a:pt x="3372" y="1686"/>
                  </a:cubicBezTo>
                  <a:cubicBezTo>
                    <a:pt x="3372" y="754"/>
                    <a:pt x="2618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8" name="Google Shape;4392;p80">
              <a:extLst>
                <a:ext uri="{E2F5AA99-F2B2-46EE-BD2A-09D2D3F12F7F}">
                  <a16:creationId xmlns:a16="http://schemas.microsoft.com/office/drawing/2010/main" id="{E4D97196-2DDA-4DD9-9301-31BB97A75226}"/>
                </a:ext>
              </a:extLst>
            </p:cNvPr>
            <p:cNvSpPr/>
            <p:nvPr/>
          </p:nvSpPr>
          <p:spPr>
            <a:xfrm rot="0">
              <a:off x="2777509" y="2756878"/>
              <a:ext cx="17914" cy="17919"/>
            </a:xfrm>
            <a:custGeom>
              <a:avLst/>
              <a:gdLst/>
              <a:ahLst/>
              <a:cxnLst/>
              <a:rect b="b" l="0" r="r" t="0"/>
              <a:pathLst>
                <a:path h="3373" w="3372">
                  <a:moveTo>
                    <a:pt x="1685" y="1"/>
                  </a:moveTo>
                  <a:cubicBezTo>
                    <a:pt x="753" y="1"/>
                    <a:pt x="0" y="754"/>
                    <a:pt x="0" y="1686"/>
                  </a:cubicBezTo>
                  <a:cubicBezTo>
                    <a:pt x="0" y="2618"/>
                    <a:pt x="753" y="3372"/>
                    <a:pt x="1685" y="3372"/>
                  </a:cubicBezTo>
                  <a:cubicBezTo>
                    <a:pt x="2617" y="3372"/>
                    <a:pt x="3372" y="2616"/>
                    <a:pt x="3372" y="1686"/>
                  </a:cubicBezTo>
                  <a:cubicBezTo>
                    <a:pt x="3372" y="754"/>
                    <a:pt x="2617" y="1"/>
                    <a:pt x="1685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9" name="Google Shape;4393;p80">
              <a:extLst>
                <a:ext uri="{B1BA41A1-AA39-4C09-B2B7-2EB5E34110D3}">
                  <a16:creationId xmlns:a16="http://schemas.microsoft.com/office/drawing/2010/main" id="{A0542493-A5AF-4C2B-A2D8-890116492714}"/>
                </a:ext>
              </a:extLst>
            </p:cNvPr>
            <p:cNvSpPr/>
            <p:nvPr/>
          </p:nvSpPr>
          <p:spPr>
            <a:xfrm rot="0">
              <a:off x="2659856" y="2756878"/>
              <a:ext cx="17914" cy="17919"/>
            </a:xfrm>
            <a:custGeom>
              <a:avLst/>
              <a:gdLst/>
              <a:ahLst/>
              <a:cxnLst/>
              <a:rect b="b" l="0" r="r" t="0"/>
              <a:pathLst>
                <a:path h="3373" w="3372">
                  <a:moveTo>
                    <a:pt x="1687" y="1"/>
                  </a:moveTo>
                  <a:cubicBezTo>
                    <a:pt x="755" y="1"/>
                    <a:pt x="1" y="754"/>
                    <a:pt x="1" y="1686"/>
                  </a:cubicBezTo>
                  <a:cubicBezTo>
                    <a:pt x="1" y="2618"/>
                    <a:pt x="755" y="3372"/>
                    <a:pt x="1687" y="3372"/>
                  </a:cubicBezTo>
                  <a:cubicBezTo>
                    <a:pt x="2619" y="3372"/>
                    <a:pt x="3372" y="2616"/>
                    <a:pt x="3372" y="1686"/>
                  </a:cubicBezTo>
                  <a:cubicBezTo>
                    <a:pt x="3372" y="754"/>
                    <a:pt x="2619" y="1"/>
                    <a:pt x="1687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0" name="Google Shape;4394;p80">
              <a:extLst>
                <a:ext uri="{D0845147-C1EE-4977-9CE3-A4ACF8FF2ABA}">
                  <a16:creationId xmlns:a16="http://schemas.microsoft.com/office/drawing/2010/main" id="{5A7E70CB-4F8F-4524-A429-1A0B8BE72F55}"/>
                </a:ext>
              </a:extLst>
            </p:cNvPr>
            <p:cNvSpPr/>
            <p:nvPr/>
          </p:nvSpPr>
          <p:spPr>
            <a:xfrm rot="0">
              <a:off x="2301024" y="2533889"/>
              <a:ext cx="163753" cy="1291"/>
            </a:xfrm>
            <a:custGeom>
              <a:avLst/>
              <a:gdLst/>
              <a:ahLst/>
              <a:cxnLst/>
              <a:rect b="b" l="0" r="r" t="0"/>
              <a:pathLst>
                <a:path h="243" w="30824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3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1" name="Google Shape;4395;p80">
              <a:extLst>
                <a:ext uri="{28774997-AFD1-4299-9926-F37A08E97657}">
                  <a16:creationId xmlns:a16="http://schemas.microsoft.com/office/drawing/2010/main" id="{2E378B56-103F-4D48-A672-007308050E89}"/>
                </a:ext>
              </a:extLst>
            </p:cNvPr>
            <p:cNvSpPr/>
            <p:nvPr/>
          </p:nvSpPr>
          <p:spPr>
            <a:xfrm rot="0">
              <a:off x="2644918" y="2533889"/>
              <a:ext cx="163747" cy="1291"/>
            </a:xfrm>
            <a:custGeom>
              <a:avLst/>
              <a:gdLst/>
              <a:ahLst/>
              <a:cxnLst/>
              <a:rect b="b" l="0" r="r" t="0"/>
              <a:pathLst>
                <a:path h="243" w="30823">
                  <a:moveTo>
                    <a:pt x="121" y="1"/>
                  </a:moveTo>
                  <a:cubicBezTo>
                    <a:pt x="55" y="1"/>
                    <a:pt x="0" y="55"/>
                    <a:pt x="0" y="121"/>
                  </a:cubicBezTo>
                  <a:cubicBezTo>
                    <a:pt x="0" y="187"/>
                    <a:pt x="55" y="243"/>
                    <a:pt x="121" y="243"/>
                  </a:cubicBezTo>
                  <a:lnTo>
                    <a:pt x="30701" y="243"/>
                  </a:lnTo>
                  <a:cubicBezTo>
                    <a:pt x="30769" y="243"/>
                    <a:pt x="30823" y="187"/>
                    <a:pt x="30823" y="121"/>
                  </a:cubicBezTo>
                  <a:cubicBezTo>
                    <a:pt x="30823" y="55"/>
                    <a:pt x="30767" y="1"/>
                    <a:pt x="307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2" name="Google Shape;4396;p80">
              <a:extLst>
                <a:ext uri="{682F9E10-0CAB-4703-8AFD-F3D3933135AF}">
                  <a16:creationId xmlns:a16="http://schemas.microsoft.com/office/drawing/2010/main" id="{B766DEA0-1162-4E9B-A2D6-99F4943E3FF5}"/>
                </a:ext>
              </a:extLst>
            </p:cNvPr>
            <p:cNvSpPr/>
            <p:nvPr/>
          </p:nvSpPr>
          <p:spPr>
            <a:xfrm rot="0">
              <a:off x="2990071" y="2533889"/>
              <a:ext cx="163753" cy="1291"/>
            </a:xfrm>
            <a:custGeom>
              <a:avLst/>
              <a:gdLst/>
              <a:ahLst/>
              <a:cxnLst/>
              <a:rect b="b" l="0" r="r" t="0"/>
              <a:pathLst>
                <a:path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3" name="Google Shape;4397;p80">
              <a:extLst>
                <a:ext uri="{939A3083-55E8-439E-B919-8E505ED06F87}">
                  <a16:creationId xmlns:a16="http://schemas.microsoft.com/office/drawing/2010/main" id="{8AAE125C-ED65-49E2-AE81-1C2D66C0B57E}"/>
                </a:ext>
              </a:extLst>
            </p:cNvPr>
            <p:cNvSpPr/>
            <p:nvPr/>
          </p:nvSpPr>
          <p:spPr>
            <a:xfrm rot="0">
              <a:off x="2644918" y="3256825"/>
              <a:ext cx="163757" cy="1291"/>
            </a:xfrm>
            <a:custGeom>
              <a:avLst/>
              <a:gdLst/>
              <a:ahLst/>
              <a:cxnLst/>
              <a:rect b="b" l="0" r="r" t="0"/>
              <a:pathLst>
                <a:path h="243" w="30825">
                  <a:moveTo>
                    <a:pt x="121" y="0"/>
                  </a:moveTo>
                  <a:cubicBezTo>
                    <a:pt x="55" y="0"/>
                    <a:pt x="0" y="55"/>
                    <a:pt x="0" y="122"/>
                  </a:cubicBezTo>
                  <a:cubicBezTo>
                    <a:pt x="0" y="188"/>
                    <a:pt x="55" y="242"/>
                    <a:pt x="121" y="242"/>
                  </a:cubicBezTo>
                  <a:lnTo>
                    <a:pt x="30701" y="242"/>
                  </a:lnTo>
                  <a:cubicBezTo>
                    <a:pt x="30769" y="242"/>
                    <a:pt x="30824" y="190"/>
                    <a:pt x="30823" y="122"/>
                  </a:cubicBezTo>
                  <a:cubicBezTo>
                    <a:pt x="30823" y="56"/>
                    <a:pt x="30767" y="0"/>
                    <a:pt x="30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4" name="Google Shape;4398;p80">
              <a:extLst>
                <a:ext uri="{38FD89AA-3E8C-4A27-98BB-CFC604A43E1F}">
                  <a16:creationId xmlns:a16="http://schemas.microsoft.com/office/drawing/2010/main" id="{114D6C7E-D52A-4367-8AEA-F61F7817ECEB}"/>
                </a:ext>
              </a:extLst>
            </p:cNvPr>
            <p:cNvSpPr/>
            <p:nvPr/>
          </p:nvSpPr>
          <p:spPr>
            <a:xfrm rot="0">
              <a:off x="2301427" y="3256825"/>
              <a:ext cx="163757" cy="1291"/>
            </a:xfrm>
            <a:custGeom>
              <a:avLst/>
              <a:gdLst/>
              <a:ahLst/>
              <a:cxnLst/>
              <a:rect b="b" l="0" r="r" t="0"/>
              <a:pathLst>
                <a:path h="243" w="30825">
                  <a:moveTo>
                    <a:pt x="123" y="0"/>
                  </a:moveTo>
                  <a:cubicBezTo>
                    <a:pt x="57" y="0"/>
                    <a:pt x="1" y="55"/>
                    <a:pt x="1" y="122"/>
                  </a:cubicBezTo>
                  <a:cubicBezTo>
                    <a:pt x="1" y="188"/>
                    <a:pt x="57" y="242"/>
                    <a:pt x="123" y="242"/>
                  </a:cubicBezTo>
                  <a:lnTo>
                    <a:pt x="30702" y="242"/>
                  </a:lnTo>
                  <a:cubicBezTo>
                    <a:pt x="30771" y="242"/>
                    <a:pt x="30825" y="190"/>
                    <a:pt x="30823" y="122"/>
                  </a:cubicBezTo>
                  <a:cubicBezTo>
                    <a:pt x="30823" y="56"/>
                    <a:pt x="30769" y="0"/>
                    <a:pt x="30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5" name="Google Shape;4399;p80">
              <a:extLst>
                <a:ext uri="{29661186-9342-4909-82F5-2A9A2C675AB8}">
                  <a16:creationId xmlns:a16="http://schemas.microsoft.com/office/drawing/2010/main" id="{8D3A4DDD-865C-4032-B6CF-1E0EEFD861D0}"/>
                </a:ext>
              </a:extLst>
            </p:cNvPr>
            <p:cNvSpPr/>
            <p:nvPr/>
          </p:nvSpPr>
          <p:spPr>
            <a:xfrm rot="0">
              <a:off x="2990101" y="3256847"/>
              <a:ext cx="163753" cy="1291"/>
            </a:xfrm>
            <a:custGeom>
              <a:avLst/>
              <a:gdLst/>
              <a:ahLst/>
              <a:cxnLst/>
              <a:rect b="b" l="0" r="r" t="0"/>
              <a:pathLst>
                <a:path h="243" w="30824">
                  <a:moveTo>
                    <a:pt x="123" y="1"/>
                  </a:moveTo>
                  <a:cubicBezTo>
                    <a:pt x="57" y="1"/>
                    <a:pt x="1" y="55"/>
                    <a:pt x="1" y="121"/>
                  </a:cubicBezTo>
                  <a:cubicBezTo>
                    <a:pt x="1" y="187"/>
                    <a:pt x="57" y="243"/>
                    <a:pt x="123" y="243"/>
                  </a:cubicBezTo>
                  <a:lnTo>
                    <a:pt x="30703" y="243"/>
                  </a:lnTo>
                  <a:cubicBezTo>
                    <a:pt x="30769" y="243"/>
                    <a:pt x="30824" y="187"/>
                    <a:pt x="30824" y="121"/>
                  </a:cubicBezTo>
                  <a:cubicBezTo>
                    <a:pt x="30824" y="55"/>
                    <a:pt x="30769" y="1"/>
                    <a:pt x="30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6" name="Google Shape;4400;p80">
              <a:extLst>
                <a:ext uri="{7F4120AB-96B3-45F3-879A-98A19790F3B9}">
                  <a16:creationId xmlns:a16="http://schemas.microsoft.com/office/drawing/2010/main" id="{EFFAE234-8112-43EE-A2E2-DB5A3CB8126C}"/>
                </a:ext>
              </a:extLst>
            </p:cNvPr>
            <p:cNvSpPr/>
            <p:nvPr/>
          </p:nvSpPr>
          <p:spPr>
            <a:xfrm rot="0">
              <a:off x="2833559" y="2761962"/>
              <a:ext cx="248503" cy="268105"/>
            </a:xfrm>
            <a:custGeom>
              <a:avLst/>
              <a:gdLst/>
              <a:ahLst/>
              <a:cxnLst/>
              <a:rect b="b" l="0" r="r" t="0"/>
              <a:pathLst>
                <a:path h="50467" w="46777">
                  <a:moveTo>
                    <a:pt x="1" y="1"/>
                  </a:moveTo>
                  <a:lnTo>
                    <a:pt x="1" y="1458"/>
                  </a:lnTo>
                  <a:lnTo>
                    <a:pt x="21544" y="1458"/>
                  </a:lnTo>
                  <a:cubicBezTo>
                    <a:pt x="34653" y="1458"/>
                    <a:pt x="45320" y="12123"/>
                    <a:pt x="45320" y="25233"/>
                  </a:cubicBezTo>
                  <a:cubicBezTo>
                    <a:pt x="45320" y="38344"/>
                    <a:pt x="34653" y="49009"/>
                    <a:pt x="21544" y="49009"/>
                  </a:cubicBezTo>
                  <a:lnTo>
                    <a:pt x="1" y="49009"/>
                  </a:lnTo>
                  <a:lnTo>
                    <a:pt x="1" y="50466"/>
                  </a:lnTo>
                  <a:lnTo>
                    <a:pt x="21544" y="50466"/>
                  </a:lnTo>
                  <a:cubicBezTo>
                    <a:pt x="35457" y="50466"/>
                    <a:pt x="46776" y="39146"/>
                    <a:pt x="46776" y="25233"/>
                  </a:cubicBezTo>
                  <a:cubicBezTo>
                    <a:pt x="46776" y="11322"/>
                    <a:pt x="35457" y="1"/>
                    <a:pt x="21544" y="1"/>
                  </a:cubicBezTo>
                  <a:close/>
                </a:path>
              </a:pathLst>
            </a:custGeom>
            <a:solidFill>
              <a:srgbClr val="96979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1F17ECD7-DD6D-44DF-AD0C-36B3E31BE2AB}">
        <p14:creationId xmlns:p14="http://schemas.microsoft.com/office/powerpoint/2010/main" val="1673870476465"/>
      </p:ext>
    </p:extLst>
  </p:cSld>
  <p:clrMapOvr>
    <a:masterClrMapping/>
  </p:clrMapOvr>
</p:sld>
</file>

<file path=ppt/slides/slide24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405;p81">
            <a:extLst>
              <a:ext uri="{F1871BA7-0E6C-4FCF-B999-E8879977CDC4}">
                <a16:creationId xmlns:a16="http://schemas.microsoft.com/office/drawing/2010/main" id="{E123A72A-04C6-4519-B981-982A31FE4F1F}"/>
              </a:ext>
            </a:extLst>
          </p:cNvPr>
          <p:cNvGrpSpPr/>
          <p:nvPr/>
        </p:nvGrpSpPr>
        <p:grpSpPr>
          <a:xfrm rot="0">
            <a:off x="3353582" y="1145627"/>
            <a:ext cx="2363393" cy="1017866"/>
            <a:chOff x="3292400" y="1219145"/>
            <a:chExt cx="2615239" cy="1110239"/>
          </a:xfrm>
        </p:grpSpPr>
        <p:sp>
          <p:nvSpPr>
            <p:cNvPr id="3" name="Google Shape;4406;p81">
              <a:extLst>
                <a:ext uri="{43EBC3E7-1C4D-486E-A6A2-AC9A006E0680}">
                  <a16:creationId xmlns:a16="http://schemas.microsoft.com/office/drawing/2010/main" id="{72493693-4D43-4427-B8CB-D29E4351445E}"/>
                </a:ext>
              </a:extLst>
            </p:cNvPr>
            <p:cNvSpPr/>
            <p:nvPr/>
          </p:nvSpPr>
          <p:spPr>
            <a:xfrm rot="0"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abbcc9"/>
            </a:solidFill>
            <a:ln>
              <a:noFill/>
            </a:ln>
          </p:spPr>
          <p:txBody>
            <a:bodyPr anchor="ctr" bIns="0" lIns="0" rIns="0" rtlCol="0" spcFirstLastPara="true" tIns="0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 sz="200">
                  <a:solidFill>
                    <a:srgbClr val="ffffff"/>
                  </a:solidFill>
                </a:rPr>
                <a:t/>
              </a:r>
              <a:endParaRPr dirty="0" lang="en-US" sz="200">
                <a:solidFill>
                  <a:srgbClr val="ffffff"/>
                </a:solidFill>
              </a:endParaRPr>
            </a:p>
          </p:txBody>
        </p:sp>
        <p:sp>
          <p:nvSpPr>
            <p:cNvPr id="4" name="Google Shape;4407;p81">
              <a:extLst>
                <a:ext uri="{6F58644D-858C-4418-88DD-1EB4B4CF52A9}">
                  <a16:creationId xmlns:a16="http://schemas.microsoft.com/office/drawing/2010/main" id="{C1147B62-113B-478D-B25D-FF9C38F5F2D4}"/>
                </a:ext>
              </a:extLst>
            </p:cNvPr>
            <p:cNvSpPr/>
            <p:nvPr/>
          </p:nvSpPr>
          <p:spPr>
            <a:xfrm rot="0"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 sz="200">
                  <a:solidFill>
                    <a:srgbClr val="ffffff"/>
                  </a:solidFill>
                </a:rPr>
                <a:t/>
              </a:r>
              <a:endParaRPr dirty="0" lang="en-US" sz="200">
                <a:solidFill>
                  <a:srgbClr val="ffffff"/>
                </a:solidFill>
              </a:endParaRPr>
            </a:p>
          </p:txBody>
        </p:sp>
        <p:sp>
          <p:nvSpPr>
            <p:cNvPr id="5" name="Google Shape;4408;p81">
              <a:extLst>
                <a:ext uri="{31BD7E31-F014-436B-97BE-4AF2DF034E51}">
                  <a16:creationId xmlns:a16="http://schemas.microsoft.com/office/drawing/2010/main" id="{1BC14CBF-39D5-4081-8807-ED40806C1969}"/>
                </a:ext>
              </a:extLst>
            </p:cNvPr>
            <p:cNvSpPr txBox="1"/>
            <p:nvPr/>
          </p:nvSpPr>
          <p:spPr>
            <a:xfrm flipH="true" rot="0">
              <a:off x="3678794" y="1219157"/>
              <a:ext cx="370500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JANUARY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6" name="Google Shape;4409;p81">
              <a:extLst>
                <a:ext uri="{E1C440B2-31EC-4A8A-86DF-475F5EDEE3BE}">
                  <a16:creationId xmlns:a16="http://schemas.microsoft.com/office/drawing/2010/main" id="{608C4D1D-B7FC-4A0E-8882-1678E1086628}"/>
                </a:ext>
              </a:extLst>
            </p:cNvPr>
            <p:cNvSpPr txBox="1"/>
            <p:nvPr/>
          </p:nvSpPr>
          <p:spPr>
            <a:xfrm flipH="true" rot="0">
              <a:off x="4051670" y="1219145"/>
              <a:ext cx="401400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FEBRUARY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7" name="Google Shape;4410;p81">
              <a:extLst>
                <a:ext uri="{9E501900-D7C8-4023-948F-EA2C934CB149}">
                  <a16:creationId xmlns:a16="http://schemas.microsoft.com/office/drawing/2010/main" id="{CC4E226E-7232-4D57-AA52-A07ABE42748D}"/>
                </a:ext>
              </a:extLst>
            </p:cNvPr>
            <p:cNvSpPr txBox="1"/>
            <p:nvPr/>
          </p:nvSpPr>
          <p:spPr>
            <a:xfrm flipH="true" rot="0">
              <a:off x="4453056" y="1219145"/>
              <a:ext cx="347999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MARCH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8" name="Google Shape;4411;p81">
              <a:extLst>
                <a:ext uri="{26563332-EE31-484F-95F4-C820D15A42C6}">
                  <a16:creationId xmlns:a16="http://schemas.microsoft.com/office/drawing/2010/main" id="{73959955-9E4B-4C55-A0FE-88538B71CD3B}"/>
                </a:ext>
              </a:extLst>
            </p:cNvPr>
            <p:cNvSpPr txBox="1"/>
            <p:nvPr/>
          </p:nvSpPr>
          <p:spPr>
            <a:xfrm flipH="true" rot="0">
              <a:off x="4831790" y="1219155"/>
              <a:ext cx="313200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APRIL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9" name="Google Shape;4412;p81">
              <a:extLst>
                <a:ext uri="{DC04003F-3BE9-4B06-AF57-E4D362DD6A70}">
                  <a16:creationId xmlns:a16="http://schemas.microsoft.com/office/drawing/2010/main" id="{C2EB4FAD-2716-46ED-9BDA-DBBE34338D54}"/>
                </a:ext>
              </a:extLst>
            </p:cNvPr>
            <p:cNvSpPr txBox="1"/>
            <p:nvPr/>
          </p:nvSpPr>
          <p:spPr>
            <a:xfrm flipH="true" rot="0">
              <a:off x="5186134" y="1219155"/>
              <a:ext cx="313200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MAY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0" name="Google Shape;4413;p81">
              <a:extLst>
                <a:ext uri="{6D8C80B0-3B4F-4065-8877-FA91143DC768}">
                  <a16:creationId xmlns:a16="http://schemas.microsoft.com/office/drawing/2010/main" id="{609471CF-163E-4E58-B231-137EC8C6BCB8}"/>
                </a:ext>
              </a:extLst>
            </p:cNvPr>
            <p:cNvSpPr txBox="1"/>
            <p:nvPr/>
          </p:nvSpPr>
          <p:spPr>
            <a:xfrm flipH="true" rot="0">
              <a:off x="5562147" y="1219155"/>
              <a:ext cx="313200" cy="842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JUNE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1" name="Google Shape;4414;p81">
              <a:extLst>
                <a:ext uri="{A4142C84-8DA7-4BD5-A367-1CD799CA64EE}">
                  <a16:creationId xmlns:a16="http://schemas.microsoft.com/office/drawing/2010/main" id="{9FDCA14E-B9AC-461D-BC71-50A0121E34AC}"/>
                </a:ext>
              </a:extLst>
            </p:cNvPr>
            <p:cNvSpPr txBox="1"/>
            <p:nvPr/>
          </p:nvSpPr>
          <p:spPr>
            <a:xfrm flipH="true" rot="0">
              <a:off x="3338153" y="1379250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PHASE 1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2" name="Google Shape;4415;p81">
              <a:extLst>
                <a:ext uri="{4123A71F-AA4B-451B-9DAF-1A68740A54D8}">
                  <a16:creationId xmlns:a16="http://schemas.microsoft.com/office/drawing/2010/main" id="{8CA29905-66AB-4E5E-9D55-8A09EA3E1E1F}"/>
                </a:ext>
              </a:extLst>
            </p:cNvPr>
            <p:cNvSpPr txBox="1"/>
            <p:nvPr/>
          </p:nvSpPr>
          <p:spPr>
            <a:xfrm flipH="true" rot="0">
              <a:off x="3338156" y="1902299"/>
              <a:ext cx="2790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PHASE 2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3" name="Google Shape;4416;p81">
              <a:extLst>
                <a:ext uri="{14F13614-A784-477F-8A8D-C3F1F85B4D46}">
                  <a16:creationId xmlns:a16="http://schemas.microsoft.com/office/drawing/2010/main" id="{46C0A5D9-253D-4148-8D0F-EF6B7D2FABC2}"/>
                </a:ext>
              </a:extLst>
            </p:cNvPr>
            <p:cNvSpPr txBox="1"/>
            <p:nvPr/>
          </p:nvSpPr>
          <p:spPr>
            <a:xfrm flipH="true" rot="0">
              <a:off x="3344522" y="1537172"/>
              <a:ext cx="262199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Task 1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4" name="Google Shape;4417;p81">
              <a:extLst>
                <a:ext uri="{200FE31D-9E78-4278-A35D-ECD2992355F6}">
                  <a16:creationId xmlns:a16="http://schemas.microsoft.com/office/drawing/2010/main" id="{8C11A42D-680B-449F-9D47-FEA42EAFEA10}"/>
                </a:ext>
              </a:extLst>
            </p:cNvPr>
            <p:cNvSpPr txBox="1"/>
            <p:nvPr/>
          </p:nvSpPr>
          <p:spPr>
            <a:xfrm flipH="true" rot="0">
              <a:off x="3344522" y="1713877"/>
              <a:ext cx="262199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Task 2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5" name="Google Shape;4418;p81">
              <a:extLst>
                <a:ext uri="{3AC8773A-7B48-49F5-9BDC-592F0950EE0F}">
                  <a16:creationId xmlns:a16="http://schemas.microsoft.com/office/drawing/2010/main" id="{8B50A12C-99C9-442B-86A0-25A3C351062C}"/>
                </a:ext>
              </a:extLst>
            </p:cNvPr>
            <p:cNvSpPr txBox="1"/>
            <p:nvPr/>
          </p:nvSpPr>
          <p:spPr>
            <a:xfrm flipH="true" rot="0">
              <a:off x="3344522" y="2079003"/>
              <a:ext cx="262199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Task 1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sp>
          <p:nvSpPr>
            <p:cNvPr id="16" name="Google Shape;4419;p81">
              <a:extLst>
                <a:ext uri="{4CD85F5D-998B-4970-B613-7A312998D593}">
                  <a16:creationId xmlns:a16="http://schemas.microsoft.com/office/drawing/2010/main" id="{6BEBC579-A889-4A8B-B7BF-50C2449FC95A}"/>
                </a:ext>
              </a:extLst>
            </p:cNvPr>
            <p:cNvSpPr txBox="1"/>
            <p:nvPr/>
          </p:nvSpPr>
          <p:spPr>
            <a:xfrm flipH="true" rot="0">
              <a:off x="3344527" y="2246885"/>
              <a:ext cx="262199" cy="82499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0" lIns="0" rIns="0" rtlCol="0" spcFirstLastPara="true" tIns="0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200">
                  <a:solidFill>
                    <a:srgbClr val="ffffff"/>
                  </a:solidFill>
                </a:rPr>
                <a:t>Task 2</a:t>
              </a:r>
              <a:endParaRPr dirty="0" lang="en" sz="200">
                <a:solidFill>
                  <a:srgbClr val="ffffff"/>
                </a:solidFill>
              </a:endParaRPr>
            </a:p>
          </p:txBody>
        </p:sp>
        <p:grpSp>
          <p:nvGrpSpPr>
            <p:cNvPr id="17" name="Google Shape;4420;p81">
              <a:extLst>
                <a:ext uri="{314B5E30-5600-4ABC-878B-9D9A048F1A9C}">
                  <a16:creationId xmlns:a16="http://schemas.microsoft.com/office/drawing/2010/main" id="{3E864195-1F28-4447-BEE6-8C8E8DEDFE97}"/>
                </a:ext>
              </a:extLst>
            </p:cNvPr>
            <p:cNvGrpSpPr/>
            <p:nvPr/>
          </p:nvGrpSpPr>
          <p:grpSpPr>
            <a:xfrm rot="0"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18" name="Google Shape;4421;p81">
                <a:extLst>
                  <a:ext uri="{B1A4665A-A800-4D7D-B84D-86C9211F7B15}">
                    <a16:creationId xmlns:a16="http://schemas.microsoft.com/office/drawing/2010/main" id="{7BD199F0-D5CB-4D57-AD2A-256FBEE076A0}"/>
                  </a:ext>
                </a:extLst>
              </p:cNvPr>
              <p:cNvSpPr/>
              <p:nvPr/>
            </p:nvSpPr>
            <p:spPr>
              <a:xfrm rot="0">
                <a:off x="1683525" y="2179850"/>
                <a:ext cx="4519050" cy="53924"/>
              </a:xfrm>
              <a:custGeom>
                <a:avLst/>
                <a:gdLst/>
                <a:ahLst/>
                <a:cxnLst/>
                <a:rect b="b" l="0" r="r" t="0"/>
                <a:pathLst>
                  <a:path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Google Shape;4422;p81">
                <a:extLst>
                  <a:ext uri="{143A1159-849F-4424-BEAA-FC8334A8B52B}">
                    <a16:creationId xmlns:a16="http://schemas.microsoft.com/office/drawing/2010/main" id="{2C350169-199B-41FA-9BD3-48EB0A8274FC}"/>
                  </a:ext>
                </a:extLst>
              </p:cNvPr>
              <p:cNvSpPr/>
              <p:nvPr/>
            </p:nvSpPr>
            <p:spPr>
              <a:xfrm rot="0"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Google Shape;4423;p81">
                <a:extLst>
                  <a:ext uri="{7FEF0AC1-DCF5-4CB5-8813-E50AB081DE9D}">
                    <a16:creationId xmlns:a16="http://schemas.microsoft.com/office/drawing/2010/main" id="{54483B48-90EB-4371-ACF9-1B91BBE55777}"/>
                  </a:ext>
                </a:extLst>
              </p:cNvPr>
              <p:cNvSpPr/>
              <p:nvPr/>
            </p:nvSpPr>
            <p:spPr>
              <a:xfrm rot="0"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1" name="Google Shape;4424;p81">
                <a:extLst>
                  <a:ext uri="{A115EE72-2D7E-4244-AB69-EFB8DFCF7DB5}">
                    <a16:creationId xmlns:a16="http://schemas.microsoft.com/office/drawing/2010/main" id="{4FD6401C-2B95-4DBF-BA59-34E6F59A9A32}"/>
                  </a:ext>
                </a:extLst>
              </p:cNvPr>
              <p:cNvSpPr/>
              <p:nvPr/>
            </p:nvSpPr>
            <p:spPr>
              <a:xfrm rot="0"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2" name="Google Shape;4425;p81">
                <a:extLst>
                  <a:ext uri="{BAADBDEF-541C-4896-BC15-43F9F6257F0E}">
                    <a16:creationId xmlns:a16="http://schemas.microsoft.com/office/drawing/2010/main" id="{6AAA14EE-2C82-4AC8-9D4E-D203CBCD1BC0}"/>
                  </a:ext>
                </a:extLst>
              </p:cNvPr>
              <p:cNvSpPr/>
              <p:nvPr/>
            </p:nvSpPr>
            <p:spPr>
              <a:xfrm rot="0"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Google Shape;4426;p81">
                <a:extLst>
                  <a:ext uri="{0C44CFD0-4031-4D54-8468-9A0CE321E957}">
                    <a16:creationId xmlns:a16="http://schemas.microsoft.com/office/drawing/2010/main" id="{E37E8AE6-A074-44C9-9453-20CF4DA24DC6}"/>
                  </a:ext>
                </a:extLst>
              </p:cNvPr>
              <p:cNvSpPr/>
              <p:nvPr/>
            </p:nvSpPr>
            <p:spPr>
              <a:xfrm rot="0"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Google Shape;4427;p81">
                <a:extLst>
                  <a:ext uri="{C7E0ACA2-2810-4FAB-AAAA-D8DF256A6B29}">
                    <a16:creationId xmlns:a16="http://schemas.microsoft.com/office/drawing/2010/main" id="{FBC32DC6-636A-4052-9380-6658BFEB1E1A}"/>
                  </a:ext>
                </a:extLst>
              </p:cNvPr>
              <p:cNvSpPr/>
              <p:nvPr/>
            </p:nvSpPr>
            <p:spPr>
              <a:xfrm rot="0">
                <a:off x="1683525" y="2179850"/>
                <a:ext cx="921275" cy="53924"/>
              </a:xfrm>
              <a:custGeom>
                <a:avLst/>
                <a:gdLst/>
                <a:ahLst/>
                <a:cxnLst/>
                <a:rect b="b" l="0" r="r" t="0"/>
                <a:pathLst>
                  <a:path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Google Shape;4428;p81">
                <a:extLst>
                  <a:ext uri="{9FEDBEA2-6104-47B0-B227-6B100450D831}">
                    <a16:creationId xmlns:a16="http://schemas.microsoft.com/office/drawing/2010/main" id="{D854383C-7566-4A64-8188-F5A8B46D57CB}"/>
                  </a:ext>
                </a:extLst>
              </p:cNvPr>
              <p:cNvSpPr/>
              <p:nvPr/>
            </p:nvSpPr>
            <p:spPr>
              <a:xfrm rot="0"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Google Shape;4429;p81">
                <a:extLst>
                  <a:ext uri="{DF6E392F-5166-412A-802B-365A8CFDC4E3}">
                    <a16:creationId xmlns:a16="http://schemas.microsoft.com/office/drawing/2010/main" id="{185DB48E-F539-45A0-9B38-9EB6D89724E2}"/>
                  </a:ext>
                </a:extLst>
              </p:cNvPr>
              <p:cNvSpPr/>
              <p:nvPr/>
            </p:nvSpPr>
            <p:spPr>
              <a:xfrm rot="0"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Google Shape;4430;p81">
                <a:extLst>
                  <a:ext uri="{DFDA18E5-A78E-409A-A496-DB39CF635F27}">
                    <a16:creationId xmlns:a16="http://schemas.microsoft.com/office/drawing/2010/main" id="{B42A1D60-2EB9-4060-969C-42B37A54DDBE}"/>
                  </a:ext>
                </a:extLst>
              </p:cNvPr>
              <p:cNvSpPr/>
              <p:nvPr/>
            </p:nvSpPr>
            <p:spPr>
              <a:xfrm rot="0"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Google Shape;4431;p81">
                <a:extLst>
                  <a:ext uri="{EBFC54A5-B0B7-44C2-B150-C69B20CF6481}">
                    <a16:creationId xmlns:a16="http://schemas.microsoft.com/office/drawing/2010/main" id="{6FDF2030-A10E-402B-9CAC-57EA175D98CD}"/>
                  </a:ext>
                </a:extLst>
              </p:cNvPr>
              <p:cNvSpPr/>
              <p:nvPr/>
            </p:nvSpPr>
            <p:spPr>
              <a:xfrm rot="0"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b="b" l="0" r="r" t="0"/>
                <a:pathLst>
                  <a:path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Google Shape;4432;p81">
                <a:extLst>
                  <a:ext uri="{C8A46A34-FA5F-43D9-9757-C57B1E1B9285}">
                    <a16:creationId xmlns:a16="http://schemas.microsoft.com/office/drawing/2010/main" id="{F7A82864-33D6-4433-8A13-F9DD83022866}"/>
                  </a:ext>
                </a:extLst>
              </p:cNvPr>
              <p:cNvSpPr/>
              <p:nvPr/>
            </p:nvSpPr>
            <p:spPr>
              <a:xfrm rot="0"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b="b" l="0" r="r" t="0"/>
                <a:pathLst>
                  <a:path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>
                    <a:solidFill>
                      <a:srgbClr val="ffffff"/>
                    </a:solidFill>
                  </a:rPr>
                  <a:t/>
                </a:r>
                <a:endParaRPr dirty="0" lang="en-US" sz="200">
                  <a:solidFill>
                    <a:srgbClr val="ffffff"/>
                  </a:solidFill>
                </a:endParaRPr>
              </a:p>
            </p:txBody>
          </p:sp>
        </p:grpSp>
      </p:grpSp>
      <p:graphicFrame>
        <p:nvGraphicFramePr>
          <p:cNvPr id="30" name="Google Shape;4433;p81">
            <a:extLst>
              <a:ext uri="{371FB9E7-5B44-4417-80C8-64FC1141209A}">
                <a16:creationId xmlns:a16="http://schemas.microsoft.com/office/drawing/2010/main" id="{748B56F2-D452-4ED3-9508-C431AE1842F8}"/>
              </a:ext>
            </a:extLst>
          </p:cNvPr>
          <p:cNvGraphicFramePr/>
          <p:nvPr/>
        </p:nvGraphicFramePr>
        <p:xfrm rot="0">
          <a:off x="594967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{6F3DB001-6096-4BB7-AB35-06BA15F30643}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2171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2171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2171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</a:tr>
              <a:tr h="217150"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ctr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dirty="0" lang="en-US" sz="200">
                          <a:latin typeface="Amatic SC"/>
                        </a:rPr>
                        <a:t/>
                      </a:r>
                      <a:endParaRPr b="1" dirty="0" lang="en-US" sz="200">
                        <a:latin typeface="Amatic SC"/>
                      </a:endParaRPr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e1e7ec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31" name="Google Shape;4434;p81">
            <a:extLst>
              <a:ext uri="{6F4C4B38-883F-4686-B99A-C2F7CCA0C584}">
                <a16:creationId xmlns:a16="http://schemas.microsoft.com/office/drawing/2010/main" id="{289FB884-F489-438D-8206-A04030616F6E}"/>
              </a:ext>
            </a:extLst>
          </p:cNvPr>
          <p:cNvGrpSpPr/>
          <p:nvPr/>
        </p:nvGrpSpPr>
        <p:grpSpPr>
          <a:xfrm rot="0">
            <a:off x="5926924" y="3381697"/>
            <a:ext cx="2519825" cy="1001454"/>
            <a:chOff x="1906113" y="789980"/>
            <a:chExt cx="1487676" cy="606868"/>
          </a:xfrm>
        </p:grpSpPr>
        <p:cxnSp>
          <p:nvCxnSpPr>
            <p:cNvPr id="32" name="Google Shape;4435;p81">
              <a:extLst>
                <a:ext uri="{35BFDF98-4C65-45DD-91FE-2A1888AF2D67}">
                  <a16:creationId xmlns:a16="http://schemas.microsoft.com/office/drawing/2010/main" id="{216F37E5-FBAB-4F35-A2B0-9C073E4B436B}"/>
                </a:ext>
              </a:extLst>
            </p:cNvPr>
            <p:cNvCxnSpPr/>
            <p:nvPr/>
          </p:nvCxnSpPr>
          <p:spPr>
            <a:xfrm rot="10800000">
              <a:off x="2109981" y="1180903"/>
              <a:ext cx="1280400" cy="0"/>
            </a:xfrm>
            <a:prstGeom prst="line">
              <a:avLst/>
            </a:prstGeom>
            <a:noFill/>
            <a:ln cap="flat" w="9525">
              <a:solidFill>
                <a:srgbClr val="b3c3ce"/>
              </a:solidFill>
              <a:prstDash val="solid"/>
              <a:round/>
            </a:ln>
          </p:spPr>
        </p:cxnSp>
        <p:cxnSp>
          <p:nvCxnSpPr>
            <p:cNvPr id="33" name="Google Shape;4436;p81">
              <a:extLst>
                <a:ext uri="{1313DCC0-334E-49A6-9D69-B4929AF0B81F}">
                  <a16:creationId xmlns:a16="http://schemas.microsoft.com/office/drawing/2010/main" id="{D48EE8AC-C8D8-49C1-AB0A-E94A38E4983F}"/>
                </a:ext>
              </a:extLst>
            </p:cNvPr>
            <p:cNvCxnSpPr/>
            <p:nvPr/>
          </p:nvCxnSpPr>
          <p:spPr>
            <a:xfrm rot="10800000">
              <a:off x="2109981" y="985080"/>
              <a:ext cx="1280400" cy="0"/>
            </a:xfrm>
            <a:prstGeom prst="line">
              <a:avLst/>
            </a:prstGeom>
            <a:noFill/>
            <a:ln cap="flat" w="9525">
              <a:solidFill>
                <a:srgbClr val="b3c3ce"/>
              </a:solidFill>
              <a:prstDash val="solid"/>
              <a:round/>
            </a:ln>
          </p:spPr>
        </p:cxnSp>
        <p:cxnSp>
          <p:nvCxnSpPr>
            <p:cNvPr id="34" name="Google Shape;4437;p81">
              <a:extLst>
                <a:ext uri="{C703704B-171F-4579-9DC8-38B2E7CF1304}">
                  <a16:creationId xmlns:a16="http://schemas.microsoft.com/office/drawing/2010/main" id="{02EA27B8-42C3-4A6C-82C8-9C1B5E2F4349}"/>
                </a:ext>
              </a:extLst>
            </p:cNvPr>
            <p:cNvCxnSpPr/>
            <p:nvPr/>
          </p:nvCxnSpPr>
          <p:spPr>
            <a:xfrm rot="10800000">
              <a:off x="2109981" y="1376729"/>
              <a:ext cx="1280400" cy="0"/>
            </a:xfrm>
            <a:prstGeom prst="line">
              <a:avLst/>
            </a:prstGeom>
            <a:noFill/>
            <a:ln cap="flat" w="9525">
              <a:solidFill>
                <a:srgbClr val="b3c3ce"/>
              </a:solidFill>
              <a:prstDash val="solid"/>
              <a:round/>
            </a:ln>
          </p:spPr>
        </p:cxnSp>
        <p:sp>
          <p:nvSpPr>
            <p:cNvPr id="35" name="Google Shape;4438;p81">
              <a:extLst>
                <a:ext uri="{BB592DE1-ACB4-42F3-843B-F706DD5D1A16}">
                  <a16:creationId xmlns:a16="http://schemas.microsoft.com/office/drawing/2010/main" id="{99C352E7-28C4-45CA-BE64-D4C05C7AAAAD}"/>
                </a:ext>
              </a:extLst>
            </p:cNvPr>
            <p:cNvSpPr txBox="1"/>
            <p:nvPr/>
          </p:nvSpPr>
          <p:spPr>
            <a:xfrm flipH="true" rot="0">
              <a:off x="210970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JANUARY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36" name="Google Shape;4439;p81">
              <a:extLst>
                <a:ext uri="{79D12627-5A7C-4AED-94E4-F62B21AD51FD}">
                  <a16:creationId xmlns:a16="http://schemas.microsoft.com/office/drawing/2010/main" id="{F330F40F-E3E6-460C-B7CC-2E6F8F133046}"/>
                </a:ext>
              </a:extLst>
            </p:cNvPr>
            <p:cNvSpPr txBox="1"/>
            <p:nvPr/>
          </p:nvSpPr>
          <p:spPr>
            <a:xfrm flipH="true" rot="0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FEBRUARY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37" name="Google Shape;4440;p81">
              <a:extLst>
                <a:ext uri="{4FFE3DD4-7666-44D0-8319-C21C1250D7E7}">
                  <a16:creationId xmlns:a16="http://schemas.microsoft.com/office/drawing/2010/main" id="{A5979DB6-9714-4CA2-BC1F-C9C45AF57D15}"/>
                </a:ext>
              </a:extLst>
            </p:cNvPr>
            <p:cNvSpPr txBox="1"/>
            <p:nvPr/>
          </p:nvSpPr>
          <p:spPr>
            <a:xfrm flipH="true" rot="0">
              <a:off x="2781048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MARCH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38" name="Google Shape;4441;p81">
              <a:extLst>
                <a:ext uri="{E00FFE60-E604-4016-ACFE-C7102C31D132}">
                  <a16:creationId xmlns:a16="http://schemas.microsoft.com/office/drawing/2010/main" id="{9C91D7D2-F314-411F-BF3C-E9C783051AD7}"/>
                </a:ext>
              </a:extLst>
            </p:cNvPr>
            <p:cNvSpPr txBox="1"/>
            <p:nvPr/>
          </p:nvSpPr>
          <p:spPr>
            <a:xfrm flipH="true" rot="0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ct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APRIL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39" name="Google Shape;4442;p81">
              <a:extLst>
                <a:ext uri="{75AF1BD4-8BE6-458F-8163-3C0CDD514DA3}">
                  <a16:creationId xmlns:a16="http://schemas.microsoft.com/office/drawing/2010/main" id="{4556233B-F4EB-4056-AFDE-8E4DB8C5142D}"/>
                </a:ext>
              </a:extLst>
            </p:cNvPr>
            <p:cNvSpPr/>
            <p:nvPr/>
          </p:nvSpPr>
          <p:spPr>
            <a:xfrm rot="0">
              <a:off x="2105681" y="964326"/>
              <a:ext cx="289200" cy="42599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4443;p81">
              <a:extLst>
                <a:ext uri="{89F12F53-5E7C-4FF1-815A-1E7AC50BAD5D}">
                  <a16:creationId xmlns:a16="http://schemas.microsoft.com/office/drawing/2010/main" id="{D3CCA5EF-4FCE-48EA-AAFF-D7F241D586EF}"/>
                </a:ext>
              </a:extLst>
            </p:cNvPr>
            <p:cNvSpPr/>
            <p:nvPr/>
          </p:nvSpPr>
          <p:spPr>
            <a:xfrm rot="0">
              <a:off x="2109515" y="1159286"/>
              <a:ext cx="280200" cy="42599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4444;p81">
              <a:extLst>
                <a:ext uri="{428772F1-011C-4402-919A-C7EA35CB930C}">
                  <a16:creationId xmlns:a16="http://schemas.microsoft.com/office/drawing/2010/main" id="{5F2E827C-667C-43CC-ADB0-E40F7E8453C7}"/>
                </a:ext>
              </a:extLst>
            </p:cNvPr>
            <p:cNvSpPr/>
            <p:nvPr/>
          </p:nvSpPr>
          <p:spPr>
            <a:xfrm rot="0">
              <a:off x="2753388" y="1353677"/>
              <a:ext cx="325500" cy="42599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4445;p81">
              <a:extLst>
                <a:ext uri="{C5D64EB3-CE96-4AC7-90A7-856317D5B38F}">
                  <a16:creationId xmlns:a16="http://schemas.microsoft.com/office/drawing/2010/main" id="{51418C33-3212-4397-BDF2-76CA8BCD33FE}"/>
                </a:ext>
              </a:extLst>
            </p:cNvPr>
            <p:cNvSpPr/>
            <p:nvPr/>
          </p:nvSpPr>
          <p:spPr>
            <a:xfrm rot="0">
              <a:off x="2105681" y="1159286"/>
              <a:ext cx="289200" cy="42599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" name="Google Shape;4446;p81">
              <a:extLst>
                <a:ext uri="{0AA82180-89A4-4477-A534-0D9695FAC054}">
                  <a16:creationId xmlns:a16="http://schemas.microsoft.com/office/drawing/2010/main" id="{93E006D6-D6F1-4013-9039-9B09298DA40F}"/>
                </a:ext>
              </a:extLst>
            </p:cNvPr>
            <p:cNvSpPr/>
            <p:nvPr/>
          </p:nvSpPr>
          <p:spPr>
            <a:xfrm rot="0">
              <a:off x="2412005" y="1354248"/>
              <a:ext cx="325500" cy="42599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" name="Google Shape;4447;p81">
              <a:extLst>
                <a:ext uri="{DCEB4957-01D7-4861-A256-A2A5CC2F9846}">
                  <a16:creationId xmlns:a16="http://schemas.microsoft.com/office/drawing/2010/main" id="{9AA61755-8FD2-45AE-9C41-5F4C52A45BEC}"/>
                </a:ext>
              </a:extLst>
            </p:cNvPr>
            <p:cNvSpPr/>
            <p:nvPr/>
          </p:nvSpPr>
          <p:spPr>
            <a:xfrm rot="0">
              <a:off x="2410086" y="964961"/>
              <a:ext cx="325500" cy="42599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" name="Google Shape;4448;p81">
              <a:extLst>
                <a:ext uri="{1C0AA924-EAB7-48E1-AB35-DA2B1D655330}">
                  <a16:creationId xmlns:a16="http://schemas.microsoft.com/office/drawing/2010/main" id="{55EA4601-1FBD-4E71-B607-11F55793B378}"/>
                </a:ext>
              </a:extLst>
            </p:cNvPr>
            <p:cNvSpPr txBox="1"/>
            <p:nvPr/>
          </p:nvSpPr>
          <p:spPr>
            <a:xfrm flipH="true" rot="0">
              <a:off x="1906113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r" indent="0" lvl="0" marL="0" rtl="false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PHASE 1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46" name="Google Shape;4449;p81">
              <a:extLst>
                <a:ext uri="{9475DA21-6D3D-483E-80F5-F5E7AF93898D}">
                  <a16:creationId xmlns:a16="http://schemas.microsoft.com/office/drawing/2010/main" id="{82EABF76-0B54-4723-AF8A-F8D36361D7B4}"/>
                </a:ext>
              </a:extLst>
            </p:cNvPr>
            <p:cNvSpPr txBox="1"/>
            <p:nvPr/>
          </p:nvSpPr>
          <p:spPr>
            <a:xfrm flipH="true" rot="0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Task 1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47" name="Google Shape;4450;p81">
              <a:extLst>
                <a:ext uri="{DDF396D7-5CDF-49F5-8B78-32113514A7AE}">
                  <a16:creationId xmlns:a16="http://schemas.microsoft.com/office/drawing/2010/main" id="{F7310D21-E6F2-4AA0-8C45-C8BB54CF4619}"/>
                </a:ext>
              </a:extLst>
            </p:cNvPr>
            <p:cNvSpPr txBox="1"/>
            <p:nvPr/>
          </p:nvSpPr>
          <p:spPr>
            <a:xfrm flipH="true" rot="0">
              <a:off x="1906118" y="1304526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="t" bIns="91425" lIns="91425" rIns="91425" rtlCol="0" spcFirstLastPara="true" tIns="91425" vert="horz" wrap="square">
              <a:noAutofit/>
            </a:bodyPr>
            <a:lstStyle/>
            <a:p>
              <a:pPr algn="r" indent="0" lvl="0" marL="0" rtl="false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dirty="0" lang="en" sz="300">
                  <a:solidFill>
                    <a:srgbClr val="e3e9ed"/>
                  </a:solidFill>
                </a:rPr>
                <a:t>Task 2</a:t>
              </a:r>
              <a:endParaRPr dirty="0" lang="en" sz="300">
                <a:solidFill>
                  <a:srgbClr val="e3e9ed"/>
                </a:solidFill>
              </a:endParaRPr>
            </a:p>
          </p:txBody>
        </p:sp>
        <p:sp>
          <p:nvSpPr>
            <p:cNvPr id="48" name="Google Shape;4451;p81">
              <a:extLst>
                <a:ext uri="{155A47BC-E5CA-48E9-92C7-FF2D28A3AE31}">
                  <a16:creationId xmlns:a16="http://schemas.microsoft.com/office/drawing/2010/main" id="{FD3DC0A2-2679-407B-94F7-5A7FFCC57D08}"/>
                </a:ext>
              </a:extLst>
            </p:cNvPr>
            <p:cNvSpPr/>
            <p:nvPr/>
          </p:nvSpPr>
          <p:spPr>
            <a:xfrm rot="0">
              <a:off x="2750975" y="964961"/>
              <a:ext cx="325500" cy="42599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9" name="Google Shape;4452;p81">
            <a:extLst>
              <a:ext uri="{350BB00A-CA5B-4410-A7B4-80FD52EB97BC}">
                <a16:creationId xmlns:a16="http://schemas.microsoft.com/office/drawing/2010/main" id="{4B275819-BB3C-4E53-9C04-1EC8DC591F4F}"/>
              </a:ext>
            </a:extLst>
          </p:cNvPr>
          <p:cNvGrpSpPr/>
          <p:nvPr/>
        </p:nvGrpSpPr>
        <p:grpSpPr>
          <a:xfrm rot="0">
            <a:off x="726399" y="1190655"/>
            <a:ext cx="2394369" cy="976502"/>
            <a:chOff x="749309" y="1112739"/>
            <a:chExt cx="2371602" cy="976502"/>
          </a:xfrm>
        </p:grpSpPr>
        <p:sp>
          <p:nvSpPr>
            <p:cNvPr id="50" name="Google Shape;4453;p81">
              <a:extLst>
                <a:ext uri="{CF82AD32-41CD-402B-8E3B-B14BFDD0A8A4}">
                  <a16:creationId xmlns:a16="http://schemas.microsoft.com/office/drawing/2010/main" id="{DFB627FA-9EFC-423C-94ED-B91A1C9CE01F}"/>
                </a:ext>
              </a:extLst>
            </p:cNvPr>
            <p:cNvSpPr/>
            <p:nvPr/>
          </p:nvSpPr>
          <p:spPr>
            <a:xfrm rot="0">
              <a:off x="109212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" name="Google Shape;4454;p81">
              <a:extLst>
                <a:ext uri="{DE457114-2741-42A1-9538-0F4837DECD18}">
                  <a16:creationId xmlns:a16="http://schemas.microsoft.com/office/drawing/2010/main" id="{74F86B43-E403-4EDE-B178-DD1271059C8F}"/>
                </a:ext>
              </a:extLst>
            </p:cNvPr>
            <p:cNvSpPr/>
            <p:nvPr/>
          </p:nvSpPr>
          <p:spPr>
            <a:xfrm rot="0">
              <a:off x="1434943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4455;p81">
              <a:extLst>
                <a:ext uri="{4DCFCE8D-C96A-4010-8179-C53C81A7DFCF}">
                  <a16:creationId xmlns:a16="http://schemas.microsoft.com/office/drawing/2010/main" id="{0EB6446E-F9BE-414C-A528-7EAB37BDF9C7}"/>
                </a:ext>
              </a:extLst>
            </p:cNvPr>
            <p:cNvSpPr/>
            <p:nvPr/>
          </p:nvSpPr>
          <p:spPr>
            <a:xfrm rot="0">
              <a:off x="1777760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" name="Google Shape;4456;p81">
              <a:extLst>
                <a:ext uri="{1471C29D-F167-4983-8A88-6BD8D647235F}">
                  <a16:creationId xmlns:a16="http://schemas.microsoft.com/office/drawing/2010/main" id="{E294B4B9-C250-478F-A2F7-D9AA9930BC71}"/>
                </a:ext>
              </a:extLst>
            </p:cNvPr>
            <p:cNvSpPr/>
            <p:nvPr/>
          </p:nvSpPr>
          <p:spPr>
            <a:xfrm rot="0">
              <a:off x="2120578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" name="Google Shape;4457;p81">
              <a:extLst>
                <a:ext uri="{D0291ED8-B58A-4BED-B9ED-228262AF558B}">
                  <a16:creationId xmlns:a16="http://schemas.microsoft.com/office/drawing/2010/main" id="{6AD3E544-C895-424E-8E0E-1C75DE44DB8C}"/>
                </a:ext>
              </a:extLst>
            </p:cNvPr>
            <p:cNvSpPr/>
            <p:nvPr/>
          </p:nvSpPr>
          <p:spPr>
            <a:xfrm rot="0">
              <a:off x="2463395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" name="Google Shape;4458;p81">
              <a:extLst>
                <a:ext uri="{8C4F79C4-C28E-4BF8-ACE7-C33A22241178}">
                  <a16:creationId xmlns:a16="http://schemas.microsoft.com/office/drawing/2010/main" id="{F833001B-E43A-4FB2-AD7A-D371B55738F4}"/>
                </a:ext>
              </a:extLst>
            </p:cNvPr>
            <p:cNvSpPr/>
            <p:nvPr/>
          </p:nvSpPr>
          <p:spPr>
            <a:xfrm rot="0">
              <a:off x="2806212" y="111273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" name="Google Shape;4459;p81">
              <a:extLst>
                <a:ext uri="{565D35EA-1584-4242-B0CF-D42E44A4C88B}">
                  <a16:creationId xmlns:a16="http://schemas.microsoft.com/office/drawing/2010/main" id="{30847918-2CD7-436E-A0FD-6CC913BD4AF1}"/>
                </a:ext>
              </a:extLst>
            </p:cNvPr>
            <p:cNvSpPr/>
            <p:nvPr/>
          </p:nvSpPr>
          <p:spPr>
            <a:xfrm rot="0">
              <a:off x="749309" y="136229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" name="Google Shape;4460;p81">
              <a:extLst>
                <a:ext uri="{59738860-A3CE-403D-8088-04F36D629CDD}">
                  <a16:creationId xmlns:a16="http://schemas.microsoft.com/office/drawing/2010/main" id="{38BCF9A2-DED9-43E6-8764-7D07CA623C5F}"/>
                </a:ext>
              </a:extLst>
            </p:cNvPr>
            <p:cNvSpPr/>
            <p:nvPr/>
          </p:nvSpPr>
          <p:spPr>
            <a:xfrm rot="0">
              <a:off x="109212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" name="Google Shape;4461;p81">
              <a:extLst>
                <a:ext uri="{1E61EA33-1532-4B2D-A158-4E8698B83021}">
                  <a16:creationId xmlns:a16="http://schemas.microsoft.com/office/drawing/2010/main" id="{ACC38980-B010-429A-9064-21427A793C42}"/>
                </a:ext>
              </a:extLst>
            </p:cNvPr>
            <p:cNvSpPr/>
            <p:nvPr/>
          </p:nvSpPr>
          <p:spPr>
            <a:xfrm rot="0">
              <a:off x="1434943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" name="Google Shape;4462;p81">
              <a:extLst>
                <a:ext uri="{B97F3B5D-0A3E-4394-8799-64CBA6C1DB95}">
                  <a16:creationId xmlns:a16="http://schemas.microsoft.com/office/drawing/2010/main" id="{6C0767FE-D83C-4BF3-8B1E-7ADC83426C3B}"/>
                </a:ext>
              </a:extLst>
            </p:cNvPr>
            <p:cNvSpPr/>
            <p:nvPr/>
          </p:nvSpPr>
          <p:spPr>
            <a:xfrm rot="0">
              <a:off x="1777760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" name="Google Shape;4463;p81">
              <a:extLst>
                <a:ext uri="{4C29E81A-D7FC-4EA3-AAD2-D88DFD7B0077}">
                  <a16:creationId xmlns:a16="http://schemas.microsoft.com/office/drawing/2010/main" id="{AEE8EE8F-4FF4-4E80-A473-2D153B7FD334}"/>
                </a:ext>
              </a:extLst>
            </p:cNvPr>
            <p:cNvSpPr/>
            <p:nvPr/>
          </p:nvSpPr>
          <p:spPr>
            <a:xfrm rot="0">
              <a:off x="2120578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4464;p81">
              <a:extLst>
                <a:ext uri="{C3EBABAB-D030-4859-A54F-B22C8132B232}">
                  <a16:creationId xmlns:a16="http://schemas.microsoft.com/office/drawing/2010/main" id="{F8606B49-86AA-4BD5-A6EC-FAF80D968D33}"/>
                </a:ext>
              </a:extLst>
            </p:cNvPr>
            <p:cNvSpPr/>
            <p:nvPr/>
          </p:nvSpPr>
          <p:spPr>
            <a:xfrm rot="0">
              <a:off x="2463395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" name="Google Shape;4465;p81">
              <a:extLst>
                <a:ext uri="{C257D82B-D3A9-4F48-84DA-F10A38C6FF25}">
                  <a16:creationId xmlns:a16="http://schemas.microsoft.com/office/drawing/2010/main" id="{8BF1E825-FA91-4001-BAF3-CE948A19BD68}"/>
                </a:ext>
              </a:extLst>
            </p:cNvPr>
            <p:cNvSpPr/>
            <p:nvPr/>
          </p:nvSpPr>
          <p:spPr>
            <a:xfrm rot="0">
              <a:off x="2806212" y="136229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" name="Google Shape;4466;p81">
              <a:extLst>
                <a:ext uri="{14F2112E-125B-4509-AEB1-11B44F436FAE}">
                  <a16:creationId xmlns:a16="http://schemas.microsoft.com/office/drawing/2010/main" id="{22B1935F-46ED-45E2-A60E-5C2EE4786544}"/>
                </a:ext>
              </a:extLst>
            </p:cNvPr>
            <p:cNvSpPr/>
            <p:nvPr/>
          </p:nvSpPr>
          <p:spPr>
            <a:xfrm rot="0">
              <a:off x="749309" y="161184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" name="Google Shape;4467;p81">
              <a:extLst>
                <a:ext uri="{352AE334-0E16-46C7-B99F-2328DA2D48DA}">
                  <a16:creationId xmlns:a16="http://schemas.microsoft.com/office/drawing/2010/main" id="{94CA15EB-AD8E-42D1-B9AB-C1B467AA2BA2}"/>
                </a:ext>
              </a:extLst>
            </p:cNvPr>
            <p:cNvSpPr/>
            <p:nvPr/>
          </p:nvSpPr>
          <p:spPr>
            <a:xfrm rot="0">
              <a:off x="109212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" name="Google Shape;4468;p81">
              <a:extLst>
                <a:ext uri="{33C6310D-D619-458A-ACAA-9C0C9786C872}">
                  <a16:creationId xmlns:a16="http://schemas.microsoft.com/office/drawing/2010/main" id="{3F1FF97A-F012-4338-B573-B8986372E354}"/>
                </a:ext>
              </a:extLst>
            </p:cNvPr>
            <p:cNvSpPr/>
            <p:nvPr/>
          </p:nvSpPr>
          <p:spPr>
            <a:xfrm rot="0">
              <a:off x="1434943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" name="Google Shape;4469;p81">
              <a:extLst>
                <a:ext uri="{C3DBE2DC-FB5E-46E5-B7FE-CFF78FCB49EC}">
                  <a16:creationId xmlns:a16="http://schemas.microsoft.com/office/drawing/2010/main" id="{E4C7E970-BC78-479B-AB82-E918B649FB3B}"/>
                </a:ext>
              </a:extLst>
            </p:cNvPr>
            <p:cNvSpPr/>
            <p:nvPr/>
          </p:nvSpPr>
          <p:spPr>
            <a:xfrm rot="0">
              <a:off x="1777760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" name="Google Shape;4470;p81">
              <a:extLst>
                <a:ext uri="{E3F54F2C-5607-47BA-8EF5-CC93847754F5}">
                  <a16:creationId xmlns:a16="http://schemas.microsoft.com/office/drawing/2010/main" id="{C4CA18A3-4714-4EB3-88DB-C94127254943}"/>
                </a:ext>
              </a:extLst>
            </p:cNvPr>
            <p:cNvSpPr/>
            <p:nvPr/>
          </p:nvSpPr>
          <p:spPr>
            <a:xfrm rot="0">
              <a:off x="2120578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" name="Google Shape;4471;p81">
              <a:extLst>
                <a:ext uri="{1A2C3269-D1C6-47DA-9CB3-FDE51622D584}">
                  <a16:creationId xmlns:a16="http://schemas.microsoft.com/office/drawing/2010/main" id="{CAFDDDC3-5AD8-44DC-863B-BC090155D42B}"/>
                </a:ext>
              </a:extLst>
            </p:cNvPr>
            <p:cNvSpPr/>
            <p:nvPr/>
          </p:nvSpPr>
          <p:spPr>
            <a:xfrm rot="0">
              <a:off x="2463395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" name="Google Shape;4472;p81">
              <a:extLst>
                <a:ext uri="{13284EAB-6640-4BEA-89EF-673FD02F68D2}">
                  <a16:creationId xmlns:a16="http://schemas.microsoft.com/office/drawing/2010/main" id="{C64E8EA0-1000-4A39-84D3-C1FA32798B31}"/>
                </a:ext>
              </a:extLst>
            </p:cNvPr>
            <p:cNvSpPr/>
            <p:nvPr/>
          </p:nvSpPr>
          <p:spPr>
            <a:xfrm rot="0">
              <a:off x="2806212" y="1611849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" name="Google Shape;4473;p81">
              <a:extLst>
                <a:ext uri="{551ADFB6-94A1-4FB3-BB62-ADB5A224E47E}">
                  <a16:creationId xmlns:a16="http://schemas.microsoft.com/office/drawing/2010/main" id="{23DA5252-B0EF-44B8-B4D9-917533060FE1}"/>
                </a:ext>
              </a:extLst>
            </p:cNvPr>
            <p:cNvSpPr/>
            <p:nvPr/>
          </p:nvSpPr>
          <p:spPr>
            <a:xfrm rot="0">
              <a:off x="749309" y="1861404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" name="Google Shape;4474;p81">
              <a:extLst>
                <a:ext uri="{7464AF5F-ADE4-4BD3-B184-026EE66F510D}">
                  <a16:creationId xmlns:a16="http://schemas.microsoft.com/office/drawing/2010/main" id="{A78EFFBF-8B95-445D-BAE8-AB5819B46A09}"/>
                </a:ext>
              </a:extLst>
            </p:cNvPr>
            <p:cNvSpPr/>
            <p:nvPr/>
          </p:nvSpPr>
          <p:spPr>
            <a:xfrm rot="0">
              <a:off x="109212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" name="Google Shape;4475;p81">
              <a:extLst>
                <a:ext uri="{72EC005B-5622-481B-AD43-C3D42959F342}">
                  <a16:creationId xmlns:a16="http://schemas.microsoft.com/office/drawing/2010/main" id="{D34B1A0C-1EFB-4A0A-84CD-499D39542062}"/>
                </a:ext>
              </a:extLst>
            </p:cNvPr>
            <p:cNvSpPr/>
            <p:nvPr/>
          </p:nvSpPr>
          <p:spPr>
            <a:xfrm rot="0">
              <a:off x="1434943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" name="Google Shape;4476;p81">
              <a:extLst>
                <a:ext uri="{F22CF094-D6E1-4F0E-A58A-93C9C24B31DE}">
                  <a16:creationId xmlns:a16="http://schemas.microsoft.com/office/drawing/2010/main" id="{43C7CE3C-474A-43AC-8CE5-2E25C4109D11}"/>
                </a:ext>
              </a:extLst>
            </p:cNvPr>
            <p:cNvSpPr/>
            <p:nvPr/>
          </p:nvSpPr>
          <p:spPr>
            <a:xfrm rot="0">
              <a:off x="1777760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" name="Google Shape;4477;p81">
              <a:extLst>
                <a:ext uri="{6704DD57-16BB-4669-A084-0A6E51017AEE}">
                  <a16:creationId xmlns:a16="http://schemas.microsoft.com/office/drawing/2010/main" id="{842AAFD0-68BF-445B-A811-3C9AD7DDA57D}"/>
                </a:ext>
              </a:extLst>
            </p:cNvPr>
            <p:cNvSpPr/>
            <p:nvPr/>
          </p:nvSpPr>
          <p:spPr>
            <a:xfrm rot="0">
              <a:off x="2120578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" name="Google Shape;4478;p81">
              <a:extLst>
                <a:ext uri="{8266F91A-FB8D-4289-9107-675DDDFBC4F5}">
                  <a16:creationId xmlns:a16="http://schemas.microsoft.com/office/drawing/2010/main" id="{D2B615D5-7C92-4A9B-8DB4-24902365DFCE}"/>
                </a:ext>
              </a:extLst>
            </p:cNvPr>
            <p:cNvSpPr/>
            <p:nvPr/>
          </p:nvSpPr>
          <p:spPr>
            <a:xfrm rot="0">
              <a:off x="2463395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" name="Google Shape;4479;p81">
              <a:extLst>
                <a:ext uri="{B39E7DB0-EF36-40BE-A0D2-440EAF3F413B}">
                  <a16:creationId xmlns:a16="http://schemas.microsoft.com/office/drawing/2010/main" id="{60647E2E-FAAC-48D9-85EA-3E2BF5A977D8}"/>
                </a:ext>
              </a:extLst>
            </p:cNvPr>
            <p:cNvSpPr/>
            <p:nvPr/>
          </p:nvSpPr>
          <p:spPr>
            <a:xfrm rot="0">
              <a:off x="2806212" y="1861404"/>
              <a:ext cx="314700" cy="226800"/>
            </a:xfrm>
            <a:prstGeom prst="rect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" name="Google Shape;4480;p81">
              <a:extLst>
                <a:ext uri="{B41B1E0B-0473-4C7A-8588-4907F1B0D2E2}">
                  <a16:creationId xmlns:a16="http://schemas.microsoft.com/office/drawing/2010/main" id="{7540FE36-E928-47AC-9EF1-BFF1236F539C}"/>
                </a:ext>
              </a:extLst>
            </p:cNvPr>
            <p:cNvSpPr/>
            <p:nvPr/>
          </p:nvSpPr>
          <p:spPr>
            <a:xfrm rot="0">
              <a:off x="749309" y="1112739"/>
              <a:ext cx="314700" cy="2268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" name="Google Shape;4481;p81">
              <a:extLst>
                <a:ext uri="{6D520100-29E8-4CBC-8A67-F6563A09ED89}">
                  <a16:creationId xmlns:a16="http://schemas.microsoft.com/office/drawing/2010/main" id="{B7C334B9-11E3-44DC-8FBC-B532D12D83B1}"/>
                </a:ext>
              </a:extLst>
            </p:cNvPr>
            <p:cNvSpPr/>
            <p:nvPr/>
          </p:nvSpPr>
          <p:spPr>
            <a:xfrm rot="0"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" name="Google Shape;4482;p81">
              <a:extLst>
                <a:ext uri="{996E5EBB-84EB-4055-81DD-D65E96CAE116}">
                  <a16:creationId xmlns:a16="http://schemas.microsoft.com/office/drawing/2010/main" id="{767B9BE6-632D-4071-BB7C-A41EC798EF07}"/>
                </a:ext>
              </a:extLst>
            </p:cNvPr>
            <p:cNvSpPr/>
            <p:nvPr/>
          </p:nvSpPr>
          <p:spPr>
            <a:xfrm rot="0"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" name="Google Shape;4483;p81">
              <a:extLst>
                <a:ext uri="{C44A4332-D660-4CBA-9840-63235F91769B}">
                  <a16:creationId xmlns:a16="http://schemas.microsoft.com/office/drawing/2010/main" id="{2FA8FF8E-57BA-4642-98A5-C29DCD13B1F4}"/>
                </a:ext>
              </a:extLst>
            </p:cNvPr>
            <p:cNvSpPr/>
            <p:nvPr/>
          </p:nvSpPr>
          <p:spPr>
            <a:xfrm rot="0">
              <a:off x="1092070" y="1759876"/>
              <a:ext cx="657599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4484;p81">
              <a:extLst>
                <a:ext uri="{8A2EB24E-0112-4650-8D97-286F22719DC4}">
                  <a16:creationId xmlns:a16="http://schemas.microsoft.com/office/drawing/2010/main" id="{3E864277-D3DC-4C32-AFAA-C6C3127F14C4}"/>
                </a:ext>
              </a:extLst>
            </p:cNvPr>
            <p:cNvSpPr/>
            <p:nvPr/>
          </p:nvSpPr>
          <p:spPr>
            <a:xfrm rot="0">
              <a:off x="2463277" y="1759876"/>
              <a:ext cx="657599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aphicFrame>
        <p:nvGraphicFramePr>
          <p:cNvPr id="82" name="Google Shape;4485;p81">
            <a:extLst>
              <a:ext uri="{68FB5BCE-8D76-4F46-B8A0-4F4730E29173}">
                <a16:creationId xmlns:a16="http://schemas.microsoft.com/office/drawing/2010/main" id="{A75CFB07-492B-464E-9B84-5BE8EA59FE90}"/>
              </a:ext>
            </a:extLst>
          </p:cNvPr>
          <p:cNvGraphicFramePr/>
          <p:nvPr/>
        </p:nvGraphicFramePr>
        <p:xfrm rot="0">
          <a:off x="5949699" y="11889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{6F3DB001-6096-4BB7-AB35-06BA15F30643}</a:tableStyleId>
              </a:tblPr>
              <a:tblGrid>
                <a:gridCol w="622825"/>
                <a:gridCol w="622825"/>
                <a:gridCol w="622825"/>
                <a:gridCol w="622825"/>
              </a:tblGrid>
              <a:tr h="32547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</a:tr>
              <a:tr h="32547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</a:tr>
              <a:tr h="32547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3" name="Google Shape;4486;p81">
            <a:extLst>
              <a:ext uri="{C08A427B-4507-473E-893C-7CC43D213E19}">
                <a16:creationId xmlns:a16="http://schemas.microsoft.com/office/drawing/2010/main" id="{3E535E6E-61FC-470C-BF54-BFE202F1382A}"/>
              </a:ext>
            </a:extLst>
          </p:cNvPr>
          <p:cNvGraphicFramePr/>
          <p:nvPr/>
        </p:nvGraphicFramePr>
        <p:xfrm rot="0">
          <a:off x="3356413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{6F3DB001-6096-4BB7-AB35-06BA15F30643}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</a:tr>
              <a:tr h="28952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</a:tr>
              <a:tr h="289525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9525">
                      <a:solidFill>
                        <a:srgbClr val="0e2a47"/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84" name="Google Shape;4487;p81">
            <a:extLst>
              <a:ext uri="{24F8C2E4-9C58-40CC-98D4-399990BF99AF}">
                <a16:creationId xmlns:a16="http://schemas.microsoft.com/office/drawing/2010/main" id="{E17806A3-DE2B-45B4-9559-3AD7B8D75735}"/>
              </a:ext>
            </a:extLst>
          </p:cNvPr>
          <p:cNvGrpSpPr/>
          <p:nvPr/>
        </p:nvGrpSpPr>
        <p:grpSpPr>
          <a:xfrm rot="0">
            <a:off x="4100342" y="2709743"/>
            <a:ext cx="1517436" cy="74460"/>
            <a:chOff x="3980086" y="2804397"/>
            <a:chExt cx="1227599" cy="66899"/>
          </a:xfrm>
        </p:grpSpPr>
        <p:sp>
          <p:nvSpPr>
            <p:cNvPr id="85" name="Google Shape;4488;p81">
              <a:extLst>
                <a:ext uri="{DD183426-C5F6-462A-A1A2-2A36BDDD49D2}">
                  <a16:creationId xmlns:a16="http://schemas.microsoft.com/office/drawing/2010/main" id="{72302FA0-9AE8-4944-8280-5044A9186B02}"/>
                </a:ext>
              </a:extLst>
            </p:cNvPr>
            <p:cNvSpPr/>
            <p:nvPr/>
          </p:nvSpPr>
          <p:spPr>
            <a:xfrm flipH="true" rot="5400000">
              <a:off x="4560736" y="2223904"/>
              <a:ext cx="66300" cy="1227599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4489;p81">
              <a:extLst>
                <a:ext uri="{2E58D5A9-4DFE-4AA7-922F-D3D4730FDAAA}">
                  <a16:creationId xmlns:a16="http://schemas.microsoft.com/office/drawing/2010/main" id="{DF9E660C-6FD2-484F-920B-EBD68AAA6F14}"/>
                </a:ext>
              </a:extLst>
            </p:cNvPr>
            <p:cNvSpPr/>
            <p:nvPr/>
          </p:nvSpPr>
          <p:spPr>
            <a:xfrm flipH="true" rot="5400000">
              <a:off x="4086125" y="2698646"/>
              <a:ext cx="66899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7" name="Google Shape;4490;p81">
            <a:extLst>
              <a:ext uri="{A9CB048E-C576-4FCD-8979-66BC9D031B69}">
                <a16:creationId xmlns:a16="http://schemas.microsoft.com/office/drawing/2010/main" id="{D2E4FEDB-0B05-4222-B2D4-876E485445F1}"/>
              </a:ext>
            </a:extLst>
          </p:cNvPr>
          <p:cNvGrpSpPr/>
          <p:nvPr/>
        </p:nvGrpSpPr>
        <p:grpSpPr>
          <a:xfrm rot="0">
            <a:off x="4725406" y="3002329"/>
            <a:ext cx="892956" cy="74460"/>
            <a:chOff x="3980086" y="2804397"/>
            <a:chExt cx="1227599" cy="66899"/>
          </a:xfrm>
        </p:grpSpPr>
        <p:sp>
          <p:nvSpPr>
            <p:cNvPr id="88" name="Google Shape;4491;p81">
              <a:extLst>
                <a:ext uri="{3281D2B6-6753-4E04-BAB2-7247B7872216}">
                  <a16:creationId xmlns:a16="http://schemas.microsoft.com/office/drawing/2010/main" id="{F0066C0F-33D8-4B26-B130-BE5816F76C63}"/>
                </a:ext>
              </a:extLst>
            </p:cNvPr>
            <p:cNvSpPr/>
            <p:nvPr/>
          </p:nvSpPr>
          <p:spPr>
            <a:xfrm flipH="true" rot="5400000">
              <a:off x="4560736" y="2223904"/>
              <a:ext cx="66300" cy="1227599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f4f6f8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" name="Google Shape;4492;p81">
              <a:extLst>
                <a:ext uri="{BF6C3001-AA26-4F8C-9E4F-048032700C01}">
                  <a16:creationId xmlns:a16="http://schemas.microsoft.com/office/drawing/2010/main" id="{6EA179FE-24AA-44CA-A6B5-61D0A693C587}"/>
                </a:ext>
              </a:extLst>
            </p:cNvPr>
            <p:cNvSpPr/>
            <p:nvPr/>
          </p:nvSpPr>
          <p:spPr>
            <a:xfrm flipH="true" rot="5400000">
              <a:off x="4086125" y="2698646"/>
              <a:ext cx="66899" cy="278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7994a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0" name="Google Shape;4493;p81">
            <a:extLst>
              <a:ext uri="{E34C0526-0E0B-4325-8FA8-C8BD8F4AB9C1}">
                <a16:creationId xmlns:a16="http://schemas.microsoft.com/office/drawing/2010/main" id="{C31A9596-7C6B-4142-A90B-844B4561104D}"/>
              </a:ext>
            </a:extLst>
          </p:cNvPr>
          <p:cNvGrpSpPr/>
          <p:nvPr/>
        </p:nvGrpSpPr>
        <p:grpSpPr>
          <a:xfrm rot="0">
            <a:off x="3358498" y="3361213"/>
            <a:ext cx="2363244" cy="1005943"/>
            <a:chOff x="3358414" y="3361302"/>
            <a:chExt cx="2363244" cy="1024695"/>
          </a:xfrm>
        </p:grpSpPr>
        <p:grpSp>
          <p:nvGrpSpPr>
            <p:cNvPr id="91" name="Google Shape;4494;p81">
              <a:extLst>
                <a:ext uri="{8B91AA2D-0F82-45C1-9373-D116F847C0D4}">
                  <a16:creationId xmlns:a16="http://schemas.microsoft.com/office/drawing/2010/main" id="{23C86C0F-23F3-4DAE-8754-5350277331A8}"/>
                </a:ext>
              </a:extLst>
            </p:cNvPr>
            <p:cNvGrpSpPr/>
            <p:nvPr/>
          </p:nvGrpSpPr>
          <p:grpSpPr>
            <a:xfrm rot="0">
              <a:off x="3358414" y="3361302"/>
              <a:ext cx="441300" cy="1024695"/>
              <a:chOff x="3358414" y="3361302"/>
              <a:chExt cx="441300" cy="1024695"/>
            </a:xfrm>
          </p:grpSpPr>
          <p:sp>
            <p:nvSpPr>
              <p:cNvPr id="92" name="Google Shape;4495;p81">
                <a:extLst>
                  <a:ext uri="{A1DAB10F-8A61-41CB-A604-E7B2DB1434AE}">
                    <a16:creationId xmlns:a16="http://schemas.microsoft.com/office/drawing/2010/main" id="{C1C71BAA-ED2F-43BB-9F95-8AF07E04FDE9}"/>
                  </a:ext>
                </a:extLst>
              </p:cNvPr>
              <p:cNvSpPr/>
              <p:nvPr/>
            </p:nvSpPr>
            <p:spPr>
              <a:xfrm rot="0">
                <a:off x="3358414" y="3361302"/>
                <a:ext cx="441300" cy="136499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3" name="Google Shape;4496;p81">
                <a:extLst>
                  <a:ext uri="{F45B04B2-8154-45C2-848B-18BFA87A3481}">
                    <a16:creationId xmlns:a16="http://schemas.microsoft.com/office/drawing/2010/main" id="{F7808FD6-81D6-430E-8DCB-FE82366A3CDC}"/>
                  </a:ext>
                </a:extLst>
              </p:cNvPr>
              <p:cNvSpPr/>
              <p:nvPr/>
            </p:nvSpPr>
            <p:spPr>
              <a:xfrm rot="0">
                <a:off x="3358414" y="353894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4" name="Google Shape;4497;p81">
                <a:extLst>
                  <a:ext uri="{589B0006-442A-41F5-B004-412B1480AABB}">
                    <a16:creationId xmlns:a16="http://schemas.microsoft.com/office/drawing/2010/main" id="{779B63DE-4C1D-48D2-9F5A-F73746F9C064}"/>
                  </a:ext>
                </a:extLst>
              </p:cNvPr>
              <p:cNvSpPr/>
              <p:nvPr/>
            </p:nvSpPr>
            <p:spPr>
              <a:xfrm rot="0">
                <a:off x="3358414" y="3716591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5" name="Google Shape;4498;p81">
                <a:extLst>
                  <a:ext uri="{B366D4B7-0A44-4894-82AD-1A3FE99F3920}">
                    <a16:creationId xmlns:a16="http://schemas.microsoft.com/office/drawing/2010/main" id="{C336A99B-BF9E-4BB2-B6B3-5141C2E6ABB7}"/>
                  </a:ext>
                </a:extLst>
              </p:cNvPr>
              <p:cNvSpPr/>
              <p:nvPr/>
            </p:nvSpPr>
            <p:spPr>
              <a:xfrm rot="0">
                <a:off x="3358414" y="389423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6" name="Google Shape;4499;p81">
                <a:extLst>
                  <a:ext uri="{53C4066F-5660-4590-9A51-224F236BCEF6}">
                    <a16:creationId xmlns:a16="http://schemas.microsoft.com/office/drawing/2010/main" id="{5DFE2BC6-FC8A-4429-BB9C-57E42CA8F0B2}"/>
                  </a:ext>
                </a:extLst>
              </p:cNvPr>
              <p:cNvSpPr/>
              <p:nvPr/>
            </p:nvSpPr>
            <p:spPr>
              <a:xfrm rot="0">
                <a:off x="3358414" y="407186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7" name="Google Shape;4500;p81">
                <a:extLst>
                  <a:ext uri="{30166A79-412E-4F12-B478-78C4CDE60BE3}">
                    <a16:creationId xmlns:a16="http://schemas.microsoft.com/office/drawing/2010/main" id="{37B7FAC4-1C62-4DA2-8D2B-7CD1CE6F6AA7}"/>
                  </a:ext>
                </a:extLst>
              </p:cNvPr>
              <p:cNvSpPr/>
              <p:nvPr/>
            </p:nvSpPr>
            <p:spPr>
              <a:xfrm rot="0">
                <a:off x="3358414" y="424949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98" name="Google Shape;4501;p81">
              <a:extLst>
                <a:ext uri="{EF142799-5E68-464A-B81D-5E540B201609}">
                  <a16:creationId xmlns:a16="http://schemas.microsoft.com/office/drawing/2010/main" id="{D552F765-3C01-48F6-9FCC-C96F82F61708}"/>
                </a:ext>
              </a:extLst>
            </p:cNvPr>
            <p:cNvGrpSpPr/>
            <p:nvPr/>
          </p:nvGrpSpPr>
          <p:grpSpPr>
            <a:xfrm rot="0">
              <a:off x="3838901" y="3361302"/>
              <a:ext cx="441300" cy="1024695"/>
              <a:chOff x="3838901" y="3361302"/>
              <a:chExt cx="441300" cy="1024695"/>
            </a:xfrm>
          </p:grpSpPr>
          <p:sp>
            <p:nvSpPr>
              <p:cNvPr id="99" name="Google Shape;4502;p81">
                <a:extLst>
                  <a:ext uri="{8BF7EE8D-3DBD-4511-ADCA-22D9EB0B2212}">
                    <a16:creationId xmlns:a16="http://schemas.microsoft.com/office/drawing/2010/main" id="{E7FA49FB-35B3-4025-AF50-B0D17E7D3A8F}"/>
                  </a:ext>
                </a:extLst>
              </p:cNvPr>
              <p:cNvSpPr/>
              <p:nvPr/>
            </p:nvSpPr>
            <p:spPr>
              <a:xfrm rot="0">
                <a:off x="3838901" y="3361302"/>
                <a:ext cx="441300" cy="136499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0" name="Google Shape;4503;p81">
                <a:extLst>
                  <a:ext uri="{9399718D-4421-422E-85F8-374C9ED974F8}">
                    <a16:creationId xmlns:a16="http://schemas.microsoft.com/office/drawing/2010/main" id="{699F5696-4178-4CC1-A719-3A1AF6BA57E1}"/>
                  </a:ext>
                </a:extLst>
              </p:cNvPr>
              <p:cNvSpPr/>
              <p:nvPr/>
            </p:nvSpPr>
            <p:spPr>
              <a:xfrm rot="0">
                <a:off x="3838901" y="353894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1" name="Google Shape;4504;p81">
                <a:extLst>
                  <a:ext uri="{5243DE27-EED9-43DC-A023-37E103E33094}">
                    <a16:creationId xmlns:a16="http://schemas.microsoft.com/office/drawing/2010/main" id="{7DBE7A99-DC16-4B96-B409-E346BEE2593D}"/>
                  </a:ext>
                </a:extLst>
              </p:cNvPr>
              <p:cNvSpPr/>
              <p:nvPr/>
            </p:nvSpPr>
            <p:spPr>
              <a:xfrm rot="0">
                <a:off x="3838901" y="3716591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2" name="Google Shape;4505;p81">
                <a:extLst>
                  <a:ext uri="{D4CD6940-8DD0-4AE9-844E-0E0568CD50ED}">
                    <a16:creationId xmlns:a16="http://schemas.microsoft.com/office/drawing/2010/main" id="{F64145FA-FE5C-480F-B483-C8E1AD46CEC0}"/>
                  </a:ext>
                </a:extLst>
              </p:cNvPr>
              <p:cNvSpPr/>
              <p:nvPr/>
            </p:nvSpPr>
            <p:spPr>
              <a:xfrm rot="0">
                <a:off x="3838901" y="389423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3" name="Google Shape;4506;p81">
                <a:extLst>
                  <a:ext uri="{EF2FF42A-2B62-4F8E-88DF-1FB406037C79}">
                    <a16:creationId xmlns:a16="http://schemas.microsoft.com/office/drawing/2010/main" id="{E8D12A73-CDD2-4C3B-9949-403EF89C6B5A}"/>
                  </a:ext>
                </a:extLst>
              </p:cNvPr>
              <p:cNvSpPr/>
              <p:nvPr/>
            </p:nvSpPr>
            <p:spPr>
              <a:xfrm rot="0">
                <a:off x="3838901" y="407186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4" name="Google Shape;4507;p81">
                <a:extLst>
                  <a:ext uri="{C932A3A9-ADEF-4B51-B11C-4F36D2EFED07}">
                    <a16:creationId xmlns:a16="http://schemas.microsoft.com/office/drawing/2010/main" id="{B3718BF9-AD84-43C7-BA24-CBC459ED49EC}"/>
                  </a:ext>
                </a:extLst>
              </p:cNvPr>
              <p:cNvSpPr/>
              <p:nvPr/>
            </p:nvSpPr>
            <p:spPr>
              <a:xfrm rot="0">
                <a:off x="3838901" y="424949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05" name="Google Shape;4508;p81">
              <a:extLst>
                <a:ext uri="{38BB5F5A-2D8A-4E49-B30D-353E7A930143}">
                  <a16:creationId xmlns:a16="http://schemas.microsoft.com/office/drawing/2010/main" id="{872E4230-C84F-4E1A-8277-C6858BFCF87E}"/>
                </a:ext>
              </a:extLst>
            </p:cNvPr>
            <p:cNvGrpSpPr/>
            <p:nvPr/>
          </p:nvGrpSpPr>
          <p:grpSpPr>
            <a:xfrm rot="0">
              <a:off x="4319387" y="3361302"/>
              <a:ext cx="441300" cy="1024695"/>
              <a:chOff x="4319387" y="3361302"/>
              <a:chExt cx="441300" cy="1024695"/>
            </a:xfrm>
          </p:grpSpPr>
          <p:sp>
            <p:nvSpPr>
              <p:cNvPr id="106" name="Google Shape;4509;p81">
                <a:extLst>
                  <a:ext uri="{B645731E-C34B-4D45-B48A-EDC6362D9EB9}">
                    <a16:creationId xmlns:a16="http://schemas.microsoft.com/office/drawing/2010/main" id="{FDAB9040-45E7-48F5-A7F9-75D9A12DB53C}"/>
                  </a:ext>
                </a:extLst>
              </p:cNvPr>
              <p:cNvSpPr/>
              <p:nvPr/>
            </p:nvSpPr>
            <p:spPr>
              <a:xfrm rot="0">
                <a:off x="4319387" y="3361302"/>
                <a:ext cx="441300" cy="136499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7" name="Google Shape;4510;p81">
                <a:extLst>
                  <a:ext uri="{CAED4AAB-3780-4D0E-A890-A965F94BD549}">
                    <a16:creationId xmlns:a16="http://schemas.microsoft.com/office/drawing/2010/main" id="{CDBF3042-FD46-48F3-AC92-B1F99CD65139}"/>
                  </a:ext>
                </a:extLst>
              </p:cNvPr>
              <p:cNvSpPr/>
              <p:nvPr/>
            </p:nvSpPr>
            <p:spPr>
              <a:xfrm rot="0">
                <a:off x="4319387" y="353894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8" name="Google Shape;4511;p81">
                <a:extLst>
                  <a:ext uri="{CE0AC1D6-1CA9-4EEC-853F-2A5903FB5B6F}">
                    <a16:creationId xmlns:a16="http://schemas.microsoft.com/office/drawing/2010/main" id="{4D7C235C-5A17-45CB-B808-D34375D75CCC}"/>
                  </a:ext>
                </a:extLst>
              </p:cNvPr>
              <p:cNvSpPr/>
              <p:nvPr/>
            </p:nvSpPr>
            <p:spPr>
              <a:xfrm rot="0">
                <a:off x="4319387" y="3716591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9" name="Google Shape;4512;p81">
                <a:extLst>
                  <a:ext uri="{94B43908-2E07-4D48-A585-A4FFBB36879C}">
                    <a16:creationId xmlns:a16="http://schemas.microsoft.com/office/drawing/2010/main" id="{6F3E9F19-DDFA-4C52-BC19-A6E36A1CDB30}"/>
                  </a:ext>
                </a:extLst>
              </p:cNvPr>
              <p:cNvSpPr/>
              <p:nvPr/>
            </p:nvSpPr>
            <p:spPr>
              <a:xfrm rot="0">
                <a:off x="4319387" y="389423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0" name="Google Shape;4513;p81">
                <a:extLst>
                  <a:ext uri="{E1FFF19D-7740-4E68-B88C-0434014CE6C7}">
                    <a16:creationId xmlns:a16="http://schemas.microsoft.com/office/drawing/2010/main" id="{ED85308B-DEAF-4D8A-9699-58E0AD19A0DD}"/>
                  </a:ext>
                </a:extLst>
              </p:cNvPr>
              <p:cNvSpPr/>
              <p:nvPr/>
            </p:nvSpPr>
            <p:spPr>
              <a:xfrm rot="0">
                <a:off x="4319387" y="407186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1" name="Google Shape;4514;p81">
                <a:extLst>
                  <a:ext uri="{6CA3509E-1775-481E-B3C5-8FDAC9128A4A}">
                    <a16:creationId xmlns:a16="http://schemas.microsoft.com/office/drawing/2010/main" id="{BFF6F281-AC0D-4A3B-83D2-D28F41865A6A}"/>
                  </a:ext>
                </a:extLst>
              </p:cNvPr>
              <p:cNvSpPr/>
              <p:nvPr/>
            </p:nvSpPr>
            <p:spPr>
              <a:xfrm rot="0">
                <a:off x="4319387" y="424949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2" name="Google Shape;4515;p81">
              <a:extLst>
                <a:ext uri="{436C3EFD-4833-4069-B72F-23E1DD4CDAF0}">
                  <a16:creationId xmlns:a16="http://schemas.microsoft.com/office/drawing/2010/main" id="{1B6796C0-7D30-4677-913C-491D29735D6F}"/>
                </a:ext>
              </a:extLst>
            </p:cNvPr>
            <p:cNvGrpSpPr/>
            <p:nvPr/>
          </p:nvGrpSpPr>
          <p:grpSpPr>
            <a:xfrm rot="0">
              <a:off x="4799873" y="3361302"/>
              <a:ext cx="441300" cy="1024695"/>
              <a:chOff x="4799873" y="3361302"/>
              <a:chExt cx="441300" cy="1024695"/>
            </a:xfrm>
          </p:grpSpPr>
          <p:sp>
            <p:nvSpPr>
              <p:cNvPr id="113" name="Google Shape;4516;p81">
                <a:extLst>
                  <a:ext uri="{9334E854-C34D-4FB1-B9B4-C7488744471D}">
                    <a16:creationId xmlns:a16="http://schemas.microsoft.com/office/drawing/2010/main" id="{184FEDE8-00F1-479C-8CBB-4E140F3F09C5}"/>
                  </a:ext>
                </a:extLst>
              </p:cNvPr>
              <p:cNvSpPr/>
              <p:nvPr/>
            </p:nvSpPr>
            <p:spPr>
              <a:xfrm rot="0">
                <a:off x="4799873" y="3361302"/>
                <a:ext cx="441300" cy="136499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4" name="Google Shape;4517;p81">
                <a:extLst>
                  <a:ext uri="{91A94E84-DAF3-4685-8E1B-B6D5DE8E5B93}">
                    <a16:creationId xmlns:a16="http://schemas.microsoft.com/office/drawing/2010/main" id="{A38DD176-C4BA-4270-BADD-F984947832F7}"/>
                  </a:ext>
                </a:extLst>
              </p:cNvPr>
              <p:cNvSpPr/>
              <p:nvPr/>
            </p:nvSpPr>
            <p:spPr>
              <a:xfrm rot="0">
                <a:off x="4799873" y="353894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5" name="Google Shape;4518;p81">
                <a:extLst>
                  <a:ext uri="{65AE9DD9-3957-43FF-8A72-D2705CD1EC5C}">
                    <a16:creationId xmlns:a16="http://schemas.microsoft.com/office/drawing/2010/main" id="{D63296D7-4F14-457F-9D59-DC50F2276BC7}"/>
                  </a:ext>
                </a:extLst>
              </p:cNvPr>
              <p:cNvSpPr/>
              <p:nvPr/>
            </p:nvSpPr>
            <p:spPr>
              <a:xfrm rot="0">
                <a:off x="4799873" y="3716591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6" name="Google Shape;4519;p81">
                <a:extLst>
                  <a:ext uri="{906BE726-2FA4-46CF-8C15-1CF54E9BC125}">
                    <a16:creationId xmlns:a16="http://schemas.microsoft.com/office/drawing/2010/main" id="{5DF8C698-62D1-447C-8A76-B944E5E076ED}"/>
                  </a:ext>
                </a:extLst>
              </p:cNvPr>
              <p:cNvSpPr/>
              <p:nvPr/>
            </p:nvSpPr>
            <p:spPr>
              <a:xfrm rot="0">
                <a:off x="4799873" y="389423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7" name="Google Shape;4520;p81">
                <a:extLst>
                  <a:ext uri="{B321AC06-4C09-4F24-AA6F-48F7DF74AD28}">
                    <a16:creationId xmlns:a16="http://schemas.microsoft.com/office/drawing/2010/main" id="{9825EF22-91E9-4328-A515-1E02E083CA07}"/>
                  </a:ext>
                </a:extLst>
              </p:cNvPr>
              <p:cNvSpPr/>
              <p:nvPr/>
            </p:nvSpPr>
            <p:spPr>
              <a:xfrm rot="0">
                <a:off x="4799873" y="407186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8" name="Google Shape;4521;p81">
                <a:extLst>
                  <a:ext uri="{165B1545-3D0F-44D7-AF03-98697C7E92C9}">
                    <a16:creationId xmlns:a16="http://schemas.microsoft.com/office/drawing/2010/main" id="{F0B14C1F-688B-4350-B163-B9D7EF8449F3}"/>
                  </a:ext>
                </a:extLst>
              </p:cNvPr>
              <p:cNvSpPr/>
              <p:nvPr/>
            </p:nvSpPr>
            <p:spPr>
              <a:xfrm rot="0">
                <a:off x="4799873" y="424949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9" name="Google Shape;4522;p81">
              <a:extLst>
                <a:ext uri="{F8A09A64-4B6C-4FCF-898C-31C1F5FF5D90}">
                  <a16:creationId xmlns:a16="http://schemas.microsoft.com/office/drawing/2010/main" id="{A4650ABA-A86F-4551-B429-91B0B3EA8493}"/>
                </a:ext>
              </a:extLst>
            </p:cNvPr>
            <p:cNvGrpSpPr/>
            <p:nvPr/>
          </p:nvGrpSpPr>
          <p:grpSpPr>
            <a:xfrm rot="0">
              <a:off x="5280360" y="3361302"/>
              <a:ext cx="441300" cy="1024695"/>
              <a:chOff x="5280360" y="3361302"/>
              <a:chExt cx="441300" cy="1024695"/>
            </a:xfrm>
          </p:grpSpPr>
          <p:sp>
            <p:nvSpPr>
              <p:cNvPr id="120" name="Google Shape;4523;p81">
                <a:extLst>
                  <a:ext uri="{973F1A85-A59F-47D6-99D2-6C128C06E7E7}">
                    <a16:creationId xmlns:a16="http://schemas.microsoft.com/office/drawing/2010/main" id="{FAC1105B-5C2D-4B48-803E-D8157D2870D0}"/>
                  </a:ext>
                </a:extLst>
              </p:cNvPr>
              <p:cNvSpPr/>
              <p:nvPr/>
            </p:nvSpPr>
            <p:spPr>
              <a:xfrm rot="0">
                <a:off x="5280360" y="3361302"/>
                <a:ext cx="441300" cy="136499"/>
              </a:xfrm>
              <a:prstGeom prst="flowChartAlternateProcess">
                <a:avLst/>
              </a:pr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1" name="Google Shape;4524;p81">
                <a:extLst>
                  <a:ext uri="{993C823B-77EF-4E89-BE6C-4DD6A4731FCF}">
                    <a16:creationId xmlns:a16="http://schemas.microsoft.com/office/drawing/2010/main" id="{14C7E4BE-8E36-4DF8-817A-DAB6AB8B896B}"/>
                  </a:ext>
                </a:extLst>
              </p:cNvPr>
              <p:cNvSpPr/>
              <p:nvPr/>
            </p:nvSpPr>
            <p:spPr>
              <a:xfrm rot="0">
                <a:off x="5280360" y="353894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2" name="Google Shape;4525;p81">
                <a:extLst>
                  <a:ext uri="{68584EAF-688F-4DCE-97AF-5AA769CC9DDF}">
                    <a16:creationId xmlns:a16="http://schemas.microsoft.com/office/drawing/2010/main" id="{244DCAB0-80A6-487E-81E0-16406B44A12D}"/>
                  </a:ext>
                </a:extLst>
              </p:cNvPr>
              <p:cNvSpPr/>
              <p:nvPr/>
            </p:nvSpPr>
            <p:spPr>
              <a:xfrm rot="0">
                <a:off x="5280360" y="3716591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3" name="Google Shape;4526;p81">
                <a:extLst>
                  <a:ext uri="{1AD28C63-7336-48B3-AC5C-953412644EC5}">
                    <a16:creationId xmlns:a16="http://schemas.microsoft.com/office/drawing/2010/main" id="{D14625CD-985D-47A1-A5FD-E83D2FED94B7}"/>
                  </a:ext>
                </a:extLst>
              </p:cNvPr>
              <p:cNvSpPr/>
              <p:nvPr/>
            </p:nvSpPr>
            <p:spPr>
              <a:xfrm rot="0">
                <a:off x="5280360" y="389423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4" name="Google Shape;4527;p81">
                <a:extLst>
                  <a:ext uri="{F2A58CE9-36CF-44CF-80CF-0A99D196FE47}">
                    <a16:creationId xmlns:a16="http://schemas.microsoft.com/office/drawing/2010/main" id="{5F0492D5-2494-4718-8E86-13821411FE75}"/>
                  </a:ext>
                </a:extLst>
              </p:cNvPr>
              <p:cNvSpPr/>
              <p:nvPr/>
            </p:nvSpPr>
            <p:spPr>
              <a:xfrm rot="0">
                <a:off x="5280360" y="4071866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5" name="Google Shape;4528;p81">
                <a:extLst>
                  <a:ext uri="{FC3BE9DF-47EA-48EA-97BF-45D694F45DF4}">
                    <a16:creationId xmlns:a16="http://schemas.microsoft.com/office/drawing/2010/main" id="{59B021D9-69C2-4499-8841-7A08D82235AA}"/>
                  </a:ext>
                </a:extLst>
              </p:cNvPr>
              <p:cNvSpPr/>
              <p:nvPr/>
            </p:nvSpPr>
            <p:spPr>
              <a:xfrm rot="0">
                <a:off x="5280360" y="4249497"/>
                <a:ext cx="441300" cy="136499"/>
              </a:xfrm>
              <a:prstGeom prst="flowChartAlternateProcess">
                <a:avLst/>
              </a:pr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aphicFrame>
        <p:nvGraphicFramePr>
          <p:cNvPr id="126" name="Google Shape;4529;p81">
            <a:extLst>
              <a:ext uri="{598979D3-F482-49A6-A0F1-53B9D92C0FE4}">
                <a16:creationId xmlns:a16="http://schemas.microsoft.com/office/drawing/2010/main" id="{6ECCF7F9-8F88-4A4D-93F0-3E319D37BB51}"/>
              </a:ext>
            </a:extLst>
          </p:cNvPr>
          <p:cNvGraphicFramePr/>
          <p:nvPr/>
        </p:nvGraphicFramePr>
        <p:xfrm rot="0">
          <a:off x="724925" y="2323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{6F3DB001-6096-4BB7-AB35-06BA15F30643}</a:tableStyleId>
              </a:tblPr>
              <a:tblGrid>
                <a:gridCol w="600900"/>
                <a:gridCol w="600900"/>
                <a:gridCol w="600900"/>
                <a:gridCol w="600900"/>
              </a:tblGrid>
              <a:tr h="293800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5f8195"/>
                    </a:solidFill>
                  </a:tcPr>
                </a:tc>
              </a:tr>
              <a:tr h="293800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869fb1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5b7c5"/>
                    </a:solidFill>
                  </a:tcPr>
                </a:tc>
              </a:tr>
              <a:tr h="293800"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7994a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  <a:tc>
                  <a:txBody>
                    <a:bodyPr rtlCol="0"/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 sz="200"/>
                        <a:t/>
                      </a:r>
                      <a:endParaRPr dirty="0" lang="en-US" sz="200"/>
                    </a:p>
                  </a:txBody>
                  <a:tcPr anchor="t" horzOverflow="clip" marB="91425" marL="91425" marR="91425" marT="91425" vert="horz">
                    <a:lnL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L>
                    <a:lnR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R>
                    <a:lnT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T>
                    <a:lnB algn="ctr"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/>
                      <a:tailEnd/>
                    </a:lnB>
                    <a:solidFill>
                      <a:srgbClr val="abbcc9"/>
                    </a:solidFill>
                  </a:tcPr>
                </a:tc>
              </a:tr>
            </a:tbl>
          </a:graphicData>
        </a:graphic>
      </p:graphicFrame>
      <p:grpSp>
        <p:nvGrpSpPr>
          <p:cNvPr id="127" name="Google Shape;4530;p81">
            <a:extLst>
              <a:ext uri="{8D55AB6E-52EF-40B6-A713-FB52A84AEEE2}">
                <a16:creationId xmlns:a16="http://schemas.microsoft.com/office/drawing/2010/main" id="{C8FBDE3C-00E5-436E-ACA9-8DDEE6D50F05}"/>
              </a:ext>
            </a:extLst>
          </p:cNvPr>
          <p:cNvGrpSpPr/>
          <p:nvPr/>
        </p:nvGrpSpPr>
        <p:grpSpPr>
          <a:xfrm rot="0">
            <a:off x="726450" y="3372825"/>
            <a:ext cx="2403614" cy="1005899"/>
            <a:chOff x="726450" y="3372825"/>
            <a:chExt cx="2403614" cy="1005899"/>
          </a:xfrm>
        </p:grpSpPr>
        <p:grpSp>
          <p:nvGrpSpPr>
            <p:cNvPr id="128" name="Google Shape;4531;p81">
              <a:extLst>
                <a:ext uri="{4588EF27-833F-4BAA-BA68-217C0F8CFE5F}">
                  <a16:creationId xmlns:a16="http://schemas.microsoft.com/office/drawing/2010/main" id="{9D9225F2-DE0B-4BB4-8F07-38825C39875A}"/>
                </a:ext>
              </a:extLst>
            </p:cNvPr>
            <p:cNvGrpSpPr/>
            <p:nvPr/>
          </p:nvGrpSpPr>
          <p:grpSpPr>
            <a:xfrm rot="0">
              <a:off x="726450" y="3696000"/>
              <a:ext cx="2403614" cy="500898"/>
              <a:chOff x="726450" y="3696000"/>
              <a:chExt cx="2403614" cy="500898"/>
            </a:xfrm>
          </p:grpSpPr>
          <p:sp>
            <p:nvSpPr>
              <p:cNvPr id="129" name="Google Shape;4532;p81">
                <a:extLst>
                  <a:ext uri="{6497CEED-7F4E-4CFA-84F9-BE4AF04AB5B0}">
                    <a16:creationId xmlns:a16="http://schemas.microsoft.com/office/drawing/2010/main" id="{51BFB08B-5D90-4495-A551-C495633C2BC6}"/>
                  </a:ext>
                </a:extLst>
              </p:cNvPr>
              <p:cNvSpPr/>
              <p:nvPr/>
            </p:nvSpPr>
            <p:spPr>
              <a:xfrm rot="0">
                <a:off x="726450" y="3696000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  <p:sp>
            <p:nvSpPr>
              <p:cNvPr id="130" name="Google Shape;4533;p81">
                <a:extLst>
                  <a:ext uri="{9CD9F082-49E0-4920-AA9F-0FB0AF80D78D}">
                    <a16:creationId xmlns:a16="http://schemas.microsoft.com/office/drawing/2010/main" id="{029FA0EC-2D79-4D09-8ECF-6EBD08FD2AE6}"/>
                  </a:ext>
                </a:extLst>
              </p:cNvPr>
              <p:cNvSpPr/>
              <p:nvPr/>
            </p:nvSpPr>
            <p:spPr>
              <a:xfrm rot="0">
                <a:off x="726463" y="4029798"/>
                <a:ext cx="2403600" cy="167100"/>
              </a:xfrm>
              <a:prstGeom prst="rect">
                <a:avLst/>
              </a:pr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</p:grpSp>
        <p:grpSp>
          <p:nvGrpSpPr>
            <p:cNvPr id="131" name="Google Shape;4534;p81">
              <a:extLst>
                <a:ext uri="{7CB57C5A-54E9-40B7-BD26-2D093779ADEC}">
                  <a16:creationId xmlns:a16="http://schemas.microsoft.com/office/drawing/2010/main" id="{51F896A2-DC0C-4CF8-AF3E-D98257C9E348}"/>
                </a:ext>
              </a:extLst>
            </p:cNvPr>
            <p:cNvGrpSpPr/>
            <p:nvPr/>
          </p:nvGrpSpPr>
          <p:grpSpPr>
            <a:xfrm rot="0">
              <a:off x="1348050" y="3372825"/>
              <a:ext cx="1720425" cy="1005899"/>
              <a:chOff x="1348050" y="3372825"/>
              <a:chExt cx="1720425" cy="1005899"/>
            </a:xfrm>
          </p:grpSpPr>
          <p:sp>
            <p:nvSpPr>
              <p:cNvPr id="132" name="Google Shape;4535;p81">
                <a:extLst>
                  <a:ext uri="{A378F596-B552-4F06-95F0-73568FAAAE41}">
                    <a16:creationId xmlns:a16="http://schemas.microsoft.com/office/drawing/2010/main" id="{43E4FA78-4082-4225-AC30-38DE4BABEDFE}"/>
                  </a:ext>
                </a:extLst>
              </p:cNvPr>
              <p:cNvSpPr/>
              <p:nvPr/>
            </p:nvSpPr>
            <p:spPr>
              <a:xfrm rot="0">
                <a:off x="1348050" y="3372825"/>
                <a:ext cx="307200" cy="1005899"/>
              </a:xfrm>
              <a:prstGeom prst="rect">
                <a:avLst/>
              </a:prstGeom>
              <a:solidFill>
                <a:srgbClr val="869fb1"/>
              </a:solidFill>
              <a:ln cap="flat" w="19050">
                <a:solidFill>
                  <a:srgbClr val="0e2a47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  <p:sp>
            <p:nvSpPr>
              <p:cNvPr id="133" name="Google Shape;4536;p81">
                <a:extLst>
                  <a:ext uri="{C3FC80E6-D579-4257-B828-DE99B3D2775F}">
                    <a16:creationId xmlns:a16="http://schemas.microsoft.com/office/drawing/2010/main" id="{A32B111A-5D16-4183-911F-833F47D64134}"/>
                  </a:ext>
                </a:extLst>
              </p:cNvPr>
              <p:cNvSpPr/>
              <p:nvPr/>
            </p:nvSpPr>
            <p:spPr>
              <a:xfrm rot="0">
                <a:off x="1701356" y="3372825"/>
                <a:ext cx="307200" cy="1005899"/>
              </a:xfrm>
              <a:prstGeom prst="rect">
                <a:avLst/>
              </a:prstGeom>
              <a:solidFill>
                <a:srgbClr val="869fb1"/>
              </a:solidFill>
              <a:ln cap="flat" w="19050">
                <a:solidFill>
                  <a:srgbClr val="0e2a47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  <p:sp>
            <p:nvSpPr>
              <p:cNvPr id="134" name="Google Shape;4537;p81">
                <a:extLst>
                  <a:ext uri="{92562CBC-EB91-43CD-BEF6-C1066271CD21}">
                    <a16:creationId xmlns:a16="http://schemas.microsoft.com/office/drawing/2010/main" id="{F428B91E-4DEA-4477-A78D-B89D51FB76DF}"/>
                  </a:ext>
                </a:extLst>
              </p:cNvPr>
              <p:cNvSpPr/>
              <p:nvPr/>
            </p:nvSpPr>
            <p:spPr>
              <a:xfrm rot="0">
                <a:off x="2054663" y="3372825"/>
                <a:ext cx="307200" cy="1005899"/>
              </a:xfrm>
              <a:prstGeom prst="rect">
                <a:avLst/>
              </a:prstGeom>
              <a:solidFill>
                <a:srgbClr val="869fb1"/>
              </a:solidFill>
              <a:ln cap="flat" w="19050">
                <a:solidFill>
                  <a:srgbClr val="0e2a47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  <p:sp>
            <p:nvSpPr>
              <p:cNvPr id="135" name="Google Shape;4538;p81">
                <a:extLst>
                  <a:ext uri="{69F69044-6D4A-430A-A835-0542092AD1BE}">
                    <a16:creationId xmlns:a16="http://schemas.microsoft.com/office/drawing/2010/main" id="{30229C8E-501C-4089-84B7-B52AAF32627B}"/>
                  </a:ext>
                </a:extLst>
              </p:cNvPr>
              <p:cNvSpPr/>
              <p:nvPr/>
            </p:nvSpPr>
            <p:spPr>
              <a:xfrm rot="0">
                <a:off x="2407969" y="3372825"/>
                <a:ext cx="307200" cy="1005899"/>
              </a:xfrm>
              <a:prstGeom prst="rect">
                <a:avLst/>
              </a:prstGeom>
              <a:solidFill>
                <a:srgbClr val="869fb1"/>
              </a:solidFill>
              <a:ln cap="flat" w="19050">
                <a:solidFill>
                  <a:srgbClr val="0e2a47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  <p:sp>
            <p:nvSpPr>
              <p:cNvPr id="136" name="Google Shape;4539;p81">
                <a:extLst>
                  <a:ext uri="{1FF917E1-5D24-4D64-AB9D-773089BDE966}">
                    <a16:creationId xmlns:a16="http://schemas.microsoft.com/office/drawing/2010/main" id="{5F789172-0D56-451A-8A6D-6DFA3EE82BF8}"/>
                  </a:ext>
                </a:extLst>
              </p:cNvPr>
              <p:cNvSpPr/>
              <p:nvPr/>
            </p:nvSpPr>
            <p:spPr>
              <a:xfrm rot="0">
                <a:off x="2761275" y="3372825"/>
                <a:ext cx="307200" cy="1005899"/>
              </a:xfrm>
              <a:prstGeom prst="rect">
                <a:avLst/>
              </a:prstGeom>
              <a:solidFill>
                <a:srgbClr val="869fb1"/>
              </a:solidFill>
              <a:ln cap="flat" w="19050">
                <a:solidFill>
                  <a:srgbClr val="0e2a47"/>
                </a:solidFill>
                <a:prstDash val="solid"/>
                <a:round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200"/>
                  <a:t/>
                </a:r>
                <a:endParaRPr dirty="0" lang="en-US" sz="200"/>
              </a:p>
            </p:txBody>
          </p:sp>
        </p:grpSp>
        <p:grpSp>
          <p:nvGrpSpPr>
            <p:cNvPr id="137" name="Google Shape;4540;p81">
              <a:extLst>
                <a:ext uri="{5BC3B930-E945-42E4-A207-2BF948AC0F43}">
                  <a16:creationId xmlns:a16="http://schemas.microsoft.com/office/drawing/2010/main" id="{616DB5E5-AC2F-4FA4-8066-DA9ED3ED8329}"/>
                </a:ext>
              </a:extLst>
            </p:cNvPr>
            <p:cNvGrpSpPr/>
            <p:nvPr/>
          </p:nvGrpSpPr>
          <p:grpSpPr>
            <a:xfrm rot="0">
              <a:off x="1455707" y="3731058"/>
              <a:ext cx="1491150" cy="417657"/>
              <a:chOff x="1455707" y="3731058"/>
              <a:chExt cx="1491150" cy="417657"/>
            </a:xfrm>
          </p:grpSpPr>
          <p:grpSp>
            <p:nvGrpSpPr>
              <p:cNvPr id="138" name="Google Shape;4541;p81">
                <a:extLst>
                  <a:ext uri="{764F2E89-8D99-4595-B13C-D75897F5E5AD}">
                    <a16:creationId xmlns:a16="http://schemas.microsoft.com/office/drawing/2010/main" id="{3A16DE87-57F4-41AC-8DEF-85442745EA81}"/>
                  </a:ext>
                </a:extLst>
              </p:cNvPr>
              <p:cNvGrpSpPr/>
              <p:nvPr/>
            </p:nvGrpSpPr>
            <p:grpSpPr>
              <a:xfrm rot="0">
                <a:off x="1472938" y="3745828"/>
                <a:ext cx="72126" cy="53788"/>
                <a:chOff x="1472938" y="3745828"/>
                <a:chExt cx="72126" cy="53788"/>
              </a:xfrm>
            </p:grpSpPr>
            <p:sp>
              <p:nvSpPr>
                <p:cNvPr id="139" name="Google Shape;4542;p81">
                  <a:extLst>
                    <a:ext uri="{C06FF51C-FB87-4CA4-A146-D101282DA950}">
                      <a16:creationId xmlns:a16="http://schemas.microsoft.com/office/drawing/2010/main" id="{508B6032-25C5-4BD5-8085-D5351CBEE9A0}"/>
                    </a:ext>
                  </a:extLst>
                </p:cNvPr>
                <p:cNvSpPr/>
                <p:nvPr/>
              </p:nvSpPr>
              <p:spPr>
                <a:xfrm rot="0">
                  <a:off x="1472938" y="3763820"/>
                  <a:ext cx="60030" cy="35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40" name="Google Shape;4543;p81">
                  <a:extLst>
                    <a:ext uri="{F762DFEB-0D91-45B3-A5FA-CA2F39E51294}">
                      <a16:creationId xmlns:a16="http://schemas.microsoft.com/office/drawing/2010/main" id="{81953832-2F59-47D4-ABF8-299681BEAD43}"/>
                    </a:ext>
                  </a:extLst>
                </p:cNvPr>
                <p:cNvSpPr/>
                <p:nvPr/>
              </p:nvSpPr>
              <p:spPr>
                <a:xfrm rot="0">
                  <a:off x="1490852" y="3745828"/>
                  <a:ext cx="54211" cy="345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41" name="Google Shape;4544;p81">
                <a:extLst>
                  <a:ext uri="{411EDDD7-380F-45CB-AFC1-4EFF8D0FD74C}">
                    <a16:creationId xmlns:a16="http://schemas.microsoft.com/office/drawing/2010/main" id="{E20FBA86-9B20-48FE-B8E0-11B2E30C3C8C}"/>
                  </a:ext>
                </a:extLst>
              </p:cNvPr>
              <p:cNvGrpSpPr/>
              <p:nvPr/>
            </p:nvGrpSpPr>
            <p:grpSpPr>
              <a:xfrm rot="0">
                <a:off x="1819181" y="4089633"/>
                <a:ext cx="72126" cy="53788"/>
                <a:chOff x="1819181" y="4089633"/>
                <a:chExt cx="72126" cy="53788"/>
              </a:xfrm>
            </p:grpSpPr>
            <p:sp>
              <p:nvSpPr>
                <p:cNvPr id="142" name="Google Shape;4545;p81">
                  <a:extLst>
                    <a:ext uri="{A9F86249-0198-4B9B-8F17-CE79214EF71C}">
                      <a16:creationId xmlns:a16="http://schemas.microsoft.com/office/drawing/2010/main" id="{1142D8EA-8F04-48AC-864D-5DF90E0F3630}"/>
                    </a:ext>
                  </a:extLst>
                </p:cNvPr>
                <p:cNvSpPr/>
                <p:nvPr/>
              </p:nvSpPr>
              <p:spPr>
                <a:xfrm rot="0">
                  <a:off x="1819181" y="4107625"/>
                  <a:ext cx="60030" cy="35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43" name="Google Shape;4546;p81">
                  <a:extLst>
                    <a:ext uri="{74470130-8FB4-4A10-A1D3-12A1F7546DC6}">
                      <a16:creationId xmlns:a16="http://schemas.microsoft.com/office/drawing/2010/main" id="{3D3CC064-5310-436E-8DB7-615A07E31C0C}"/>
                    </a:ext>
                  </a:extLst>
                </p:cNvPr>
                <p:cNvSpPr/>
                <p:nvPr/>
              </p:nvSpPr>
              <p:spPr>
                <a:xfrm rot="0">
                  <a:off x="1837096" y="4089633"/>
                  <a:ext cx="54211" cy="345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44" name="Google Shape;4547;p81">
                <a:extLst>
                  <a:ext uri="{A983A94D-C7E2-4E71-BDB4-C75D4E55625C}">
                    <a16:creationId xmlns:a16="http://schemas.microsoft.com/office/drawing/2010/main" id="{710188FC-39E8-4AE2-AC96-9F8FDB32889C}"/>
                  </a:ext>
                </a:extLst>
              </p:cNvPr>
              <p:cNvGrpSpPr/>
              <p:nvPr/>
            </p:nvGrpSpPr>
            <p:grpSpPr>
              <a:xfrm rot="0">
                <a:off x="1455707" y="4084171"/>
                <a:ext cx="64321" cy="64544"/>
                <a:chOff x="1455707" y="4084171"/>
                <a:chExt cx="64321" cy="64544"/>
              </a:xfrm>
            </p:grpSpPr>
            <p:sp>
              <p:nvSpPr>
                <p:cNvPr id="145" name="Google Shape;4548;p81">
                  <a:extLst>
                    <a:ext uri="{24A05D43-8D27-476B-852B-115722CFA15B}">
                      <a16:creationId xmlns:a16="http://schemas.microsoft.com/office/drawing/2010/main" id="{F819DD5A-2267-479D-82CF-76E67D838B9C}"/>
                    </a:ext>
                  </a:extLst>
                </p:cNvPr>
                <p:cNvSpPr/>
                <p:nvPr/>
              </p:nvSpPr>
              <p:spPr>
                <a:xfrm rot="0">
                  <a:off x="1478676" y="4084402"/>
                  <a:ext cx="41351" cy="643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46" name="Google Shape;4549;p81">
                  <a:extLst>
                    <a:ext uri="{BC9C9305-152E-42D5-BA02-E8015A52F8DD}">
                      <a16:creationId xmlns:a16="http://schemas.microsoft.com/office/drawing/2010/main" id="{DB96AB5C-606F-458D-ADDB-34E52C2B102F}"/>
                    </a:ext>
                  </a:extLst>
                </p:cNvPr>
                <p:cNvSpPr/>
                <p:nvPr/>
              </p:nvSpPr>
              <p:spPr>
                <a:xfrm rot="0">
                  <a:off x="1455707" y="4084171"/>
                  <a:ext cx="39512" cy="6416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47" name="Google Shape;4550;p81">
                <a:extLst>
                  <a:ext uri="{19254D15-9488-4A82-82AB-788A7BC75AD7}">
                    <a16:creationId xmlns:a16="http://schemas.microsoft.com/office/drawing/2010/main" id="{5586B6C0-2412-450F-A1FA-F31C4EF3FD8B}"/>
                  </a:ext>
                </a:extLst>
              </p:cNvPr>
              <p:cNvGrpSpPr/>
              <p:nvPr/>
            </p:nvGrpSpPr>
            <p:grpSpPr>
              <a:xfrm rot="0">
                <a:off x="1818610" y="3731058"/>
                <a:ext cx="64321" cy="64544"/>
                <a:chOff x="1818610" y="3731058"/>
                <a:chExt cx="64321" cy="64544"/>
              </a:xfrm>
            </p:grpSpPr>
            <p:sp>
              <p:nvSpPr>
                <p:cNvPr id="148" name="Google Shape;4551;p81">
                  <a:extLst>
                    <a:ext uri="{1FD50F5C-B301-4F15-9E57-F6A8BD3DDB76}">
                      <a16:creationId xmlns:a16="http://schemas.microsoft.com/office/drawing/2010/main" id="{F6E961CD-EBD8-4DFC-AB95-8E6413446040}"/>
                    </a:ext>
                  </a:extLst>
                </p:cNvPr>
                <p:cNvSpPr/>
                <p:nvPr/>
              </p:nvSpPr>
              <p:spPr>
                <a:xfrm rot="0">
                  <a:off x="1841579" y="3731290"/>
                  <a:ext cx="41351" cy="643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49" name="Google Shape;4552;p81">
                  <a:extLst>
                    <a:ext uri="{B472DF4D-D5EB-4D6E-8F62-970A0E90437D}">
                      <a16:creationId xmlns:a16="http://schemas.microsoft.com/office/drawing/2010/main" id="{B91C4D40-6D96-4676-B10C-E25327782415}"/>
                    </a:ext>
                  </a:extLst>
                </p:cNvPr>
                <p:cNvSpPr/>
                <p:nvPr/>
              </p:nvSpPr>
              <p:spPr>
                <a:xfrm rot="0">
                  <a:off x="1818610" y="3731058"/>
                  <a:ext cx="39512" cy="6416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50" name="Google Shape;4553;p81">
                <a:extLst>
                  <a:ext uri="{022F7391-C792-4683-8F2D-021D310DDD9D}">
                    <a16:creationId xmlns:a16="http://schemas.microsoft.com/office/drawing/2010/main" id="{A9A21D9F-3CFF-4B85-827C-5034ED9645C3}"/>
                  </a:ext>
                </a:extLst>
              </p:cNvPr>
              <p:cNvGrpSpPr/>
              <p:nvPr/>
            </p:nvGrpSpPr>
            <p:grpSpPr>
              <a:xfrm rot="0">
                <a:off x="2172491" y="4089633"/>
                <a:ext cx="72126" cy="53788"/>
                <a:chOff x="2172491" y="4089633"/>
                <a:chExt cx="72126" cy="53788"/>
              </a:xfrm>
            </p:grpSpPr>
            <p:sp>
              <p:nvSpPr>
                <p:cNvPr id="151" name="Google Shape;4554;p81">
                  <a:extLst>
                    <a:ext uri="{1161D1FD-96E7-4F17-9377-FD856EDBF7A5}">
                      <a16:creationId xmlns:a16="http://schemas.microsoft.com/office/drawing/2010/main" id="{F788C19E-2A27-48F1-9E0A-2009407EBFFB}"/>
                    </a:ext>
                  </a:extLst>
                </p:cNvPr>
                <p:cNvSpPr/>
                <p:nvPr/>
              </p:nvSpPr>
              <p:spPr>
                <a:xfrm rot="0">
                  <a:off x="2172491" y="4107625"/>
                  <a:ext cx="60030" cy="35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52" name="Google Shape;4555;p81">
                  <a:extLst>
                    <a:ext uri="{37D3B065-124F-4892-B654-895E21A12A54}">
                      <a16:creationId xmlns:a16="http://schemas.microsoft.com/office/drawing/2010/main" id="{23001F78-CDD6-4AAE-9B48-659157974B6B}"/>
                    </a:ext>
                  </a:extLst>
                </p:cNvPr>
                <p:cNvSpPr/>
                <p:nvPr/>
              </p:nvSpPr>
              <p:spPr>
                <a:xfrm rot="0">
                  <a:off x="2190405" y="4089633"/>
                  <a:ext cx="54211" cy="345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53" name="Google Shape;4556;p81">
                <a:extLst>
                  <a:ext uri="{D3EF40B2-B290-4700-AB80-665733BAB9C8}">
                    <a16:creationId xmlns:a16="http://schemas.microsoft.com/office/drawing/2010/main" id="{730D5D7A-509A-4696-8680-43E11149A611}"/>
                  </a:ext>
                </a:extLst>
              </p:cNvPr>
              <p:cNvGrpSpPr/>
              <p:nvPr/>
            </p:nvGrpSpPr>
            <p:grpSpPr>
              <a:xfrm rot="0">
                <a:off x="2171920" y="3731058"/>
                <a:ext cx="64321" cy="64544"/>
                <a:chOff x="2171920" y="3731058"/>
                <a:chExt cx="64321" cy="64544"/>
              </a:xfrm>
            </p:grpSpPr>
            <p:sp>
              <p:nvSpPr>
                <p:cNvPr id="154" name="Google Shape;4557;p81">
                  <a:extLst>
                    <a:ext uri="{D07353E9-EE7A-4F45-A6E1-31C302D9A9DE}">
                      <a16:creationId xmlns:a16="http://schemas.microsoft.com/office/drawing/2010/main" id="{BCC68A87-2EBF-45AD-92B5-A266F90FD896}"/>
                    </a:ext>
                  </a:extLst>
                </p:cNvPr>
                <p:cNvSpPr/>
                <p:nvPr/>
              </p:nvSpPr>
              <p:spPr>
                <a:xfrm rot="0">
                  <a:off x="2194889" y="3731290"/>
                  <a:ext cx="41351" cy="643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55" name="Google Shape;4558;p81">
                  <a:extLst>
                    <a:ext uri="{9EF679A6-07D1-4DC2-B939-334A577650B2}">
                      <a16:creationId xmlns:a16="http://schemas.microsoft.com/office/drawing/2010/main" id="{49F8E254-BB67-4F12-89A5-D3820F5A19F0}"/>
                    </a:ext>
                  </a:extLst>
                </p:cNvPr>
                <p:cNvSpPr/>
                <p:nvPr/>
              </p:nvSpPr>
              <p:spPr>
                <a:xfrm rot="0">
                  <a:off x="2171920" y="3731058"/>
                  <a:ext cx="39512" cy="6416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56" name="Google Shape;4559;p81">
                <a:extLst>
                  <a:ext uri="{56A24D92-F988-4F65-A6AF-BE3F6CAEFC1F}">
                    <a16:creationId xmlns:a16="http://schemas.microsoft.com/office/drawing/2010/main" id="{593D2D83-EE18-48C9-BD13-F096017543F8}"/>
                  </a:ext>
                </a:extLst>
              </p:cNvPr>
              <p:cNvGrpSpPr/>
              <p:nvPr/>
            </p:nvGrpSpPr>
            <p:grpSpPr>
              <a:xfrm rot="0">
                <a:off x="2874730" y="3745828"/>
                <a:ext cx="72126" cy="53788"/>
                <a:chOff x="2874730" y="3745828"/>
                <a:chExt cx="72126" cy="53788"/>
              </a:xfrm>
            </p:grpSpPr>
            <p:sp>
              <p:nvSpPr>
                <p:cNvPr id="157" name="Google Shape;4560;p81">
                  <a:extLst>
                    <a:ext uri="{5CB41E48-84DE-4B4B-A51A-06AB11BF61D3}">
                      <a16:creationId xmlns:a16="http://schemas.microsoft.com/office/drawing/2010/main" id="{74B210F7-B35B-47FF-A608-C42AB581135B}"/>
                    </a:ext>
                  </a:extLst>
                </p:cNvPr>
                <p:cNvSpPr/>
                <p:nvPr/>
              </p:nvSpPr>
              <p:spPr>
                <a:xfrm rot="0">
                  <a:off x="2874730" y="3763820"/>
                  <a:ext cx="60030" cy="35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58" name="Google Shape;4561;p81">
                  <a:extLst>
                    <a:ext uri="{D1BAE8A8-FFAB-46E3-B7B4-F70D77ECB239}">
                      <a16:creationId xmlns:a16="http://schemas.microsoft.com/office/drawing/2010/main" id="{389938AA-D5DB-45F5-A8FA-4B0ABD672B68}"/>
                    </a:ext>
                  </a:extLst>
                </p:cNvPr>
                <p:cNvSpPr/>
                <p:nvPr/>
              </p:nvSpPr>
              <p:spPr>
                <a:xfrm rot="0">
                  <a:off x="2892645" y="3745828"/>
                  <a:ext cx="54211" cy="345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59" name="Google Shape;4562;p81">
                <a:extLst>
                  <a:ext uri="{EF7DE606-57FE-47E7-A3B9-A50CAA6113E7}">
                    <a16:creationId xmlns:a16="http://schemas.microsoft.com/office/drawing/2010/main" id="{88DA2CC5-0394-404E-B8D8-99C042F2298B}"/>
                  </a:ext>
                </a:extLst>
              </p:cNvPr>
              <p:cNvGrpSpPr/>
              <p:nvPr/>
            </p:nvGrpSpPr>
            <p:grpSpPr>
              <a:xfrm rot="0">
                <a:off x="2878588" y="4081481"/>
                <a:ext cx="64321" cy="64544"/>
                <a:chOff x="2878588" y="4081481"/>
                <a:chExt cx="64321" cy="64544"/>
              </a:xfrm>
            </p:grpSpPr>
            <p:sp>
              <p:nvSpPr>
                <p:cNvPr id="160" name="Google Shape;4563;p81">
                  <a:extLst>
                    <a:ext uri="{E38192A8-4A6C-440F-8F62-3F18A0D9C2A1}">
                      <a16:creationId xmlns:a16="http://schemas.microsoft.com/office/drawing/2010/main" id="{CCA04CF5-A46D-4B1C-8F5F-C0F185B3FF44}"/>
                    </a:ext>
                  </a:extLst>
                </p:cNvPr>
                <p:cNvSpPr/>
                <p:nvPr/>
              </p:nvSpPr>
              <p:spPr>
                <a:xfrm rot="0">
                  <a:off x="2901559" y="4081712"/>
                  <a:ext cx="41351" cy="643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1" name="Google Shape;4564;p81">
                  <a:extLst>
                    <a:ext uri="{FAB64B76-7238-46CD-A597-7F47225E076B}">
                      <a16:creationId xmlns:a16="http://schemas.microsoft.com/office/drawing/2010/main" id="{0A673660-C8FF-479C-A183-9F6DE3F2A6F9}"/>
                    </a:ext>
                  </a:extLst>
                </p:cNvPr>
                <p:cNvSpPr/>
                <p:nvPr/>
              </p:nvSpPr>
              <p:spPr>
                <a:xfrm rot="0">
                  <a:off x="2878588" y="4081481"/>
                  <a:ext cx="39512" cy="6416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62" name="Google Shape;4565;p81">
                <a:extLst>
                  <a:ext uri="{801332C5-8692-4472-B229-E536E8FBD12E}">
                    <a16:creationId xmlns:a16="http://schemas.microsoft.com/office/drawing/2010/main" id="{165BB762-2076-453E-B0D1-3431EE0C8A32}"/>
                  </a:ext>
                </a:extLst>
              </p:cNvPr>
              <p:cNvGrpSpPr/>
              <p:nvPr/>
            </p:nvGrpSpPr>
            <p:grpSpPr>
              <a:xfrm rot="0">
                <a:off x="2525795" y="4089633"/>
                <a:ext cx="72126" cy="53788"/>
                <a:chOff x="2525795" y="4089633"/>
                <a:chExt cx="72126" cy="53788"/>
              </a:xfrm>
            </p:grpSpPr>
            <p:sp>
              <p:nvSpPr>
                <p:cNvPr id="163" name="Google Shape;4566;p81">
                  <a:extLst>
                    <a:ext uri="{D39ACFBF-F3DF-4C7D-853F-B6967B751351}">
                      <a16:creationId xmlns:a16="http://schemas.microsoft.com/office/drawing/2010/main" id="{1AE1DEBC-7083-4D1C-BD72-EE88960444C2}"/>
                    </a:ext>
                  </a:extLst>
                </p:cNvPr>
                <p:cNvSpPr/>
                <p:nvPr/>
              </p:nvSpPr>
              <p:spPr>
                <a:xfrm rot="0">
                  <a:off x="2525795" y="4107625"/>
                  <a:ext cx="60030" cy="3579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567" w="9336">
                      <a:moveTo>
                        <a:pt x="1876" y="0"/>
                      </a:moveTo>
                      <a:cubicBezTo>
                        <a:pt x="1831" y="0"/>
                        <a:pt x="1787" y="18"/>
                        <a:pt x="1751" y="54"/>
                      </a:cubicBezTo>
                      <a:lnTo>
                        <a:pt x="84" y="1721"/>
                      </a:lnTo>
                      <a:cubicBezTo>
                        <a:pt x="1" y="1804"/>
                        <a:pt x="1" y="1899"/>
                        <a:pt x="84" y="1983"/>
                      </a:cubicBezTo>
                      <a:lnTo>
                        <a:pt x="3263" y="5162"/>
                      </a:lnTo>
                      <a:cubicBezTo>
                        <a:pt x="3513" y="5412"/>
                        <a:pt x="3858" y="5566"/>
                        <a:pt x="4215" y="5566"/>
                      </a:cubicBezTo>
                      <a:cubicBezTo>
                        <a:pt x="4573" y="5566"/>
                        <a:pt x="4918" y="5435"/>
                        <a:pt x="5168" y="5162"/>
                      </a:cubicBezTo>
                      <a:lnTo>
                        <a:pt x="9252" y="1090"/>
                      </a:lnTo>
                      <a:cubicBezTo>
                        <a:pt x="9335" y="1006"/>
                        <a:pt x="9335" y="887"/>
                        <a:pt x="9276" y="828"/>
                      </a:cubicBezTo>
                      <a:cubicBezTo>
                        <a:pt x="9240" y="792"/>
                        <a:pt x="9195" y="774"/>
                        <a:pt x="9151" y="774"/>
                      </a:cubicBezTo>
                      <a:cubicBezTo>
                        <a:pt x="9106" y="774"/>
                        <a:pt x="9061" y="792"/>
                        <a:pt x="9026" y="828"/>
                      </a:cubicBezTo>
                      <a:lnTo>
                        <a:pt x="4942" y="4912"/>
                      </a:lnTo>
                      <a:cubicBezTo>
                        <a:pt x="4751" y="5102"/>
                        <a:pt x="4501" y="5209"/>
                        <a:pt x="4227" y="5209"/>
                      </a:cubicBezTo>
                      <a:cubicBezTo>
                        <a:pt x="3965" y="5209"/>
                        <a:pt x="3715" y="5102"/>
                        <a:pt x="3513" y="4912"/>
                      </a:cubicBezTo>
                      <a:lnTo>
                        <a:pt x="453" y="1840"/>
                      </a:lnTo>
                      <a:lnTo>
                        <a:pt x="1870" y="435"/>
                      </a:lnTo>
                      <a:lnTo>
                        <a:pt x="2370" y="935"/>
                      </a:lnTo>
                      <a:cubicBezTo>
                        <a:pt x="2406" y="971"/>
                        <a:pt x="2450" y="988"/>
                        <a:pt x="2495" y="988"/>
                      </a:cubicBezTo>
                      <a:cubicBezTo>
                        <a:pt x="2540" y="988"/>
                        <a:pt x="2584" y="971"/>
                        <a:pt x="2620" y="935"/>
                      </a:cubicBezTo>
                      <a:cubicBezTo>
                        <a:pt x="2703" y="863"/>
                        <a:pt x="2703" y="756"/>
                        <a:pt x="2620" y="685"/>
                      </a:cubicBezTo>
                      <a:lnTo>
                        <a:pt x="2001" y="54"/>
                      </a:lnTo>
                      <a:cubicBezTo>
                        <a:pt x="1965" y="18"/>
                        <a:pt x="1920" y="0"/>
                        <a:pt x="1876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4" name="Google Shape;4567;p81">
                  <a:extLst>
                    <a:ext uri="{420905AF-2660-44E8-B01F-05EAB0EB7AB9}">
                      <a16:creationId xmlns:a16="http://schemas.microsoft.com/office/drawing/2010/main" id="{F79A29D0-1FFA-494A-AB9F-D429E0CA59B5}"/>
                    </a:ext>
                  </a:extLst>
                </p:cNvPr>
                <p:cNvSpPr/>
                <p:nvPr/>
              </p:nvSpPr>
              <p:spPr>
                <a:xfrm rot="0">
                  <a:off x="2543711" y="4089633"/>
                  <a:ext cx="54211" cy="345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376" w="8431">
                      <a:moveTo>
                        <a:pt x="6585" y="0"/>
                      </a:moveTo>
                      <a:cubicBezTo>
                        <a:pt x="6540" y="0"/>
                        <a:pt x="6495" y="18"/>
                        <a:pt x="6454" y="54"/>
                      </a:cubicBezTo>
                      <a:lnTo>
                        <a:pt x="1548" y="4971"/>
                      </a:lnTo>
                      <a:cubicBezTo>
                        <a:pt x="1513" y="4995"/>
                        <a:pt x="1477" y="5007"/>
                        <a:pt x="1429" y="5007"/>
                      </a:cubicBezTo>
                      <a:cubicBezTo>
                        <a:pt x="1382" y="5007"/>
                        <a:pt x="1346" y="4995"/>
                        <a:pt x="1310" y="4971"/>
                      </a:cubicBezTo>
                      <a:lnTo>
                        <a:pt x="334" y="3983"/>
                      </a:lnTo>
                      <a:cubicBezTo>
                        <a:pt x="292" y="3947"/>
                        <a:pt x="248" y="3929"/>
                        <a:pt x="203" y="3929"/>
                      </a:cubicBezTo>
                      <a:cubicBezTo>
                        <a:pt x="158" y="3929"/>
                        <a:pt x="114" y="3947"/>
                        <a:pt x="72" y="3983"/>
                      </a:cubicBezTo>
                      <a:cubicBezTo>
                        <a:pt x="1" y="4054"/>
                        <a:pt x="1" y="4161"/>
                        <a:pt x="72" y="4245"/>
                      </a:cubicBezTo>
                      <a:lnTo>
                        <a:pt x="1060" y="5221"/>
                      </a:lnTo>
                      <a:cubicBezTo>
                        <a:pt x="1156" y="5328"/>
                        <a:pt x="1275" y="5376"/>
                        <a:pt x="1417" y="5376"/>
                      </a:cubicBezTo>
                      <a:cubicBezTo>
                        <a:pt x="1548" y="5376"/>
                        <a:pt x="1679" y="5316"/>
                        <a:pt x="1775" y="5221"/>
                      </a:cubicBezTo>
                      <a:lnTo>
                        <a:pt x="6549" y="447"/>
                      </a:lnTo>
                      <a:lnTo>
                        <a:pt x="7966" y="1852"/>
                      </a:lnTo>
                      <a:lnTo>
                        <a:pt x="6704" y="3126"/>
                      </a:lnTo>
                      <a:cubicBezTo>
                        <a:pt x="6621" y="3197"/>
                        <a:pt x="6621" y="3304"/>
                        <a:pt x="6704" y="3376"/>
                      </a:cubicBezTo>
                      <a:cubicBezTo>
                        <a:pt x="6740" y="3411"/>
                        <a:pt x="6784" y="3429"/>
                        <a:pt x="6829" y="3429"/>
                      </a:cubicBezTo>
                      <a:cubicBezTo>
                        <a:pt x="6874" y="3429"/>
                        <a:pt x="6918" y="3411"/>
                        <a:pt x="6954" y="3376"/>
                      </a:cubicBezTo>
                      <a:lnTo>
                        <a:pt x="8347" y="1983"/>
                      </a:lnTo>
                      <a:cubicBezTo>
                        <a:pt x="8383" y="1947"/>
                        <a:pt x="8395" y="1899"/>
                        <a:pt x="8395" y="1864"/>
                      </a:cubicBezTo>
                      <a:cubicBezTo>
                        <a:pt x="8430" y="1816"/>
                        <a:pt x="8406" y="1768"/>
                        <a:pt x="8383" y="1721"/>
                      </a:cubicBezTo>
                      <a:lnTo>
                        <a:pt x="6716" y="54"/>
                      </a:lnTo>
                      <a:cubicBezTo>
                        <a:pt x="6674" y="18"/>
                        <a:pt x="6629" y="0"/>
                        <a:pt x="658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165" name="Google Shape;4568;p81">
                <a:extLst>
                  <a:ext uri="{23D305F0-B7DB-4A33-8046-C06F0BC0864F}">
                    <a16:creationId xmlns:a16="http://schemas.microsoft.com/office/drawing/2010/main" id="{77FAD462-C9C9-485A-A9A0-33B5F258B9D9}"/>
                  </a:ext>
                </a:extLst>
              </p:cNvPr>
              <p:cNvGrpSpPr/>
              <p:nvPr/>
            </p:nvGrpSpPr>
            <p:grpSpPr>
              <a:xfrm rot="0">
                <a:off x="2525225" y="3731058"/>
                <a:ext cx="64321" cy="64544"/>
                <a:chOff x="2525225" y="3731058"/>
                <a:chExt cx="64321" cy="64544"/>
              </a:xfrm>
            </p:grpSpPr>
            <p:sp>
              <p:nvSpPr>
                <p:cNvPr id="166" name="Google Shape;4569;p81">
                  <a:extLst>
                    <a:ext uri="{75D45B5E-CBC5-4EE2-A6F5-174F95122FEE}">
                      <a16:creationId xmlns:a16="http://schemas.microsoft.com/office/drawing/2010/main" id="{F03BFDB2-BDE5-4385-8688-4907312FDC7F}"/>
                    </a:ext>
                  </a:extLst>
                </p:cNvPr>
                <p:cNvSpPr/>
                <p:nvPr/>
              </p:nvSpPr>
              <p:spPr>
                <a:xfrm rot="0">
                  <a:off x="2548193" y="3731290"/>
                  <a:ext cx="41351" cy="6431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002" w="6431">
                      <a:moveTo>
                        <a:pt x="4025" y="0"/>
                      </a:moveTo>
                      <a:cubicBezTo>
                        <a:pt x="3870" y="0"/>
                        <a:pt x="3704" y="60"/>
                        <a:pt x="3608" y="179"/>
                      </a:cubicBezTo>
                      <a:lnTo>
                        <a:pt x="1465" y="2322"/>
                      </a:lnTo>
                      <a:lnTo>
                        <a:pt x="299" y="1167"/>
                      </a:lnTo>
                      <a:cubicBezTo>
                        <a:pt x="269" y="1138"/>
                        <a:pt x="227" y="1123"/>
                        <a:pt x="184" y="1123"/>
                      </a:cubicBezTo>
                      <a:cubicBezTo>
                        <a:pt x="141" y="1123"/>
                        <a:pt x="96" y="1138"/>
                        <a:pt x="60" y="1167"/>
                      </a:cubicBezTo>
                      <a:cubicBezTo>
                        <a:pt x="1" y="1227"/>
                        <a:pt x="1" y="1322"/>
                        <a:pt x="60" y="1405"/>
                      </a:cubicBezTo>
                      <a:lnTo>
                        <a:pt x="1346" y="2679"/>
                      </a:lnTo>
                      <a:cubicBezTo>
                        <a:pt x="1370" y="2715"/>
                        <a:pt x="1418" y="2727"/>
                        <a:pt x="1465" y="2727"/>
                      </a:cubicBezTo>
                      <a:cubicBezTo>
                        <a:pt x="1501" y="2727"/>
                        <a:pt x="1549" y="2715"/>
                        <a:pt x="1584" y="2679"/>
                      </a:cubicBezTo>
                      <a:lnTo>
                        <a:pt x="3847" y="417"/>
                      </a:lnTo>
                      <a:cubicBezTo>
                        <a:pt x="3882" y="370"/>
                        <a:pt x="3966" y="346"/>
                        <a:pt x="4037" y="346"/>
                      </a:cubicBezTo>
                      <a:cubicBezTo>
                        <a:pt x="4109" y="346"/>
                        <a:pt x="4168" y="370"/>
                        <a:pt x="4228" y="417"/>
                      </a:cubicBezTo>
                      <a:lnTo>
                        <a:pt x="6049" y="2239"/>
                      </a:lnTo>
                      <a:cubicBezTo>
                        <a:pt x="6085" y="2275"/>
                        <a:pt x="6121" y="2358"/>
                        <a:pt x="6121" y="2429"/>
                      </a:cubicBezTo>
                      <a:cubicBezTo>
                        <a:pt x="6121" y="2501"/>
                        <a:pt x="6085" y="2560"/>
                        <a:pt x="6049" y="2620"/>
                      </a:cubicBezTo>
                      <a:lnTo>
                        <a:pt x="3775" y="4882"/>
                      </a:lnTo>
                      <a:cubicBezTo>
                        <a:pt x="3716" y="4942"/>
                        <a:pt x="3716" y="5049"/>
                        <a:pt x="3775" y="5120"/>
                      </a:cubicBezTo>
                      <a:lnTo>
                        <a:pt x="6049" y="7382"/>
                      </a:lnTo>
                      <a:cubicBezTo>
                        <a:pt x="6085" y="7430"/>
                        <a:pt x="6121" y="7501"/>
                        <a:pt x="6121" y="7573"/>
                      </a:cubicBezTo>
                      <a:cubicBezTo>
                        <a:pt x="6121" y="7656"/>
                        <a:pt x="6085" y="7716"/>
                        <a:pt x="6049" y="7775"/>
                      </a:cubicBezTo>
                      <a:lnTo>
                        <a:pt x="4228" y="9585"/>
                      </a:lnTo>
                      <a:cubicBezTo>
                        <a:pt x="4174" y="9639"/>
                        <a:pt x="4103" y="9665"/>
                        <a:pt x="4033" y="9665"/>
                      </a:cubicBezTo>
                      <a:cubicBezTo>
                        <a:pt x="3963" y="9665"/>
                        <a:pt x="3894" y="9639"/>
                        <a:pt x="3847" y="9585"/>
                      </a:cubicBezTo>
                      <a:lnTo>
                        <a:pt x="2989" y="8740"/>
                      </a:lnTo>
                      <a:cubicBezTo>
                        <a:pt x="2960" y="8710"/>
                        <a:pt x="2921" y="8695"/>
                        <a:pt x="2879" y="8695"/>
                      </a:cubicBezTo>
                      <a:cubicBezTo>
                        <a:pt x="2838" y="8695"/>
                        <a:pt x="2793" y="8710"/>
                        <a:pt x="2751" y="8740"/>
                      </a:cubicBezTo>
                      <a:cubicBezTo>
                        <a:pt x="2692" y="8799"/>
                        <a:pt x="2692" y="8906"/>
                        <a:pt x="2751" y="8978"/>
                      </a:cubicBezTo>
                      <a:lnTo>
                        <a:pt x="3608" y="9823"/>
                      </a:lnTo>
                      <a:cubicBezTo>
                        <a:pt x="3728" y="9942"/>
                        <a:pt x="3870" y="10002"/>
                        <a:pt x="4025" y="10002"/>
                      </a:cubicBezTo>
                      <a:cubicBezTo>
                        <a:pt x="4168" y="10002"/>
                        <a:pt x="4335" y="9942"/>
                        <a:pt x="4442" y="9823"/>
                      </a:cubicBezTo>
                      <a:lnTo>
                        <a:pt x="6252" y="8013"/>
                      </a:lnTo>
                      <a:cubicBezTo>
                        <a:pt x="6371" y="7894"/>
                        <a:pt x="6430" y="7740"/>
                        <a:pt x="6430" y="7597"/>
                      </a:cubicBezTo>
                      <a:cubicBezTo>
                        <a:pt x="6430" y="7430"/>
                        <a:pt x="6371" y="7275"/>
                        <a:pt x="6252" y="7180"/>
                      </a:cubicBezTo>
                      <a:lnTo>
                        <a:pt x="4109" y="4977"/>
                      </a:lnTo>
                      <a:lnTo>
                        <a:pt x="6252" y="2834"/>
                      </a:lnTo>
                      <a:cubicBezTo>
                        <a:pt x="6371" y="2715"/>
                        <a:pt x="6430" y="2560"/>
                        <a:pt x="6430" y="2417"/>
                      </a:cubicBezTo>
                      <a:cubicBezTo>
                        <a:pt x="6430" y="2251"/>
                        <a:pt x="6371" y="2096"/>
                        <a:pt x="6252" y="2001"/>
                      </a:cubicBezTo>
                      <a:lnTo>
                        <a:pt x="4442" y="179"/>
                      </a:lnTo>
                      <a:cubicBezTo>
                        <a:pt x="4323" y="60"/>
                        <a:pt x="4168" y="0"/>
                        <a:pt x="4025" y="0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7" name="Google Shape;4570;p81">
                  <a:extLst>
                    <a:ext uri="{F6A494E4-D03E-456D-ABB0-D4068CA4BB53}">
                      <a16:creationId xmlns:a16="http://schemas.microsoft.com/office/drawing/2010/main" id="{008230E6-FB7A-45E2-8C74-0597806A9435}"/>
                    </a:ext>
                  </a:extLst>
                </p:cNvPr>
                <p:cNvSpPr/>
                <p:nvPr/>
              </p:nvSpPr>
              <p:spPr>
                <a:xfrm rot="0">
                  <a:off x="2525225" y="3731058"/>
                  <a:ext cx="39512" cy="6416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9979" w="6145">
                      <a:moveTo>
                        <a:pt x="2477" y="1"/>
                      </a:moveTo>
                      <a:cubicBezTo>
                        <a:pt x="2311" y="1"/>
                        <a:pt x="2156" y="60"/>
                        <a:pt x="2061" y="179"/>
                      </a:cubicBezTo>
                      <a:lnTo>
                        <a:pt x="239" y="2001"/>
                      </a:lnTo>
                      <a:cubicBezTo>
                        <a:pt x="1" y="2239"/>
                        <a:pt x="1" y="2608"/>
                        <a:pt x="239" y="2846"/>
                      </a:cubicBezTo>
                      <a:lnTo>
                        <a:pt x="2382" y="4989"/>
                      </a:lnTo>
                      <a:lnTo>
                        <a:pt x="239" y="7133"/>
                      </a:lnTo>
                      <a:cubicBezTo>
                        <a:pt x="1" y="7371"/>
                        <a:pt x="1" y="7752"/>
                        <a:pt x="239" y="7990"/>
                      </a:cubicBezTo>
                      <a:lnTo>
                        <a:pt x="2061" y="9800"/>
                      </a:lnTo>
                      <a:cubicBezTo>
                        <a:pt x="2180" y="9919"/>
                        <a:pt x="2323" y="9978"/>
                        <a:pt x="2477" y="9978"/>
                      </a:cubicBezTo>
                      <a:cubicBezTo>
                        <a:pt x="2620" y="9978"/>
                        <a:pt x="2787" y="9919"/>
                        <a:pt x="2882" y="9800"/>
                      </a:cubicBezTo>
                      <a:lnTo>
                        <a:pt x="5037" y="7656"/>
                      </a:lnTo>
                      <a:lnTo>
                        <a:pt x="5859" y="8490"/>
                      </a:lnTo>
                      <a:cubicBezTo>
                        <a:pt x="5895" y="8520"/>
                        <a:pt x="5936" y="8535"/>
                        <a:pt x="5978" y="8535"/>
                      </a:cubicBezTo>
                      <a:cubicBezTo>
                        <a:pt x="6020" y="8535"/>
                        <a:pt x="6061" y="8520"/>
                        <a:pt x="6097" y="8490"/>
                      </a:cubicBezTo>
                      <a:cubicBezTo>
                        <a:pt x="6145" y="8430"/>
                        <a:pt x="6145" y="8323"/>
                        <a:pt x="6085" y="8264"/>
                      </a:cubicBezTo>
                      <a:lnTo>
                        <a:pt x="5156" y="7335"/>
                      </a:lnTo>
                      <a:cubicBezTo>
                        <a:pt x="5121" y="7299"/>
                        <a:pt x="5073" y="7287"/>
                        <a:pt x="5037" y="7287"/>
                      </a:cubicBezTo>
                      <a:cubicBezTo>
                        <a:pt x="4990" y="7287"/>
                        <a:pt x="4942" y="7299"/>
                        <a:pt x="4918" y="7335"/>
                      </a:cubicBezTo>
                      <a:lnTo>
                        <a:pt x="2656" y="9597"/>
                      </a:lnTo>
                      <a:cubicBezTo>
                        <a:pt x="2608" y="9633"/>
                        <a:pt x="2537" y="9669"/>
                        <a:pt x="2454" y="9669"/>
                      </a:cubicBezTo>
                      <a:cubicBezTo>
                        <a:pt x="2382" y="9669"/>
                        <a:pt x="2323" y="9633"/>
                        <a:pt x="2263" y="9597"/>
                      </a:cubicBezTo>
                      <a:lnTo>
                        <a:pt x="453" y="7776"/>
                      </a:lnTo>
                      <a:cubicBezTo>
                        <a:pt x="346" y="7668"/>
                        <a:pt x="346" y="7490"/>
                        <a:pt x="453" y="7395"/>
                      </a:cubicBezTo>
                      <a:lnTo>
                        <a:pt x="2716" y="5132"/>
                      </a:lnTo>
                      <a:cubicBezTo>
                        <a:pt x="2739" y="5097"/>
                        <a:pt x="2751" y="5049"/>
                        <a:pt x="2751" y="5013"/>
                      </a:cubicBezTo>
                      <a:cubicBezTo>
                        <a:pt x="2751" y="4966"/>
                        <a:pt x="2739" y="4918"/>
                        <a:pt x="2716" y="4894"/>
                      </a:cubicBezTo>
                      <a:lnTo>
                        <a:pt x="453" y="2632"/>
                      </a:lnTo>
                      <a:cubicBezTo>
                        <a:pt x="346" y="2525"/>
                        <a:pt x="346" y="2346"/>
                        <a:pt x="453" y="2239"/>
                      </a:cubicBezTo>
                      <a:lnTo>
                        <a:pt x="2263" y="417"/>
                      </a:lnTo>
                      <a:cubicBezTo>
                        <a:pt x="2311" y="382"/>
                        <a:pt x="2382" y="346"/>
                        <a:pt x="2454" y="346"/>
                      </a:cubicBezTo>
                      <a:cubicBezTo>
                        <a:pt x="2537" y="346"/>
                        <a:pt x="2597" y="382"/>
                        <a:pt x="2656" y="417"/>
                      </a:cubicBezTo>
                      <a:lnTo>
                        <a:pt x="3168" y="941"/>
                      </a:lnTo>
                      <a:cubicBezTo>
                        <a:pt x="3198" y="971"/>
                        <a:pt x="3239" y="986"/>
                        <a:pt x="3283" y="986"/>
                      </a:cubicBezTo>
                      <a:cubicBezTo>
                        <a:pt x="3326" y="986"/>
                        <a:pt x="3370" y="971"/>
                        <a:pt x="3406" y="941"/>
                      </a:cubicBezTo>
                      <a:cubicBezTo>
                        <a:pt x="3466" y="882"/>
                        <a:pt x="3466" y="775"/>
                        <a:pt x="3406" y="703"/>
                      </a:cubicBezTo>
                      <a:lnTo>
                        <a:pt x="2882" y="179"/>
                      </a:lnTo>
                      <a:cubicBezTo>
                        <a:pt x="2775" y="60"/>
                        <a:pt x="2620" y="1"/>
                        <a:pt x="2477" y="1"/>
                      </a:cubicBezTo>
                      <a:close/>
                    </a:path>
                  </a:pathLst>
                </a:custGeom>
                <a:solidFill>
                  <a:srgbClr val="e3e9ed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</p:spTree>
    <p:extLst>
      <p:ext uri="{E1C5BE5D-A59E-4800-9918-7B170D6C22FE}">
        <p14:creationId xmlns:p14="http://schemas.microsoft.com/office/powerpoint/2010/main" val="1673870476504"/>
      </p:ext>
    </p:extLst>
  </p:cSld>
  <p:clrMapOvr>
    <a:masterClrMapping/>
  </p:clrMapOvr>
</p:sld>
</file>

<file path=ppt/slides/slide25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575;p82">
            <a:extLst>
              <a:ext uri="{6BC7203E-1E12-498C-AC0F-9EE91B2D2B34}">
                <a16:creationId xmlns:a16="http://schemas.microsoft.com/office/drawing/2010/main" id="{4A54D86C-19B8-47CD-BB91-32DCD19CBB56}"/>
              </a:ext>
            </a:extLst>
          </p:cNvPr>
          <p:cNvGrpSpPr/>
          <p:nvPr/>
        </p:nvGrpSpPr>
        <p:grpSpPr>
          <a:xfrm rot="0">
            <a:off x="732428" y="1171356"/>
            <a:ext cx="845921" cy="690752"/>
            <a:chOff x="732428" y="1198513"/>
            <a:chExt cx="845921" cy="690752"/>
          </a:xfrm>
        </p:grpSpPr>
        <p:grpSp>
          <p:nvGrpSpPr>
            <p:cNvPr id="3" name="Google Shape;4576;p82">
              <a:extLst>
                <a:ext uri="{D88FAFB4-3ECC-46A7-B29A-E9E658621EB9}">
                  <a16:creationId xmlns:a16="http://schemas.microsoft.com/office/drawing/2010/main" id="{DD2635C5-D4B4-47C2-B464-C7B412B7A9F2}"/>
                </a:ext>
              </a:extLst>
            </p:cNvPr>
            <p:cNvGrpSpPr/>
            <p:nvPr/>
          </p:nvGrpSpPr>
          <p:grpSpPr>
            <a:xfrm rot="0">
              <a:off x="823030" y="1198513"/>
              <a:ext cx="755319" cy="690752"/>
              <a:chOff x="823030" y="1198513"/>
              <a:chExt cx="755319" cy="690752"/>
            </a:xfrm>
          </p:grpSpPr>
          <p:sp>
            <p:nvSpPr>
              <p:cNvPr id="4" name="Google Shape;4577;p82">
                <a:extLst>
                  <a:ext uri="{9DDFF544-DB56-4B65-B2AB-D48A1B8E3E42}">
                    <a16:creationId xmlns:a16="http://schemas.microsoft.com/office/drawing/2010/main" id="{AE1610B9-62DF-49B8-97F6-842EA195FD26}"/>
                  </a:ext>
                </a:extLst>
              </p:cNvPr>
              <p:cNvSpPr/>
              <p:nvPr/>
            </p:nvSpPr>
            <p:spPr>
              <a:xfrm rot="0">
                <a:off x="823030" y="1198513"/>
                <a:ext cx="755319" cy="690752"/>
              </a:xfrm>
              <a:custGeom>
                <a:avLst/>
                <a:gdLst/>
                <a:ahLst/>
                <a:cxnLst/>
                <a:rect b="b" l="0" r="r" t="0"/>
                <a:pathLst>
                  <a:path h="42771" w="46769">
                    <a:moveTo>
                      <a:pt x="21384" y="0"/>
                    </a:moveTo>
                    <a:cubicBezTo>
                      <a:pt x="9575" y="0"/>
                      <a:pt x="0" y="9575"/>
                      <a:pt x="0" y="21386"/>
                    </a:cubicBezTo>
                    <a:cubicBezTo>
                      <a:pt x="0" y="33196"/>
                      <a:pt x="9575" y="42770"/>
                      <a:pt x="21384" y="42770"/>
                    </a:cubicBezTo>
                    <a:cubicBezTo>
                      <a:pt x="33196" y="42770"/>
                      <a:pt x="42770" y="33196"/>
                      <a:pt x="42770" y="21386"/>
                    </a:cubicBezTo>
                    <a:cubicBezTo>
                      <a:pt x="42770" y="16313"/>
                      <a:pt x="41002" y="11653"/>
                      <a:pt x="38053" y="7988"/>
                    </a:cubicBezTo>
                    <a:lnTo>
                      <a:pt x="42775" y="7988"/>
                    </a:lnTo>
                    <a:cubicBezTo>
                      <a:pt x="44970" y="7988"/>
                      <a:pt x="46769" y="6191"/>
                      <a:pt x="46769" y="3994"/>
                    </a:cubicBezTo>
                    <a:cubicBezTo>
                      <a:pt x="46769" y="1797"/>
                      <a:pt x="44972" y="0"/>
                      <a:pt x="42775" y="0"/>
                    </a:cubicBezTo>
                    <a:lnTo>
                      <a:pt x="22286" y="0"/>
                    </a:lnTo>
                    <a:cubicBezTo>
                      <a:pt x="22196" y="0"/>
                      <a:pt x="22105" y="5"/>
                      <a:pt x="22018" y="10"/>
                    </a:cubicBezTo>
                    <a:cubicBezTo>
                      <a:pt x="21807" y="3"/>
                      <a:pt x="21597" y="0"/>
                      <a:pt x="21384" y="0"/>
                    </a:cubicBezTo>
                    <a:close/>
                  </a:path>
                </a:pathLst>
              </a:custGeom>
              <a:solidFill>
                <a:srgbClr val="325d7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" name="Google Shape;4578;p82">
                <a:extLst>
                  <a:ext uri="{D8BF7170-47AC-4A71-A31F-9312D6DA41BF}">
                    <a16:creationId xmlns:a16="http://schemas.microsoft.com/office/drawing/2010/main" id="{A1507980-8413-414D-95D5-8839E2534AA1}"/>
                  </a:ext>
                </a:extLst>
              </p:cNvPr>
              <p:cNvSpPr/>
              <p:nvPr/>
            </p:nvSpPr>
            <p:spPr>
              <a:xfrm rot="0">
                <a:off x="1470046" y="1217877"/>
                <a:ext cx="88760" cy="88744"/>
              </a:xfrm>
              <a:custGeom>
                <a:avLst/>
                <a:gdLst/>
                <a:ahLst/>
                <a:cxnLst/>
                <a:rect b="b" l="0" r="r" t="0"/>
                <a:pathLst>
                  <a:path h="5495" w="5496">
                    <a:moveTo>
                      <a:pt x="2747" y="1"/>
                    </a:moveTo>
                    <a:cubicBezTo>
                      <a:pt x="1231" y="1"/>
                      <a:pt x="1" y="1230"/>
                      <a:pt x="1" y="2749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9"/>
                    </a:cubicBezTo>
                    <a:cubicBezTo>
                      <a:pt x="5495" y="1230"/>
                      <a:pt x="4265" y="1"/>
                      <a:pt x="274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" name="Google Shape;4579;p82">
              <a:extLst>
                <a:ext uri="{0035CA74-2B52-4BF2-96B2-DCF176896A00}">
                  <a16:creationId xmlns:a16="http://schemas.microsoft.com/office/drawing/2010/main" id="{C265B513-844C-417C-AAB8-461DF3943223}"/>
                </a:ext>
              </a:extLst>
            </p:cNvPr>
            <p:cNvGrpSpPr/>
            <p:nvPr/>
          </p:nvGrpSpPr>
          <p:grpSpPr>
            <a:xfrm rot="0">
              <a:off x="732428" y="1239937"/>
              <a:ext cx="739912" cy="607886"/>
              <a:chOff x="732428" y="1239937"/>
              <a:chExt cx="739912" cy="607886"/>
            </a:xfrm>
          </p:grpSpPr>
          <p:sp>
            <p:nvSpPr>
              <p:cNvPr id="7" name="Google Shape;4580;p82">
                <a:extLst>
                  <a:ext uri="{8AAB1671-7FE5-464D-99E6-EE175179B064}">
                    <a16:creationId xmlns:a16="http://schemas.microsoft.com/office/drawing/2010/main" id="{EFD68114-F21E-4423-8E9D-0B59B0E601E9}"/>
                  </a:ext>
                </a:extLst>
              </p:cNvPr>
              <p:cNvSpPr/>
              <p:nvPr/>
            </p:nvSpPr>
            <p:spPr>
              <a:xfrm rot="0">
                <a:off x="732428" y="1239937"/>
                <a:ext cx="739912" cy="607886"/>
              </a:xfrm>
              <a:custGeom>
                <a:avLst/>
                <a:gdLst/>
                <a:ahLst/>
                <a:cxnLst/>
                <a:rect b="b" l="0" r="r" t="0"/>
                <a:pathLst>
                  <a:path h="37640" w="45815">
                    <a:moveTo>
                      <a:pt x="26994" y="1"/>
                    </a:moveTo>
                    <a:cubicBezTo>
                      <a:pt x="16602" y="1"/>
                      <a:pt x="8175" y="8427"/>
                      <a:pt x="8175" y="18821"/>
                    </a:cubicBezTo>
                    <a:cubicBezTo>
                      <a:pt x="8169" y="22642"/>
                      <a:pt x="9333" y="26373"/>
                      <a:pt x="11509" y="29515"/>
                    </a:cubicBezTo>
                    <a:lnTo>
                      <a:pt x="3994" y="29515"/>
                    </a:lnTo>
                    <a:cubicBezTo>
                      <a:pt x="1797" y="29515"/>
                      <a:pt x="1" y="31311"/>
                      <a:pt x="1" y="33508"/>
                    </a:cubicBezTo>
                    <a:cubicBezTo>
                      <a:pt x="1" y="35704"/>
                      <a:pt x="1797" y="37502"/>
                      <a:pt x="3994" y="37502"/>
                    </a:cubicBezTo>
                    <a:lnTo>
                      <a:pt x="24483" y="37502"/>
                    </a:lnTo>
                    <a:cubicBezTo>
                      <a:pt x="24546" y="37502"/>
                      <a:pt x="24608" y="37500"/>
                      <a:pt x="24671" y="37497"/>
                    </a:cubicBezTo>
                    <a:cubicBezTo>
                      <a:pt x="25441" y="37592"/>
                      <a:pt x="26218" y="37640"/>
                      <a:pt x="26994" y="37640"/>
                    </a:cubicBezTo>
                    <a:cubicBezTo>
                      <a:pt x="37389" y="37640"/>
                      <a:pt x="45815" y="29214"/>
                      <a:pt x="45815" y="18821"/>
                    </a:cubicBezTo>
                    <a:cubicBezTo>
                      <a:pt x="45815" y="8427"/>
                      <a:pt x="37389" y="1"/>
                      <a:pt x="26994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" name="Google Shape;4581;p82">
                <a:extLst>
                  <a:ext uri="{9742CC01-191E-4CB6-9493-BCA03C34F317}">
                    <a16:creationId xmlns:a16="http://schemas.microsoft.com/office/drawing/2010/main" id="{2E9DF030-AF9C-49FC-B767-6AF82982B760}"/>
                  </a:ext>
                </a:extLst>
              </p:cNvPr>
              <p:cNvSpPr/>
              <p:nvPr/>
            </p:nvSpPr>
            <p:spPr>
              <a:xfrm rot="0">
                <a:off x="751614" y="1735807"/>
                <a:ext cx="88760" cy="88744"/>
              </a:xfrm>
              <a:custGeom>
                <a:avLst/>
                <a:gdLst/>
                <a:ahLst/>
                <a:cxnLst/>
                <a:rect b="b" l="0" r="r" t="0"/>
                <a:pathLst>
                  <a:path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7"/>
                    </a:cubicBezTo>
                    <a:cubicBezTo>
                      <a:pt x="1" y="4265"/>
                      <a:pt x="1231" y="5495"/>
                      <a:pt x="2747" y="5495"/>
                    </a:cubicBezTo>
                    <a:cubicBezTo>
                      <a:pt x="4265" y="5495"/>
                      <a:pt x="5495" y="4265"/>
                      <a:pt x="5495" y="2747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9" name="Google Shape;4582;p82">
              <a:extLst>
                <a:ext uri="{FBB5D425-3257-42CB-A085-656B947031A2}">
                  <a16:creationId xmlns:a16="http://schemas.microsoft.com/office/drawing/2010/main" id="{0F9B27E9-D299-4F9A-94E8-C34362232008}"/>
                </a:ext>
              </a:extLst>
            </p:cNvPr>
            <p:cNvGrpSpPr/>
            <p:nvPr/>
          </p:nvGrpSpPr>
          <p:grpSpPr>
            <a:xfrm rot="0">
              <a:off x="732428" y="1277018"/>
              <a:ext cx="702832" cy="533758"/>
              <a:chOff x="732428" y="1277018"/>
              <a:chExt cx="702832" cy="533758"/>
            </a:xfrm>
          </p:grpSpPr>
          <p:sp>
            <p:nvSpPr>
              <p:cNvPr id="10" name="Google Shape;4583;p82">
                <a:extLst>
                  <a:ext uri="{F7B96DF9-714E-4730-A465-F13AFEBD6743}">
                    <a16:creationId xmlns:a16="http://schemas.microsoft.com/office/drawing/2010/main" id="{AB1FA165-DCA5-46E1-BE2D-E034AC75F223}"/>
                  </a:ext>
                </a:extLst>
              </p:cNvPr>
              <p:cNvSpPr/>
              <p:nvPr/>
            </p:nvSpPr>
            <p:spPr>
              <a:xfrm rot="0">
                <a:off x="732428" y="1277018"/>
                <a:ext cx="702832" cy="533758"/>
              </a:xfrm>
              <a:custGeom>
                <a:avLst/>
                <a:gdLst/>
                <a:ahLst/>
                <a:cxnLst/>
                <a:rect b="b" l="0" r="r" t="0"/>
                <a:pathLst>
                  <a:path h="33050" w="43519">
                    <a:moveTo>
                      <a:pt x="26994" y="1"/>
                    </a:moveTo>
                    <a:cubicBezTo>
                      <a:pt x="22006" y="1"/>
                      <a:pt x="17535" y="2211"/>
                      <a:pt x="14504" y="5705"/>
                    </a:cubicBezTo>
                    <a:lnTo>
                      <a:pt x="3994" y="5705"/>
                    </a:lnTo>
                    <a:cubicBezTo>
                      <a:pt x="1797" y="5705"/>
                      <a:pt x="1" y="7501"/>
                      <a:pt x="1" y="9698"/>
                    </a:cubicBezTo>
                    <a:cubicBezTo>
                      <a:pt x="1" y="11894"/>
                      <a:pt x="1797" y="13692"/>
                      <a:pt x="3994" y="13692"/>
                    </a:cubicBezTo>
                    <a:lnTo>
                      <a:pt x="10714" y="13692"/>
                    </a:lnTo>
                    <a:cubicBezTo>
                      <a:pt x="10552" y="14627"/>
                      <a:pt x="10470" y="15575"/>
                      <a:pt x="10472" y="16525"/>
                    </a:cubicBezTo>
                    <a:cubicBezTo>
                      <a:pt x="10472" y="25651"/>
                      <a:pt x="17870" y="33049"/>
                      <a:pt x="26996" y="33049"/>
                    </a:cubicBezTo>
                    <a:cubicBezTo>
                      <a:pt x="36122" y="33049"/>
                      <a:pt x="43519" y="25651"/>
                      <a:pt x="43519" y="16525"/>
                    </a:cubicBezTo>
                    <a:cubicBezTo>
                      <a:pt x="43519" y="7399"/>
                      <a:pt x="36122" y="1"/>
                      <a:pt x="2699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" name="Google Shape;4584;p82">
                <a:extLst>
                  <a:ext uri="{7793101F-0F6E-408B-9433-76F93A5E61FE}">
                    <a16:creationId xmlns:a16="http://schemas.microsoft.com/office/drawing/2010/main" id="{B7D88CDD-2A8B-4959-9648-3D9F4A0F3058}"/>
                  </a:ext>
                </a:extLst>
              </p:cNvPr>
              <p:cNvSpPr/>
              <p:nvPr/>
            </p:nvSpPr>
            <p:spPr>
              <a:xfrm rot="0">
                <a:off x="751695" y="1390407"/>
                <a:ext cx="88728" cy="88744"/>
              </a:xfrm>
              <a:custGeom>
                <a:avLst/>
                <a:gdLst/>
                <a:ahLst/>
                <a:cxnLst/>
                <a:rect b="b" l="0" r="r" t="0"/>
                <a:pathLst>
                  <a:path h="5495" w="5494">
                    <a:moveTo>
                      <a:pt x="2747" y="0"/>
                    </a:moveTo>
                    <a:cubicBezTo>
                      <a:pt x="1230" y="0"/>
                      <a:pt x="1" y="1230"/>
                      <a:pt x="1" y="2748"/>
                    </a:cubicBezTo>
                    <a:cubicBezTo>
                      <a:pt x="1" y="4264"/>
                      <a:pt x="1230" y="5494"/>
                      <a:pt x="2747" y="5494"/>
                    </a:cubicBezTo>
                    <a:cubicBezTo>
                      <a:pt x="4263" y="5494"/>
                      <a:pt x="5493" y="4264"/>
                      <a:pt x="5493" y="2748"/>
                    </a:cubicBezTo>
                    <a:cubicBezTo>
                      <a:pt x="5493" y="1230"/>
                      <a:pt x="4263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2" name="Google Shape;4585;p82">
              <a:extLst>
                <a:ext uri="{3E7B7D09-52CF-4768-979E-F8B4DEC8DFF5}">
                  <a16:creationId xmlns:a16="http://schemas.microsoft.com/office/drawing/2010/main" id="{88F2E093-7126-4CCF-9E55-4B273931711D}"/>
                </a:ext>
              </a:extLst>
            </p:cNvPr>
            <p:cNvGrpSpPr/>
            <p:nvPr/>
          </p:nvGrpSpPr>
          <p:grpSpPr>
            <a:xfrm rot="0">
              <a:off x="931170" y="1306652"/>
              <a:ext cx="647178" cy="474454"/>
              <a:chOff x="931170" y="1306652"/>
              <a:chExt cx="647178" cy="474454"/>
            </a:xfrm>
          </p:grpSpPr>
          <p:sp>
            <p:nvSpPr>
              <p:cNvPr id="13" name="Google Shape;4586;p82">
                <a:extLst>
                  <a:ext uri="{1B040568-638C-4684-82D2-1345472D6745}">
                    <a16:creationId xmlns:a16="http://schemas.microsoft.com/office/drawing/2010/main" id="{03DEF99D-E864-43AB-A681-2E339337C31C}"/>
                  </a:ext>
                </a:extLst>
              </p:cNvPr>
              <p:cNvSpPr/>
              <p:nvPr/>
            </p:nvSpPr>
            <p:spPr>
              <a:xfrm rot="0">
                <a:off x="931170" y="1306652"/>
                <a:ext cx="647178" cy="474454"/>
              </a:xfrm>
              <a:custGeom>
                <a:avLst/>
                <a:gdLst/>
                <a:ahLst/>
                <a:cxnLst/>
                <a:rect b="b" l="0" r="r" t="0"/>
                <a:pathLst>
                  <a:path h="29378" w="40073">
                    <a:moveTo>
                      <a:pt x="14688" y="1"/>
                    </a:moveTo>
                    <a:cubicBezTo>
                      <a:pt x="6578" y="1"/>
                      <a:pt x="1" y="6578"/>
                      <a:pt x="1" y="14690"/>
                    </a:cubicBezTo>
                    <a:cubicBezTo>
                      <a:pt x="1" y="22801"/>
                      <a:pt x="6578" y="29377"/>
                      <a:pt x="14688" y="29377"/>
                    </a:cubicBezTo>
                    <a:cubicBezTo>
                      <a:pt x="19883" y="29377"/>
                      <a:pt x="24445" y="26682"/>
                      <a:pt x="27057" y="22613"/>
                    </a:cubicBezTo>
                    <a:lnTo>
                      <a:pt x="36079" y="22613"/>
                    </a:lnTo>
                    <a:cubicBezTo>
                      <a:pt x="38276" y="22613"/>
                      <a:pt x="40073" y="20817"/>
                      <a:pt x="40073" y="18620"/>
                    </a:cubicBezTo>
                    <a:cubicBezTo>
                      <a:pt x="40073" y="16424"/>
                      <a:pt x="38276" y="14626"/>
                      <a:pt x="36079" y="14626"/>
                    </a:cubicBezTo>
                    <a:lnTo>
                      <a:pt x="29376" y="14626"/>
                    </a:lnTo>
                    <a:cubicBezTo>
                      <a:pt x="29342" y="6544"/>
                      <a:pt x="22780" y="1"/>
                      <a:pt x="146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" name="Google Shape;4587;p82">
                <a:extLst>
                  <a:ext uri="{1C9358EF-F2A4-41BD-AB2A-A9B469F12FCE}">
                    <a16:creationId xmlns:a16="http://schemas.microsoft.com/office/drawing/2010/main" id="{4592E9C3-B22A-4728-9BD2-E030C8ACFC45}"/>
                  </a:ext>
                </a:extLst>
              </p:cNvPr>
              <p:cNvSpPr/>
              <p:nvPr/>
            </p:nvSpPr>
            <p:spPr>
              <a:xfrm rot="0">
                <a:off x="1470046" y="1560806"/>
                <a:ext cx="88760" cy="88744"/>
              </a:xfrm>
              <a:custGeom>
                <a:avLst/>
                <a:gdLst/>
                <a:ahLst/>
                <a:cxnLst/>
                <a:rect b="b" l="0" r="r" t="0"/>
                <a:pathLst>
                  <a:path h="5495" w="5496">
                    <a:moveTo>
                      <a:pt x="2747" y="0"/>
                    </a:moveTo>
                    <a:cubicBezTo>
                      <a:pt x="1231" y="0"/>
                      <a:pt x="1" y="1230"/>
                      <a:pt x="1" y="2746"/>
                    </a:cubicBezTo>
                    <a:cubicBezTo>
                      <a:pt x="1" y="4265"/>
                      <a:pt x="1231" y="5494"/>
                      <a:pt x="2747" y="5494"/>
                    </a:cubicBezTo>
                    <a:cubicBezTo>
                      <a:pt x="4265" y="5494"/>
                      <a:pt x="5495" y="4265"/>
                      <a:pt x="5495" y="2746"/>
                    </a:cubicBezTo>
                    <a:cubicBezTo>
                      <a:pt x="5495" y="1230"/>
                      <a:pt x="4265" y="0"/>
                      <a:pt x="274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15" name="Google Shape;4588;p82">
              <a:extLst>
                <a:ext uri="{3838E659-5508-49ED-8323-A6BB90945823}">
                  <a16:creationId xmlns:a16="http://schemas.microsoft.com/office/drawing/2010/main" id="{1ABE1B5B-1134-49E2-AD71-4829A86D473F}"/>
                </a:ext>
              </a:extLst>
            </p:cNvPr>
            <p:cNvSpPr/>
            <p:nvPr/>
          </p:nvSpPr>
          <p:spPr>
            <a:xfrm rot="0">
              <a:off x="986565" y="1362063"/>
              <a:ext cx="363666" cy="363650"/>
            </a:xfrm>
            <a:custGeom>
              <a:avLst/>
              <a:gdLst/>
              <a:ahLst/>
              <a:cxnLst/>
              <a:rect b="b" l="0" r="r" t="0"/>
              <a:pathLst>
                <a:path h="22517" w="22518">
                  <a:moveTo>
                    <a:pt x="11258" y="0"/>
                  </a:moveTo>
                  <a:cubicBezTo>
                    <a:pt x="8273" y="0"/>
                    <a:pt x="5409" y="1187"/>
                    <a:pt x="3298" y="3297"/>
                  </a:cubicBezTo>
                  <a:cubicBezTo>
                    <a:pt x="1186" y="5409"/>
                    <a:pt x="1" y="8272"/>
                    <a:pt x="1" y="11259"/>
                  </a:cubicBezTo>
                  <a:cubicBezTo>
                    <a:pt x="1" y="14244"/>
                    <a:pt x="1186" y="17109"/>
                    <a:pt x="3298" y="19219"/>
                  </a:cubicBezTo>
                  <a:cubicBezTo>
                    <a:pt x="5409" y="21331"/>
                    <a:pt x="8273" y="22516"/>
                    <a:pt x="11258" y="22516"/>
                  </a:cubicBezTo>
                  <a:cubicBezTo>
                    <a:pt x="14245" y="22516"/>
                    <a:pt x="17108" y="21331"/>
                    <a:pt x="19220" y="19219"/>
                  </a:cubicBezTo>
                  <a:cubicBezTo>
                    <a:pt x="21331" y="17109"/>
                    <a:pt x="22517" y="14244"/>
                    <a:pt x="22517" y="11259"/>
                  </a:cubicBezTo>
                  <a:cubicBezTo>
                    <a:pt x="22517" y="8272"/>
                    <a:pt x="21331" y="5409"/>
                    <a:pt x="19220" y="3297"/>
                  </a:cubicBezTo>
                  <a:cubicBezTo>
                    <a:pt x="17108" y="1187"/>
                    <a:pt x="14245" y="0"/>
                    <a:pt x="112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" name="Google Shape;4589;p82">
            <a:extLst>
              <a:ext uri="{1A38B054-9DAA-4628-B2B8-67FDA534343D}">
                <a16:creationId xmlns:a16="http://schemas.microsoft.com/office/drawing/2010/main" id="{96191AA6-9097-4949-A5E9-AEAD1492CA2F}"/>
              </a:ext>
            </a:extLst>
          </p:cNvPr>
          <p:cNvGrpSpPr/>
          <p:nvPr/>
        </p:nvGrpSpPr>
        <p:grpSpPr>
          <a:xfrm rot="0">
            <a:off x="3964037" y="1171362"/>
            <a:ext cx="634656" cy="699982"/>
            <a:chOff x="5985650" y="2860025"/>
            <a:chExt cx="1396075" cy="1539774"/>
          </a:xfrm>
        </p:grpSpPr>
        <p:sp>
          <p:nvSpPr>
            <p:cNvPr id="17" name="Google Shape;4590;p82">
              <a:extLst>
                <a:ext uri="{D54B890F-E28E-4E18-8200-A3348B77AC9B}">
                  <a16:creationId xmlns:a16="http://schemas.microsoft.com/office/drawing/2010/main" id="{F5EE228B-EA81-4197-86ED-B965FCA03709}"/>
                </a:ext>
              </a:extLst>
            </p:cNvPr>
            <p:cNvSpPr/>
            <p:nvPr/>
          </p:nvSpPr>
          <p:spPr>
            <a:xfrm rot="0">
              <a:off x="6655300" y="3128850"/>
              <a:ext cx="637150" cy="631950"/>
            </a:xfrm>
            <a:custGeom>
              <a:avLst/>
              <a:gdLst/>
              <a:ahLst/>
              <a:cxnLst/>
              <a:rect b="b" l="0" r="r" t="0"/>
              <a:pathLst>
                <a:path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4591;p82">
              <a:extLst>
                <a:ext uri="{C1FD5D09-4FC9-4459-8AAD-16C2AF41E4D8}">
                  <a16:creationId xmlns:a16="http://schemas.microsoft.com/office/drawing/2010/main" id="{24C50FD8-3783-4BB3-B2B8-B5299676EB95}"/>
                </a:ext>
              </a:extLst>
            </p:cNvPr>
            <p:cNvSpPr/>
            <p:nvPr/>
          </p:nvSpPr>
          <p:spPr>
            <a:xfrm rot="0">
              <a:off x="6673425" y="3771400"/>
              <a:ext cx="600850" cy="600800"/>
            </a:xfrm>
            <a:custGeom>
              <a:avLst/>
              <a:gdLst/>
              <a:ahLst/>
              <a:cxnLst/>
              <a:rect b="b" l="0" r="r" t="0"/>
              <a:pathLst>
                <a:path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" name="Google Shape;4592;p82">
              <a:extLst>
                <a:ext uri="{53758BD0-CD02-4D42-A4C5-02B478C64450}">
                  <a16:creationId xmlns:a16="http://schemas.microsoft.com/office/drawing/2010/main" id="{1C56BCBD-4DF4-45E4-999C-50AEF302705C}"/>
                </a:ext>
              </a:extLst>
            </p:cNvPr>
            <p:cNvSpPr/>
            <p:nvPr/>
          </p:nvSpPr>
          <p:spPr>
            <a:xfrm rot="0">
              <a:off x="6073050" y="3509700"/>
              <a:ext cx="641725" cy="636799"/>
            </a:xfrm>
            <a:custGeom>
              <a:avLst/>
              <a:gdLst/>
              <a:ahLst/>
              <a:cxnLst/>
              <a:rect b="b" l="0" r="r" t="0"/>
              <a:pathLst>
                <a:path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" name="Google Shape;4593;p82">
              <a:extLst>
                <a:ext uri="{12E464FC-4AB3-4C3E-8546-6CEEEAF0D161}">
                  <a16:creationId xmlns:a16="http://schemas.microsoft.com/office/drawing/2010/main" id="{960EB2EF-86BF-47B7-B198-6F0DA34AB4BC}"/>
                </a:ext>
              </a:extLst>
            </p:cNvPr>
            <p:cNvSpPr/>
            <p:nvPr/>
          </p:nvSpPr>
          <p:spPr>
            <a:xfrm rot="0">
              <a:off x="6124574" y="2917774"/>
              <a:ext cx="572575" cy="572524"/>
            </a:xfrm>
            <a:custGeom>
              <a:avLst/>
              <a:gdLst/>
              <a:ahLst/>
              <a:cxnLst/>
              <a:rect b="b" l="0" r="r" t="0"/>
              <a:pathLst>
                <a:path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4594;p82">
              <a:extLst>
                <a:ext uri="{B4F6CBC8-136E-46ED-8888-5A58D9264715}">
                  <a16:creationId xmlns:a16="http://schemas.microsoft.com/office/drawing/2010/main" id="{FB94A6D8-8F1F-4C52-A24A-5744D3C3B93E}"/>
                </a:ext>
              </a:extLst>
            </p:cNvPr>
            <p:cNvSpPr/>
            <p:nvPr/>
          </p:nvSpPr>
          <p:spPr>
            <a:xfrm rot="0">
              <a:off x="6459974" y="2867300"/>
              <a:ext cx="101299" cy="50500"/>
            </a:xfrm>
            <a:custGeom>
              <a:avLst/>
              <a:gdLst/>
              <a:ahLst/>
              <a:cxnLst/>
              <a:rect b="b" l="0" r="r" t="0"/>
              <a:pathLst>
                <a:path h="2020" w="4052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4595;p82">
              <a:extLst>
                <a:ext uri="{A0009B3B-8045-48BC-B801-17BD7C39A772}">
                  <a16:creationId xmlns:a16="http://schemas.microsoft.com/office/drawing/2010/main" id="{D25C4152-8C6E-4569-831B-E9DA6CFBF0CB}"/>
                </a:ext>
              </a:extLst>
            </p:cNvPr>
            <p:cNvSpPr/>
            <p:nvPr/>
          </p:nvSpPr>
          <p:spPr>
            <a:xfrm rot="0">
              <a:off x="6389025" y="2860025"/>
              <a:ext cx="63100" cy="15700"/>
            </a:xfrm>
            <a:custGeom>
              <a:avLst/>
              <a:gdLst/>
              <a:ahLst/>
              <a:cxnLst/>
              <a:rect b="b" l="0" r="r" t="0"/>
              <a:pathLst>
                <a:path h="628" w="2524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4596;p82">
              <a:extLst>
                <a:ext uri="{5F11F339-30F9-4AA7-BD37-E31CF24141D0}">
                  <a16:creationId xmlns:a16="http://schemas.microsoft.com/office/drawing/2010/main" id="{BEB6F538-BD8D-43DB-AF97-1460FF2E58CF}"/>
                </a:ext>
              </a:extLst>
            </p:cNvPr>
            <p:cNvSpPr/>
            <p:nvPr/>
          </p:nvSpPr>
          <p:spPr>
            <a:xfrm rot="0">
              <a:off x="6279750" y="2879875"/>
              <a:ext cx="39600" cy="25999"/>
            </a:xfrm>
            <a:custGeom>
              <a:avLst/>
              <a:gdLst/>
              <a:ahLst/>
              <a:cxnLst/>
              <a:rect b="b" l="0" r="r" t="0"/>
              <a:pathLst>
                <a:path h="1040" w="1584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4597;p82">
              <a:extLst>
                <a:ext uri="{6A3D5EB0-FDBC-4172-864D-23FAC8463620}">
                  <a16:creationId xmlns:a16="http://schemas.microsoft.com/office/drawing/2010/main" id="{9DAC2979-C57A-4C99-8092-C597CF0C3E1E}"/>
                </a:ext>
              </a:extLst>
            </p:cNvPr>
            <p:cNvSpPr/>
            <p:nvPr/>
          </p:nvSpPr>
          <p:spPr>
            <a:xfrm rot="0">
              <a:off x="6325824" y="2862750"/>
              <a:ext cx="54425" cy="22400"/>
            </a:xfrm>
            <a:custGeom>
              <a:avLst/>
              <a:gdLst/>
              <a:ahLst/>
              <a:cxnLst/>
              <a:rect b="b" l="0" r="r" t="0"/>
              <a:pathLst>
                <a:path h="896" w="2177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" name="Google Shape;4598;p82">
              <a:extLst>
                <a:ext uri="{9CBA4BF8-863C-44AA-AF7B-03A4D7CA9247}">
                  <a16:creationId xmlns:a16="http://schemas.microsoft.com/office/drawing/2010/main" id="{499CC644-969F-41BA-B20C-822D6BFBEFD9}"/>
                </a:ext>
              </a:extLst>
            </p:cNvPr>
            <p:cNvSpPr/>
            <p:nvPr/>
          </p:nvSpPr>
          <p:spPr>
            <a:xfrm rot="0">
              <a:off x="7023724" y="3061399"/>
              <a:ext cx="101299" cy="50475"/>
            </a:xfrm>
            <a:custGeom>
              <a:avLst/>
              <a:gdLst/>
              <a:ahLst/>
              <a:cxnLst/>
              <a:rect b="b" l="0" r="r" t="0"/>
              <a:pathLst>
                <a:path h="2019" w="4052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" name="Google Shape;4599;p82">
              <a:extLst>
                <a:ext uri="{80C87966-C3E2-42F7-924A-790F65EB8280}">
                  <a16:creationId xmlns:a16="http://schemas.microsoft.com/office/drawing/2010/main" id="{5BA97A82-6A99-40E8-8437-A70F3887468C}"/>
                </a:ext>
              </a:extLst>
            </p:cNvPr>
            <p:cNvSpPr/>
            <p:nvPr/>
          </p:nvSpPr>
          <p:spPr>
            <a:xfrm rot="0">
              <a:off x="6952750" y="3054150"/>
              <a:ext cx="63100" cy="15649"/>
            </a:xfrm>
            <a:custGeom>
              <a:avLst/>
              <a:gdLst/>
              <a:ahLst/>
              <a:cxnLst/>
              <a:rect b="b" l="0" r="r" t="0"/>
              <a:pathLst>
                <a:path h="626" w="2524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" name="Google Shape;4600;p82">
              <a:extLst>
                <a:ext uri="{5C27439A-1BE7-45DD-AA79-25909D11F2A8}">
                  <a16:creationId xmlns:a16="http://schemas.microsoft.com/office/drawing/2010/main" id="{BCA39DB4-FBF2-43D0-9D80-CD848FF5B356}"/>
                </a:ext>
              </a:extLst>
            </p:cNvPr>
            <p:cNvSpPr/>
            <p:nvPr/>
          </p:nvSpPr>
          <p:spPr>
            <a:xfrm rot="0">
              <a:off x="6843450" y="3073975"/>
              <a:ext cx="39625" cy="26025"/>
            </a:xfrm>
            <a:custGeom>
              <a:avLst/>
              <a:gdLst/>
              <a:ahLst/>
              <a:cxnLst/>
              <a:rect b="b" l="0" r="r" t="0"/>
              <a:pathLst>
                <a:path h="1041" w="1585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" name="Google Shape;4601;p82">
              <a:extLst>
                <a:ext uri="{386E9F46-EBCC-48BB-8CE0-5B16543ADA33}">
                  <a16:creationId xmlns:a16="http://schemas.microsoft.com/office/drawing/2010/main" id="{A9F8CAE4-FF58-4D8C-B3E4-46887605F2A0}"/>
                </a:ext>
              </a:extLst>
            </p:cNvPr>
            <p:cNvSpPr/>
            <p:nvPr/>
          </p:nvSpPr>
          <p:spPr>
            <a:xfrm rot="0">
              <a:off x="6889574" y="3056825"/>
              <a:ext cx="54425" cy="22400"/>
            </a:xfrm>
            <a:custGeom>
              <a:avLst/>
              <a:gdLst/>
              <a:ahLst/>
              <a:cxnLst/>
              <a:rect b="b" l="0" r="r" t="0"/>
              <a:pathLst>
                <a:path h="896" w="2177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4602;p82">
              <a:extLst>
                <a:ext uri="{0684D871-3896-4049-98B7-21A7C26D2FAD}">
                  <a16:creationId xmlns:a16="http://schemas.microsoft.com/office/drawing/2010/main" id="{A6EA70B9-2087-4AD1-A461-D9A263FEBF03}"/>
                </a:ext>
              </a:extLst>
            </p:cNvPr>
            <p:cNvSpPr/>
            <p:nvPr/>
          </p:nvSpPr>
          <p:spPr>
            <a:xfrm rot="0">
              <a:off x="6245350" y="4177200"/>
              <a:ext cx="101275" cy="50475"/>
            </a:xfrm>
            <a:custGeom>
              <a:avLst/>
              <a:gdLst/>
              <a:ahLst/>
              <a:cxnLst/>
              <a:rect b="b" l="0" r="r" t="0"/>
              <a:pathLst>
                <a:path h="2019" w="4051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4603;p82">
              <a:extLst>
                <a:ext uri="{E46BE320-EA1B-4C74-8CA7-7B23BD43A343}">
                  <a16:creationId xmlns:a16="http://schemas.microsoft.com/office/drawing/2010/main" id="{EC620E64-477D-4CD7-AAA3-2633F4C24353}"/>
                </a:ext>
              </a:extLst>
            </p:cNvPr>
            <p:cNvSpPr/>
            <p:nvPr/>
          </p:nvSpPr>
          <p:spPr>
            <a:xfrm rot="0">
              <a:off x="6354524" y="4219275"/>
              <a:ext cx="63075" cy="15675"/>
            </a:xfrm>
            <a:custGeom>
              <a:avLst/>
              <a:gdLst/>
              <a:ahLst/>
              <a:cxnLst/>
              <a:rect b="b" l="0" r="r" t="0"/>
              <a:pathLst>
                <a:path h="627" w="2523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4604;p82">
              <a:extLst>
                <a:ext uri="{F17C190F-8FD5-4FD0-A072-45560BEBE212}">
                  <a16:creationId xmlns:a16="http://schemas.microsoft.com/office/drawing/2010/main" id="{10C36FE3-894F-46D2-AFDC-9474B3EC8C3A}"/>
                </a:ext>
              </a:extLst>
            </p:cNvPr>
            <p:cNvSpPr/>
            <p:nvPr/>
          </p:nvSpPr>
          <p:spPr>
            <a:xfrm rot="0">
              <a:off x="6487274" y="4189124"/>
              <a:ext cx="39625" cy="25975"/>
            </a:xfrm>
            <a:custGeom>
              <a:avLst/>
              <a:gdLst/>
              <a:ahLst/>
              <a:cxnLst/>
              <a:rect b="b" l="0" r="r" t="0"/>
              <a:pathLst>
                <a:path h="1039" w="1585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4605;p82">
              <a:extLst>
                <a:ext uri="{25DA874A-8E1F-4366-87DB-AEDE43C14D5E}">
                  <a16:creationId xmlns:a16="http://schemas.microsoft.com/office/drawing/2010/main" id="{027DACE2-E1F8-4CD7-AC0E-4FE46CE41D8A}"/>
                </a:ext>
              </a:extLst>
            </p:cNvPr>
            <p:cNvSpPr/>
            <p:nvPr/>
          </p:nvSpPr>
          <p:spPr>
            <a:xfrm rot="0">
              <a:off x="6426349" y="4209850"/>
              <a:ext cx="54475" cy="22400"/>
            </a:xfrm>
            <a:custGeom>
              <a:avLst/>
              <a:gdLst/>
              <a:ahLst/>
              <a:cxnLst/>
              <a:rect b="b" l="0" r="r" t="0"/>
              <a:pathLst>
                <a:path h="896" w="2179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" name="Google Shape;4606;p82">
              <a:extLst>
                <a:ext uri="{893ACDD8-F8CB-4577-BA87-0F6D59182EFF}">
                  <a16:creationId xmlns:a16="http://schemas.microsoft.com/office/drawing/2010/main" id="{62E593E1-E4A0-47B9-95D6-B8C83B31AD2B}"/>
                </a:ext>
              </a:extLst>
            </p:cNvPr>
            <p:cNvSpPr/>
            <p:nvPr/>
          </p:nvSpPr>
          <p:spPr>
            <a:xfrm rot="0">
              <a:off x="5992274" y="3674825"/>
              <a:ext cx="51250" cy="99900"/>
            </a:xfrm>
            <a:custGeom>
              <a:avLst/>
              <a:gdLst/>
              <a:ahLst/>
              <a:cxnLst/>
              <a:rect b="b" l="0" r="r" t="0"/>
              <a:pathLst>
                <a:path h="3996" w="205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" name="Google Shape;4607;p82">
              <a:extLst>
                <a:ext uri="{3FE37F83-2968-4D4A-9848-06356EAA4298}">
                  <a16:creationId xmlns:a16="http://schemas.microsoft.com/office/drawing/2010/main" id="{5E61B172-30C6-4418-A0E3-06B8D4008F54}"/>
                </a:ext>
              </a:extLst>
            </p:cNvPr>
            <p:cNvSpPr/>
            <p:nvPr/>
          </p:nvSpPr>
          <p:spPr>
            <a:xfrm rot="0">
              <a:off x="5985650" y="3783750"/>
              <a:ext cx="16125" cy="62274"/>
            </a:xfrm>
            <a:custGeom>
              <a:avLst/>
              <a:gdLst/>
              <a:ahLst/>
              <a:cxnLst/>
              <a:rect b="b" l="0" r="r" t="0"/>
              <a:pathLst>
                <a:path h="2491" w="645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4608;p82">
              <a:extLst>
                <a:ext uri="{A661C1FC-0924-407A-BE3F-97A735F9C16B}">
                  <a16:creationId xmlns:a16="http://schemas.microsoft.com/office/drawing/2010/main" id="{5A778C1D-F3E5-4E08-821E-92E0DA3FE1A3}"/>
                </a:ext>
              </a:extLst>
            </p:cNvPr>
            <p:cNvSpPr/>
            <p:nvPr/>
          </p:nvSpPr>
          <p:spPr>
            <a:xfrm rot="0">
              <a:off x="6004725" y="3916700"/>
              <a:ext cx="27875" cy="38100"/>
            </a:xfrm>
            <a:custGeom>
              <a:avLst/>
              <a:gdLst/>
              <a:ahLst/>
              <a:cxnLst/>
              <a:rect b="b" l="0" r="r" t="0"/>
              <a:pathLst>
                <a:path h="1524" w="1115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4609;p82">
              <a:extLst>
                <a:ext uri="{80746AC1-E931-4C22-A373-DC86BACAAE1F}">
                  <a16:creationId xmlns:a16="http://schemas.microsoft.com/office/drawing/2010/main" id="{DA19AEB8-B1EC-4753-BBE4-AE13BFCA1DB3}"/>
                </a:ext>
              </a:extLst>
            </p:cNvPr>
            <p:cNvSpPr/>
            <p:nvPr/>
          </p:nvSpPr>
          <p:spPr>
            <a:xfrm rot="0">
              <a:off x="5987900" y="3855450"/>
              <a:ext cx="23600" cy="53200"/>
            </a:xfrm>
            <a:custGeom>
              <a:avLst/>
              <a:gdLst/>
              <a:ahLst/>
              <a:cxnLst/>
              <a:rect b="b" l="0" r="r" t="0"/>
              <a:pathLst>
                <a:path h="2128" w="944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" name="Google Shape;4610;p82">
              <a:extLst>
                <a:ext uri="{A4320AF0-74A3-40E5-9524-8B39A3A1F3F1}">
                  <a16:creationId xmlns:a16="http://schemas.microsoft.com/office/drawing/2010/main" id="{27E19243-2EC1-4631-BE2B-12B13A944D66}"/>
                </a:ext>
              </a:extLst>
            </p:cNvPr>
            <p:cNvSpPr/>
            <p:nvPr/>
          </p:nvSpPr>
          <p:spPr>
            <a:xfrm rot="0">
              <a:off x="6071975" y="3300325"/>
              <a:ext cx="52475" cy="102475"/>
            </a:xfrm>
            <a:custGeom>
              <a:avLst/>
              <a:gdLst/>
              <a:ahLst/>
              <a:cxnLst/>
              <a:rect b="b" l="0" r="r" t="0"/>
              <a:pathLst>
                <a:path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" name="Google Shape;4611;p82">
              <a:extLst>
                <a:ext uri="{6CB5A91D-C5F4-4E86-B0D0-16E15B7C7389}">
                  <a16:creationId xmlns:a16="http://schemas.microsoft.com/office/drawing/2010/main" id="{39D43617-888B-4D9D-9D05-9CAF1F177183}"/>
                </a:ext>
              </a:extLst>
            </p:cNvPr>
            <p:cNvSpPr/>
            <p:nvPr/>
          </p:nvSpPr>
          <p:spPr>
            <a:xfrm rot="0">
              <a:off x="6122225" y="3408475"/>
              <a:ext cx="47725" cy="49550"/>
            </a:xfrm>
            <a:custGeom>
              <a:avLst/>
              <a:gdLst/>
              <a:ahLst/>
              <a:cxnLst/>
              <a:rect b="b" l="0" r="r" t="0"/>
              <a:pathLst>
                <a:path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" name="Google Shape;4612;p82">
              <a:extLst>
                <a:ext uri="{E39E4FC0-CFA5-411F-B011-941FEBD8F339}">
                  <a16:creationId xmlns:a16="http://schemas.microsoft.com/office/drawing/2010/main" id="{CA0E3DB5-32C0-4790-A466-0F53FF218CA9}"/>
                </a:ext>
              </a:extLst>
            </p:cNvPr>
            <p:cNvSpPr/>
            <p:nvPr/>
          </p:nvSpPr>
          <p:spPr>
            <a:xfrm rot="0">
              <a:off x="6228150" y="3490275"/>
              <a:ext cx="42050" cy="21524"/>
            </a:xfrm>
            <a:custGeom>
              <a:avLst/>
              <a:gdLst/>
              <a:ahLst/>
              <a:cxnLst/>
              <a:rect b="b" l="0" r="r" t="0"/>
              <a:pathLst>
                <a:path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4613;p82">
              <a:extLst>
                <a:ext uri="{75722D06-40E3-4B6D-AB61-EEB8AFD46013}">
                  <a16:creationId xmlns:a16="http://schemas.microsoft.com/office/drawing/2010/main" id="{65D87306-D707-457A-845A-1355E35B5E19}"/>
                </a:ext>
              </a:extLst>
            </p:cNvPr>
            <p:cNvSpPr/>
            <p:nvPr/>
          </p:nvSpPr>
          <p:spPr>
            <a:xfrm rot="0">
              <a:off x="6172850" y="3459275"/>
              <a:ext cx="49900" cy="34575"/>
            </a:xfrm>
            <a:custGeom>
              <a:avLst/>
              <a:gdLst/>
              <a:ahLst/>
              <a:cxnLst/>
              <a:rect b="b" l="0" r="r" t="0"/>
              <a:pathLst>
                <a:path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4614;p82">
              <a:extLst>
                <a:ext uri="{A1319783-49A5-4E1B-A483-AAB08BCE6879}">
                  <a16:creationId xmlns:a16="http://schemas.microsoft.com/office/drawing/2010/main" id="{C035A3AF-E1E2-40A5-B910-CF428372BCC2}"/>
                </a:ext>
              </a:extLst>
            </p:cNvPr>
            <p:cNvSpPr/>
            <p:nvPr/>
          </p:nvSpPr>
          <p:spPr>
            <a:xfrm rot="0">
              <a:off x="7323825" y="3495225"/>
              <a:ext cx="51250" cy="99900"/>
            </a:xfrm>
            <a:custGeom>
              <a:avLst/>
              <a:gdLst/>
              <a:ahLst/>
              <a:cxnLst/>
              <a:rect b="b" l="0" r="r" t="0"/>
              <a:pathLst>
                <a:path h="3996" w="205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4615;p82">
              <a:extLst>
                <a:ext uri="{507957B6-7FAA-49C8-82B3-B898D3A549C7}">
                  <a16:creationId xmlns:a16="http://schemas.microsoft.com/office/drawing/2010/main" id="{23109251-A930-47AE-9AEA-094284C705C4}"/>
                </a:ext>
              </a:extLst>
            </p:cNvPr>
            <p:cNvSpPr/>
            <p:nvPr/>
          </p:nvSpPr>
          <p:spPr>
            <a:xfrm rot="0">
              <a:off x="7365574" y="3423925"/>
              <a:ext cx="16150" cy="62274"/>
            </a:xfrm>
            <a:custGeom>
              <a:avLst/>
              <a:gdLst/>
              <a:ahLst/>
              <a:cxnLst/>
              <a:rect b="b" l="0" r="r" t="0"/>
              <a:pathLst>
                <a:path h="2491" w="646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" name="Google Shape;4616;p82">
              <a:extLst>
                <a:ext uri="{75459757-D19F-4841-AECE-E11B8CA1E159}">
                  <a16:creationId xmlns:a16="http://schemas.microsoft.com/office/drawing/2010/main" id="{1D284AF3-3B6B-4498-8EB8-7F91A007CB93}"/>
                </a:ext>
              </a:extLst>
            </p:cNvPr>
            <p:cNvSpPr/>
            <p:nvPr/>
          </p:nvSpPr>
          <p:spPr>
            <a:xfrm rot="0">
              <a:off x="7334774" y="3315150"/>
              <a:ext cx="27850" cy="38100"/>
            </a:xfrm>
            <a:custGeom>
              <a:avLst/>
              <a:gdLst/>
              <a:ahLst/>
              <a:cxnLst/>
              <a:rect b="b" l="0" r="r" t="0"/>
              <a:pathLst>
                <a:path h="1524" w="1114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" name="Google Shape;4617;p82">
              <a:extLst>
                <a:ext uri="{C1FC4AEE-527F-4E1B-968A-F0D95F329A34}">
                  <a16:creationId xmlns:a16="http://schemas.microsoft.com/office/drawing/2010/main" id="{F13486C6-A53E-445E-9A9A-25397B69AC61}"/>
                </a:ext>
              </a:extLst>
            </p:cNvPr>
            <p:cNvSpPr/>
            <p:nvPr/>
          </p:nvSpPr>
          <p:spPr>
            <a:xfrm rot="0">
              <a:off x="7355800" y="3361300"/>
              <a:ext cx="23650" cy="53200"/>
            </a:xfrm>
            <a:custGeom>
              <a:avLst/>
              <a:gdLst/>
              <a:ahLst/>
              <a:cxnLst/>
              <a:rect b="b" l="0" r="r" t="0"/>
              <a:pathLst>
                <a:path h="2128" w="946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" name="Google Shape;4618;p82">
              <a:extLst>
                <a:ext uri="{71B05D0D-9295-4EC1-99D3-6F075DE5DDD4}">
                  <a16:creationId xmlns:a16="http://schemas.microsoft.com/office/drawing/2010/main" id="{67366709-3E2B-4BD2-BBAE-295B3F89596D}"/>
                </a:ext>
              </a:extLst>
            </p:cNvPr>
            <p:cNvSpPr/>
            <p:nvPr/>
          </p:nvSpPr>
          <p:spPr>
            <a:xfrm rot="0">
              <a:off x="7093025" y="4348600"/>
              <a:ext cx="104200" cy="51200"/>
            </a:xfrm>
            <a:custGeom>
              <a:avLst/>
              <a:gdLst/>
              <a:ahLst/>
              <a:cxnLst/>
              <a:rect b="b" l="0" r="r" t="0"/>
              <a:pathLst>
                <a:path h="2048" w="4168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4619;p82">
              <a:extLst>
                <a:ext uri="{93958B66-091A-4494-847D-0F65D95D3B95}">
                  <a16:creationId xmlns:a16="http://schemas.microsoft.com/office/drawing/2010/main" id="{7BA43F5E-31D9-4B47-BA64-FF28872C5D8F}"/>
                </a:ext>
              </a:extLst>
            </p:cNvPr>
            <p:cNvSpPr/>
            <p:nvPr/>
          </p:nvSpPr>
          <p:spPr>
            <a:xfrm rot="0">
              <a:off x="7201150" y="4302925"/>
              <a:ext cx="51099" cy="46100"/>
            </a:xfrm>
            <a:custGeom>
              <a:avLst/>
              <a:gdLst/>
              <a:ahLst/>
              <a:cxnLst/>
              <a:rect b="b" l="0" r="r" t="0"/>
              <a:pathLst>
                <a:path h="1844" w="2044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" name="Google Shape;4620;p82">
              <a:extLst>
                <a:ext uri="{187153D2-8B83-4190-9648-13948D7678FD}">
                  <a16:creationId xmlns:a16="http://schemas.microsoft.com/office/drawing/2010/main" id="{819EB6CD-F7C8-41FD-BD56-E00FB7AF8128}"/>
                </a:ext>
              </a:extLst>
            </p:cNvPr>
            <p:cNvSpPr/>
            <p:nvPr/>
          </p:nvSpPr>
          <p:spPr>
            <a:xfrm rot="0">
              <a:off x="7282949" y="4203000"/>
              <a:ext cx="22949" cy="40224"/>
            </a:xfrm>
            <a:custGeom>
              <a:avLst/>
              <a:gdLst/>
              <a:ahLst/>
              <a:cxnLst/>
              <a:rect b="b" l="0" r="r" t="0"/>
              <a:pathLst>
                <a:path h="1609" w="918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" name="Google Shape;4621;p82">
              <a:extLst>
                <a:ext uri="{F703B864-A1EC-428A-9301-C21EACAFB9F3}">
                  <a16:creationId xmlns:a16="http://schemas.microsoft.com/office/drawing/2010/main" id="{D261A0A9-0A4D-4769-B881-061B354D464A}"/>
                </a:ext>
              </a:extLst>
            </p:cNvPr>
            <p:cNvSpPr/>
            <p:nvPr/>
          </p:nvSpPr>
          <p:spPr>
            <a:xfrm rot="0">
              <a:off x="7252000" y="4250300"/>
              <a:ext cx="36299" cy="48175"/>
            </a:xfrm>
            <a:custGeom>
              <a:avLst/>
              <a:gdLst/>
              <a:ahLst/>
              <a:cxnLst/>
              <a:rect b="b" l="0" r="r" t="0"/>
              <a:pathLst>
                <a:path h="1927" w="1452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9" name="Google Shape;4622;p82">
            <a:extLst>
              <a:ext uri="{A77B910C-DB03-445D-B770-FB76233CFA42}">
                <a16:creationId xmlns:a16="http://schemas.microsoft.com/office/drawing/2010/main" id="{DBA3B1AD-5563-4FE0-BC00-8043ABF3398F}"/>
              </a:ext>
            </a:extLst>
          </p:cNvPr>
          <p:cNvGrpSpPr/>
          <p:nvPr/>
        </p:nvGrpSpPr>
        <p:grpSpPr>
          <a:xfrm rot="0">
            <a:off x="4719687" y="1171356"/>
            <a:ext cx="725845" cy="699975"/>
            <a:chOff x="4249973" y="1201875"/>
            <a:chExt cx="1958568" cy="1888761"/>
          </a:xfrm>
        </p:grpSpPr>
        <p:sp>
          <p:nvSpPr>
            <p:cNvPr id="50" name="Google Shape;4623;p82">
              <a:extLst>
                <a:ext uri="{37942216-3DBF-477D-9999-5886FEA66173}">
                  <a16:creationId xmlns:a16="http://schemas.microsoft.com/office/drawing/2010/main" id="{C62EFBE8-13C2-4B16-8B17-C680B55BB325}"/>
                </a:ext>
              </a:extLst>
            </p:cNvPr>
            <p:cNvSpPr/>
            <p:nvPr/>
          </p:nvSpPr>
          <p:spPr>
            <a:xfrm rot="0">
              <a:off x="4468526" y="1411932"/>
              <a:ext cx="1528500" cy="1452600"/>
            </a:xfrm>
            <a:prstGeom prst="pentagon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51" name="Google Shape;4624;p82">
              <a:extLst>
                <a:ext uri="{2980090E-03FB-4375-BF88-F7D7BDE4FFE4}">
                  <a16:creationId xmlns:a16="http://schemas.microsoft.com/office/drawing/2010/main" id="{D6CED1D0-2807-4AC0-8121-CBA7522F3BE1}"/>
                </a:ext>
              </a:extLst>
            </p:cNvPr>
            <p:cNvGrpSpPr/>
            <p:nvPr/>
          </p:nvGrpSpPr>
          <p:grpSpPr>
            <a:xfrm rot="0"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52" name="Google Shape;4625;p82">
                <a:extLst>
                  <a:ext uri="{8A62B2BB-7E0B-48D3-92A0-8509BF460E07}">
                    <a16:creationId xmlns:a16="http://schemas.microsoft.com/office/drawing/2010/main" id="{EEFF7F7B-C86B-4412-9ABF-8A3A6060C5D7}"/>
                  </a:ext>
                </a:extLst>
              </p:cNvPr>
              <p:cNvSpPr/>
              <p:nvPr/>
            </p:nvSpPr>
            <p:spPr>
              <a:xfrm rot="0">
                <a:off x="5576108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ctr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1200">
                    <a:solidFill>
                      <a:srgbClr val="ffffff"/>
                    </a:solidFill>
                    <a:latin typeface="Roboto Medium"/>
                  </a:rPr>
                  <a:t/>
                </a:r>
                <a:endParaRPr dirty="0" lang="en-US" sz="1200">
                  <a:solidFill>
                    <a:srgbClr val="ffffff"/>
                  </a:solidFill>
                  <a:latin typeface="Roboto Medium"/>
                </a:endParaRPr>
              </a:p>
            </p:txBody>
          </p:sp>
          <p:sp>
            <p:nvSpPr>
              <p:cNvPr id="53" name="Google Shape;4626;p82">
                <a:extLst>
                  <a:ext uri="{2A64F5A5-BE40-4A7F-83DC-FA63D30435E2}">
                    <a16:creationId xmlns:a16="http://schemas.microsoft.com/office/drawing/2010/main" id="{5E473BF9-6C23-40C9-B0A8-551792D0D7F8}"/>
                  </a:ext>
                </a:extLst>
              </p:cNvPr>
              <p:cNvSpPr/>
              <p:nvPr/>
            </p:nvSpPr>
            <p:spPr>
              <a:xfrm rot="6479001">
                <a:off x="5275897" y="3050667"/>
                <a:ext cx="1119386" cy="15283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54" name="Google Shape;4627;p82">
              <a:extLst>
                <a:ext uri="{DC9C67F0-8EB6-4699-96BA-BC2C482BEDD8}">
                  <a16:creationId xmlns:a16="http://schemas.microsoft.com/office/drawing/2010/main" id="{A646B1C2-9E01-491C-95D1-0524A743B661}"/>
                </a:ext>
              </a:extLst>
            </p:cNvPr>
            <p:cNvGrpSpPr/>
            <p:nvPr/>
          </p:nvGrpSpPr>
          <p:grpSpPr>
            <a:xfrm rot="0">
              <a:off x="4869455" y="2691675"/>
              <a:ext cx="1013897" cy="398961"/>
              <a:chOff x="4012057" y="3451825"/>
              <a:chExt cx="1612175" cy="634379"/>
            </a:xfrm>
          </p:grpSpPr>
          <p:sp>
            <p:nvSpPr>
              <p:cNvPr id="55" name="Google Shape;4628;p82">
                <a:extLst>
                  <a:ext uri="{4B9305A7-8F5F-4174-938C-EF2637EFC278}">
                    <a16:creationId xmlns:a16="http://schemas.microsoft.com/office/drawing/2010/main" id="{966D6075-AF2D-4337-B1CC-0727CC76D476}"/>
                  </a:ext>
                </a:extLst>
              </p:cNvPr>
              <p:cNvSpPr/>
              <p:nvPr/>
            </p:nvSpPr>
            <p:spPr>
              <a:xfrm rot="0">
                <a:off x="505903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ctr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1200">
                    <a:solidFill>
                      <a:srgbClr val="ffffff"/>
                    </a:solidFill>
                    <a:latin typeface="Roboto Medium"/>
                  </a:rPr>
                  <a:t/>
                </a:r>
                <a:endParaRPr dirty="0" lang="en-US" sz="1200">
                  <a:solidFill>
                    <a:srgbClr val="ffffff"/>
                  </a:solidFill>
                  <a:latin typeface="Roboto Medium"/>
                </a:endParaRPr>
              </a:p>
            </p:txBody>
          </p:sp>
          <p:sp>
            <p:nvSpPr>
              <p:cNvPr id="56" name="Google Shape;4629;p82">
                <a:extLst>
                  <a:ext uri="{EFFBF86B-F6CB-4D61-957B-87AC01627B09}">
                    <a16:creationId xmlns:a16="http://schemas.microsoft.com/office/drawing/2010/main" id="{9A845A9A-2D6B-470B-93E5-2BA9EDFB2F6D}"/>
                  </a:ext>
                </a:extLst>
              </p:cNvPr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57" name="Google Shape;4630;p82">
              <a:extLst>
                <a:ext uri="{26C9F06E-A99E-4A4E-8153-6CBB2FC2887F}">
                  <a16:creationId xmlns:a16="http://schemas.microsoft.com/office/drawing/2010/main" id="{1BA70983-738A-4A98-819A-4AFE10BD26CB}"/>
                </a:ext>
              </a:extLst>
            </p:cNvPr>
            <p:cNvGrpSpPr/>
            <p:nvPr/>
          </p:nvGrpSpPr>
          <p:grpSpPr>
            <a:xfrm rot="0">
              <a:off x="4276937" y="2155961"/>
              <a:ext cx="651965" cy="891357"/>
              <a:chOff x="3069908" y="2599996"/>
              <a:chExt cx="1036675" cy="1417328"/>
            </a:xfrm>
          </p:grpSpPr>
          <p:sp>
            <p:nvSpPr>
              <p:cNvPr id="58" name="Google Shape;4631;p82">
                <a:extLst>
                  <a:ext uri="{A55103B5-5D73-4A2D-A8F2-8CEE0913EAF5}">
                    <a16:creationId xmlns:a16="http://schemas.microsoft.com/office/drawing/2010/main" id="{8A502AE9-7453-4A13-B141-91FA1C82C544}"/>
                  </a:ext>
                </a:extLst>
              </p:cNvPr>
              <p:cNvSpPr/>
              <p:nvPr/>
            </p:nvSpPr>
            <p:spPr>
              <a:xfrm rot="0">
                <a:off x="3541383" y="34518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ctr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1200">
                    <a:solidFill>
                      <a:srgbClr val="ffffff"/>
                    </a:solidFill>
                    <a:latin typeface="Roboto Medium"/>
                  </a:rPr>
                  <a:t/>
                </a:r>
                <a:endParaRPr dirty="0" lang="en-US" sz="1200">
                  <a:solidFill>
                    <a:srgbClr val="ffffff"/>
                  </a:solidFill>
                  <a:latin typeface="Roboto Medium"/>
                </a:endParaRPr>
              </a:p>
            </p:txBody>
          </p:sp>
          <p:sp>
            <p:nvSpPr>
              <p:cNvPr id="59" name="Google Shape;4632;p82">
                <a:extLst>
                  <a:ext uri="{C8E93C64-3067-4977-BC76-C37777BB79F1}">
                    <a16:creationId xmlns:a16="http://schemas.microsoft.com/office/drawing/2010/main" id="{E730A2AE-9756-49ED-AD24-A05E7DA28AB0}"/>
                  </a:ext>
                </a:extLst>
              </p:cNvPr>
              <p:cNvSpPr/>
              <p:nvPr/>
            </p:nvSpPr>
            <p:spPr>
              <a:xfrm rot="-6478717">
                <a:off x="2755921" y="3079191"/>
                <a:ext cx="1119671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0" name="Google Shape;4633;p82">
              <a:extLst>
                <a:ext uri="{340C6E83-934A-4FDE-8E2D-4D02DE756089}">
                  <a16:creationId xmlns:a16="http://schemas.microsoft.com/office/drawing/2010/main" id="{06D3E989-7B86-4608-9B46-32A00A9D68D8}"/>
                </a:ext>
              </a:extLst>
            </p:cNvPr>
            <p:cNvGrpSpPr/>
            <p:nvPr/>
          </p:nvGrpSpPr>
          <p:grpSpPr>
            <a:xfrm rot="0"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61" name="Google Shape;4634;p82">
                <a:extLst>
                  <a:ext uri="{F76A4DFB-C993-471E-A20C-D4487D8C9AAC}">
                    <a16:creationId xmlns:a16="http://schemas.microsoft.com/office/drawing/2010/main" id="{5AACB33C-543C-4D30-8F80-5BE660BBED3C}"/>
                  </a:ext>
                </a:extLst>
              </p:cNvPr>
              <p:cNvSpPr/>
              <p:nvPr/>
            </p:nvSpPr>
            <p:spPr>
              <a:xfrm rot="0">
                <a:off x="4306958" y="1082925"/>
                <a:ext cx="565200" cy="5655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ctr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1200">
                    <a:solidFill>
                      <a:srgbClr val="ffffff"/>
                    </a:solidFill>
                    <a:latin typeface="Roboto Medium"/>
                  </a:rPr>
                  <a:t/>
                </a:r>
                <a:endParaRPr dirty="0" lang="en-US" sz="1200">
                  <a:solidFill>
                    <a:srgbClr val="ffffff"/>
                  </a:solidFill>
                  <a:latin typeface="Roboto Medium"/>
                </a:endParaRPr>
              </a:p>
            </p:txBody>
          </p:sp>
          <p:sp>
            <p:nvSpPr>
              <p:cNvPr id="62" name="Google Shape;4635;p82">
                <a:extLst>
                  <a:ext uri="{989BE16A-AC86-4B9F-B448-8E503C2AA950}">
                    <a16:creationId xmlns:a16="http://schemas.microsoft.com/office/drawing/2010/main" id="{64FD6A63-AB19-418A-B84C-08699E5EFE7F}"/>
                  </a:ext>
                </a:extLst>
              </p:cNvPr>
              <p:cNvSpPr/>
              <p:nvPr/>
            </p:nvSpPr>
            <p:spPr>
              <a:xfrm rot="2159678">
                <a:off x="4838902" y="1574444"/>
                <a:ext cx="1119431" cy="152475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3" name="Google Shape;4636;p82">
              <a:extLst>
                <a:ext uri="{951BBD96-3A1A-46DE-B111-DC64DB8F1780}">
                  <a16:creationId xmlns:a16="http://schemas.microsoft.com/office/drawing/2010/main" id="{2E1A7B20-A2A4-44C1-8882-63E171143B45}"/>
                </a:ext>
              </a:extLst>
            </p:cNvPr>
            <p:cNvGrpSpPr/>
            <p:nvPr/>
          </p:nvGrpSpPr>
          <p:grpSpPr>
            <a:xfrm rot="0">
              <a:off x="4249973" y="1303451"/>
              <a:ext cx="799317" cy="841334"/>
              <a:chOff x="3027033" y="1244439"/>
              <a:chExt cx="1270976" cy="1337786"/>
            </a:xfrm>
          </p:grpSpPr>
          <p:sp>
            <p:nvSpPr>
              <p:cNvPr id="64" name="Google Shape;4637;p82">
                <a:extLst>
                  <a:ext uri="{0FE4BE06-A521-4E47-9B7B-90B6F55893D7}">
                    <a16:creationId xmlns:a16="http://schemas.microsoft.com/office/drawing/2010/main" id="{6240A3DD-2372-4CA6-8C8F-A2392FFA3C8C}"/>
                  </a:ext>
                </a:extLst>
              </p:cNvPr>
              <p:cNvSpPr/>
              <p:nvPr/>
            </p:nvSpPr>
            <p:spPr>
              <a:xfrm rot="0">
                <a:off x="3027033" y="2016725"/>
                <a:ext cx="565200" cy="565500"/>
              </a:xfrm>
              <a:prstGeom prst="ellipse">
                <a:avLst/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ctr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1200">
                    <a:solidFill>
                      <a:srgbClr val="ffffff"/>
                    </a:solidFill>
                    <a:latin typeface="Roboto Medium"/>
                  </a:rPr>
                  <a:t/>
                </a:r>
                <a:endParaRPr dirty="0" lang="en-US" sz="1200">
                  <a:solidFill>
                    <a:srgbClr val="ffffff"/>
                  </a:solidFill>
                  <a:latin typeface="Roboto Medium"/>
                </a:endParaRPr>
              </a:p>
            </p:txBody>
          </p:sp>
          <p:sp>
            <p:nvSpPr>
              <p:cNvPr id="65" name="Google Shape;4638;p82">
                <a:extLst>
                  <a:ext uri="{91A4D1C9-10C3-4D8C-BF80-E704AA25ADC7}">
                    <a16:creationId xmlns:a16="http://schemas.microsoft.com/office/drawing/2010/main" id="{200BAAC8-7309-48E7-B9B4-FD287709BF86}"/>
                  </a:ext>
                </a:extLst>
              </p:cNvPr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66" name="Google Shape;4639;p82">
            <a:extLst>
              <a:ext uri="{0D9A5CCB-65F8-4B31-9447-73813CB73A5C}">
                <a16:creationId xmlns:a16="http://schemas.microsoft.com/office/drawing/2010/main" id="{4C73A576-8137-434B-9858-4CB46BCD3CBE}"/>
              </a:ext>
            </a:extLst>
          </p:cNvPr>
          <p:cNvGrpSpPr/>
          <p:nvPr/>
        </p:nvGrpSpPr>
        <p:grpSpPr>
          <a:xfrm rot="0">
            <a:off x="4072551" y="2058137"/>
            <a:ext cx="750769" cy="683784"/>
            <a:chOff x="4204684" y="2104421"/>
            <a:chExt cx="699822" cy="637382"/>
          </a:xfrm>
        </p:grpSpPr>
        <p:grpSp>
          <p:nvGrpSpPr>
            <p:cNvPr id="67" name="Google Shape;4640;p82">
              <a:extLst>
                <a:ext uri="{12F75775-1A49-45E4-90A0-97B48A95C762}">
                  <a16:creationId xmlns:a16="http://schemas.microsoft.com/office/drawing/2010/main" id="{3B61A05B-0230-4AB8-A815-43770CE8FDC0}"/>
                </a:ext>
              </a:extLst>
            </p:cNvPr>
            <p:cNvGrpSpPr/>
            <p:nvPr/>
          </p:nvGrpSpPr>
          <p:grpSpPr>
            <a:xfrm rot="0">
              <a:off x="4204684" y="2430067"/>
              <a:ext cx="342957" cy="311738"/>
              <a:chOff x="4204684" y="2430067"/>
              <a:chExt cx="342957" cy="311738"/>
            </a:xfrm>
          </p:grpSpPr>
          <p:sp>
            <p:nvSpPr>
              <p:cNvPr id="68" name="Google Shape;4641;p82">
                <a:extLst>
                  <a:ext uri="{9BF73DD8-EED9-4FEE-BB58-EA40F38AE4F0}">
                    <a16:creationId xmlns:a16="http://schemas.microsoft.com/office/drawing/2010/main" id="{EC84691B-0070-4A5E-A1FE-01BFE94B3E9A}"/>
                  </a:ext>
                </a:extLst>
              </p:cNvPr>
              <p:cNvSpPr/>
              <p:nvPr/>
            </p:nvSpPr>
            <p:spPr>
              <a:xfrm rot="0">
                <a:off x="4235882" y="2430067"/>
                <a:ext cx="311758" cy="311738"/>
              </a:xfrm>
              <a:custGeom>
                <a:avLst/>
                <a:gdLst/>
                <a:ahLst/>
                <a:cxnLst/>
                <a:rect b="b" l="0" r="r" t="0"/>
                <a:pathLst>
                  <a:path h="8384" w="8384">
                    <a:moveTo>
                      <a:pt x="1" y="0"/>
                    </a:moveTo>
                    <a:cubicBezTo>
                      <a:pt x="23" y="1056"/>
                      <a:pt x="239" y="2096"/>
                      <a:pt x="641" y="3073"/>
                    </a:cubicBezTo>
                    <a:cubicBezTo>
                      <a:pt x="676" y="3072"/>
                      <a:pt x="710" y="3070"/>
                      <a:pt x="745" y="3070"/>
                    </a:cubicBezTo>
                    <a:cubicBezTo>
                      <a:pt x="1419" y="3070"/>
                      <a:pt x="2047" y="3416"/>
                      <a:pt x="2406" y="3988"/>
                    </a:cubicBezTo>
                    <a:cubicBezTo>
                      <a:pt x="2766" y="4558"/>
                      <a:pt x="2808" y="5272"/>
                      <a:pt x="2516" y="5880"/>
                    </a:cubicBezTo>
                    <a:cubicBezTo>
                      <a:pt x="4076" y="7440"/>
                      <a:pt x="6179" y="8337"/>
                      <a:pt x="8384" y="8383"/>
                    </a:cubicBezTo>
                    <a:lnTo>
                      <a:pt x="8384" y="3190"/>
                    </a:lnTo>
                    <a:cubicBezTo>
                      <a:pt x="6664" y="3094"/>
                      <a:pt x="5290" y="1720"/>
                      <a:pt x="519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9" name="Google Shape;4642;p82">
                <a:extLst>
                  <a:ext uri="{3359318F-AF2C-4E2D-A556-0268979BFC74}">
                    <a16:creationId xmlns:a16="http://schemas.microsoft.com/office/drawing/2010/main" id="{9F2BC529-8C60-48E6-B8A6-A197C5C0A99E}"/>
                  </a:ext>
                </a:extLst>
              </p:cNvPr>
              <p:cNvSpPr/>
              <p:nvPr/>
            </p:nvSpPr>
            <p:spPr>
              <a:xfrm rot="0">
                <a:off x="4204684" y="2558309"/>
                <a:ext cx="117838" cy="117794"/>
              </a:xfrm>
              <a:custGeom>
                <a:avLst/>
                <a:gdLst/>
                <a:ahLst/>
                <a:cxnLst/>
                <a:rect b="b" l="0" r="r" t="0"/>
                <a:pathLst>
                  <a:path h="3168" w="3169">
                    <a:moveTo>
                      <a:pt x="1584" y="0"/>
                    </a:moveTo>
                    <a:cubicBezTo>
                      <a:pt x="710" y="0"/>
                      <a:pt x="1" y="710"/>
                      <a:pt x="1" y="1584"/>
                    </a:cubicBezTo>
                    <a:cubicBezTo>
                      <a:pt x="1" y="2459"/>
                      <a:pt x="710" y="3168"/>
                      <a:pt x="1584" y="3168"/>
                    </a:cubicBezTo>
                    <a:cubicBezTo>
                      <a:pt x="2459" y="3168"/>
                      <a:pt x="3168" y="2459"/>
                      <a:pt x="3168" y="1584"/>
                    </a:cubicBezTo>
                    <a:cubicBezTo>
                      <a:pt x="3168" y="710"/>
                      <a:pt x="2459" y="0"/>
                      <a:pt x="1584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70" name="Google Shape;4643;p82">
              <a:extLst>
                <a:ext uri="{83DD880C-840C-4E69-8354-A5868AB8DB3A}">
                  <a16:creationId xmlns:a16="http://schemas.microsoft.com/office/drawing/2010/main" id="{664CDDC9-EE97-46E5-9835-0DF13F8FAAEA}"/>
                </a:ext>
              </a:extLst>
            </p:cNvPr>
            <p:cNvGrpSpPr/>
            <p:nvPr/>
          </p:nvGrpSpPr>
          <p:grpSpPr>
            <a:xfrm rot="0">
              <a:off x="4561586" y="2430067"/>
              <a:ext cx="342919" cy="311738"/>
              <a:chOff x="4561586" y="2430067"/>
              <a:chExt cx="342919" cy="311738"/>
            </a:xfrm>
          </p:grpSpPr>
          <p:sp>
            <p:nvSpPr>
              <p:cNvPr id="71" name="Google Shape;4644;p82">
                <a:extLst>
                  <a:ext uri="{6B06FB54-0243-440B-B9A4-F807571E19A7}">
                    <a16:creationId xmlns:a16="http://schemas.microsoft.com/office/drawing/2010/main" id="{8C84128D-E71E-4F31-ACFB-F5F95DF268AF}"/>
                  </a:ext>
                </a:extLst>
              </p:cNvPr>
              <p:cNvSpPr/>
              <p:nvPr/>
            </p:nvSpPr>
            <p:spPr>
              <a:xfrm rot="0">
                <a:off x="4561586" y="2430067"/>
                <a:ext cx="311758" cy="311738"/>
              </a:xfrm>
              <a:custGeom>
                <a:avLst/>
                <a:gdLst/>
                <a:ahLst/>
                <a:cxnLst/>
                <a:rect b="b" l="0" r="r" t="0"/>
                <a:pathLst>
                  <a:path h="8384" w="8384">
                    <a:moveTo>
                      <a:pt x="3189" y="0"/>
                    </a:moveTo>
                    <a:cubicBezTo>
                      <a:pt x="3093" y="1720"/>
                      <a:pt x="1721" y="3092"/>
                      <a:pt x="1" y="3190"/>
                    </a:cubicBezTo>
                    <a:lnTo>
                      <a:pt x="1" y="8383"/>
                    </a:lnTo>
                    <a:cubicBezTo>
                      <a:pt x="2206" y="8337"/>
                      <a:pt x="4309" y="7440"/>
                      <a:pt x="5868" y="5880"/>
                    </a:cubicBezTo>
                    <a:cubicBezTo>
                      <a:pt x="5577" y="5272"/>
                      <a:pt x="5618" y="4558"/>
                      <a:pt x="5979" y="3986"/>
                    </a:cubicBezTo>
                    <a:cubicBezTo>
                      <a:pt x="6337" y="3416"/>
                      <a:pt x="6965" y="3070"/>
                      <a:pt x="7639" y="3070"/>
                    </a:cubicBezTo>
                    <a:cubicBezTo>
                      <a:pt x="7675" y="3070"/>
                      <a:pt x="7710" y="3070"/>
                      <a:pt x="7743" y="3073"/>
                    </a:cubicBezTo>
                    <a:cubicBezTo>
                      <a:pt x="8145" y="2096"/>
                      <a:pt x="8362" y="1056"/>
                      <a:pt x="8384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2" name="Google Shape;4645;p82">
                <a:extLst>
                  <a:ext uri="{B49B0155-DD2E-4A22-9872-8829B994969A}">
                    <a16:creationId xmlns:a16="http://schemas.microsoft.com/office/drawing/2010/main" id="{C62795E7-B333-4A7E-A4C1-9D3E492F946F}"/>
                  </a:ext>
                </a:extLst>
              </p:cNvPr>
              <p:cNvSpPr/>
              <p:nvPr/>
            </p:nvSpPr>
            <p:spPr>
              <a:xfrm rot="0">
                <a:off x="4786741" y="2558309"/>
                <a:ext cx="117765" cy="117794"/>
              </a:xfrm>
              <a:custGeom>
                <a:avLst/>
                <a:gdLst/>
                <a:ahLst/>
                <a:cxnLst/>
                <a:rect b="b" l="0" r="r" t="0"/>
                <a:pathLst>
                  <a:path h="3168" w="3167">
                    <a:moveTo>
                      <a:pt x="1583" y="0"/>
                    </a:moveTo>
                    <a:cubicBezTo>
                      <a:pt x="708" y="0"/>
                      <a:pt x="1" y="710"/>
                      <a:pt x="1" y="1584"/>
                    </a:cubicBezTo>
                    <a:cubicBezTo>
                      <a:pt x="1" y="2459"/>
                      <a:pt x="708" y="3168"/>
                      <a:pt x="1583" y="3168"/>
                    </a:cubicBezTo>
                    <a:cubicBezTo>
                      <a:pt x="2457" y="3168"/>
                      <a:pt x="3166" y="2459"/>
                      <a:pt x="3166" y="1584"/>
                    </a:cubicBezTo>
                    <a:cubicBezTo>
                      <a:pt x="3166" y="710"/>
                      <a:pt x="2457" y="0"/>
                      <a:pt x="1583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73" name="Google Shape;4646;p82">
              <a:extLst>
                <a:ext uri="{BEEA318C-5EB8-44D7-9E13-DA558CDC9913}">
                  <a16:creationId xmlns:a16="http://schemas.microsoft.com/office/drawing/2010/main" id="{BE175105-C30E-41A0-B564-AE337B96082A}"/>
                </a:ext>
              </a:extLst>
            </p:cNvPr>
            <p:cNvGrpSpPr/>
            <p:nvPr/>
          </p:nvGrpSpPr>
          <p:grpSpPr>
            <a:xfrm rot="0">
              <a:off x="4561586" y="2104421"/>
              <a:ext cx="342919" cy="311738"/>
              <a:chOff x="4561586" y="2104421"/>
              <a:chExt cx="342919" cy="311738"/>
            </a:xfrm>
          </p:grpSpPr>
          <p:sp>
            <p:nvSpPr>
              <p:cNvPr id="74" name="Google Shape;4647;p82">
                <a:extLst>
                  <a:ext uri="{D3B32630-9654-4B4C-A278-1831F5CA3507}">
                    <a16:creationId xmlns:a16="http://schemas.microsoft.com/office/drawing/2010/main" id="{F33DFE91-47AD-4D00-8EA1-AA38EB5C3440}"/>
                  </a:ext>
                </a:extLst>
              </p:cNvPr>
              <p:cNvSpPr/>
              <p:nvPr/>
            </p:nvSpPr>
            <p:spPr>
              <a:xfrm rot="0">
                <a:off x="4561586" y="2104421"/>
                <a:ext cx="311722" cy="311738"/>
              </a:xfrm>
              <a:custGeom>
                <a:avLst/>
                <a:gdLst/>
                <a:ahLst/>
                <a:cxnLst/>
                <a:rect b="b" l="0" r="r" t="0"/>
                <a:pathLst>
                  <a:path h="8384" w="8383">
                    <a:moveTo>
                      <a:pt x="1" y="1"/>
                    </a:moveTo>
                    <a:lnTo>
                      <a:pt x="1" y="5194"/>
                    </a:lnTo>
                    <a:cubicBezTo>
                      <a:pt x="1721" y="5290"/>
                      <a:pt x="3093" y="6662"/>
                      <a:pt x="3189" y="8384"/>
                    </a:cubicBezTo>
                    <a:lnTo>
                      <a:pt x="8382" y="8384"/>
                    </a:lnTo>
                    <a:cubicBezTo>
                      <a:pt x="8362" y="7328"/>
                      <a:pt x="8144" y="6286"/>
                      <a:pt x="7742" y="5311"/>
                    </a:cubicBezTo>
                    <a:cubicBezTo>
                      <a:pt x="7708" y="5312"/>
                      <a:pt x="7673" y="5314"/>
                      <a:pt x="7638" y="5314"/>
                    </a:cubicBezTo>
                    <a:cubicBezTo>
                      <a:pt x="6964" y="5312"/>
                      <a:pt x="6336" y="4966"/>
                      <a:pt x="5977" y="4396"/>
                    </a:cubicBezTo>
                    <a:cubicBezTo>
                      <a:pt x="5618" y="3825"/>
                      <a:pt x="5577" y="3110"/>
                      <a:pt x="5867" y="2502"/>
                    </a:cubicBezTo>
                    <a:cubicBezTo>
                      <a:pt x="4309" y="942"/>
                      <a:pt x="2206" y="45"/>
                      <a:pt x="1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5" name="Google Shape;4648;p82">
                <a:extLst>
                  <a:ext uri="{C6F5C5C1-B95E-4ADC-A2D4-6C4632101CBB}">
                    <a16:creationId xmlns:a16="http://schemas.microsoft.com/office/drawing/2010/main" id="{382FC6F3-D7CB-4994-8C39-F16A934EAEB3}"/>
                  </a:ext>
                </a:extLst>
              </p:cNvPr>
              <p:cNvSpPr/>
              <p:nvPr/>
            </p:nvSpPr>
            <p:spPr>
              <a:xfrm rot="0">
                <a:off x="4786741" y="2170087"/>
                <a:ext cx="117765" cy="117757"/>
              </a:xfrm>
              <a:custGeom>
                <a:avLst/>
                <a:gdLst/>
                <a:ahLst/>
                <a:cxnLst/>
                <a:rect b="b" l="0" r="r" t="0"/>
                <a:pathLst>
                  <a:path h="3167" w="3167">
                    <a:moveTo>
                      <a:pt x="1583" y="1"/>
                    </a:moveTo>
                    <a:cubicBezTo>
                      <a:pt x="708" y="1"/>
                      <a:pt x="1" y="709"/>
                      <a:pt x="1" y="1583"/>
                    </a:cubicBezTo>
                    <a:cubicBezTo>
                      <a:pt x="1" y="2457"/>
                      <a:pt x="708" y="3167"/>
                      <a:pt x="1583" y="3167"/>
                    </a:cubicBezTo>
                    <a:cubicBezTo>
                      <a:pt x="2457" y="3167"/>
                      <a:pt x="3166" y="2457"/>
                      <a:pt x="3166" y="1583"/>
                    </a:cubicBezTo>
                    <a:cubicBezTo>
                      <a:pt x="3166" y="709"/>
                      <a:pt x="2457" y="1"/>
                      <a:pt x="158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76" name="Google Shape;4649;p82">
              <a:extLst>
                <a:ext uri="{642F43D5-57DD-4C3C-973A-1B910FA82759}">
                  <a16:creationId xmlns:a16="http://schemas.microsoft.com/office/drawing/2010/main" id="{1C960B78-ADEF-4704-96FC-D39CCFC1F37F}"/>
                </a:ext>
              </a:extLst>
            </p:cNvPr>
            <p:cNvGrpSpPr/>
            <p:nvPr/>
          </p:nvGrpSpPr>
          <p:grpSpPr>
            <a:xfrm rot="0">
              <a:off x="4204684" y="2104421"/>
              <a:ext cx="342957" cy="311664"/>
              <a:chOff x="4204684" y="2104421"/>
              <a:chExt cx="342957" cy="311664"/>
            </a:xfrm>
          </p:grpSpPr>
          <p:sp>
            <p:nvSpPr>
              <p:cNvPr id="77" name="Google Shape;4650;p82">
                <a:extLst>
                  <a:ext uri="{DB966045-52FF-4048-AB66-EFD8FE1ACBFE}">
                    <a16:creationId xmlns:a16="http://schemas.microsoft.com/office/drawing/2010/main" id="{C66E8747-7A01-47BB-959B-BF8110F021ED}"/>
                  </a:ext>
                </a:extLst>
              </p:cNvPr>
              <p:cNvSpPr/>
              <p:nvPr/>
            </p:nvSpPr>
            <p:spPr>
              <a:xfrm rot="0">
                <a:off x="4235882" y="2104421"/>
                <a:ext cx="311758" cy="311664"/>
              </a:xfrm>
              <a:custGeom>
                <a:avLst/>
                <a:gdLst/>
                <a:ahLst/>
                <a:cxnLst/>
                <a:rect b="b" l="0" r="r" t="0"/>
                <a:pathLst>
                  <a:path h="8382" w="8384">
                    <a:moveTo>
                      <a:pt x="8384" y="1"/>
                    </a:moveTo>
                    <a:cubicBezTo>
                      <a:pt x="6179" y="45"/>
                      <a:pt x="4076" y="942"/>
                      <a:pt x="2516" y="2502"/>
                    </a:cubicBezTo>
                    <a:cubicBezTo>
                      <a:pt x="2808" y="3110"/>
                      <a:pt x="2766" y="3825"/>
                      <a:pt x="2406" y="4396"/>
                    </a:cubicBezTo>
                    <a:cubicBezTo>
                      <a:pt x="2047" y="4966"/>
                      <a:pt x="1419" y="5312"/>
                      <a:pt x="745" y="5312"/>
                    </a:cubicBezTo>
                    <a:cubicBezTo>
                      <a:pt x="710" y="5312"/>
                      <a:pt x="675" y="5312"/>
                      <a:pt x="641" y="5311"/>
                    </a:cubicBezTo>
                    <a:cubicBezTo>
                      <a:pt x="239" y="6286"/>
                      <a:pt x="23" y="7327"/>
                      <a:pt x="1" y="8382"/>
                    </a:cubicBezTo>
                    <a:lnTo>
                      <a:pt x="5194" y="8382"/>
                    </a:lnTo>
                    <a:cubicBezTo>
                      <a:pt x="5290" y="6662"/>
                      <a:pt x="6664" y="5290"/>
                      <a:pt x="8384" y="5194"/>
                    </a:cubicBezTo>
                    <a:lnTo>
                      <a:pt x="838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8" name="Google Shape;4651;p82">
                <a:extLst>
                  <a:ext uri="{274D9758-59D0-497A-A614-C7C0CCA64120}">
                    <a16:creationId xmlns:a16="http://schemas.microsoft.com/office/drawing/2010/main" id="{9A796CA6-9A8F-4110-B031-C3158797FEA6}"/>
                  </a:ext>
                </a:extLst>
              </p:cNvPr>
              <p:cNvSpPr/>
              <p:nvPr/>
            </p:nvSpPr>
            <p:spPr>
              <a:xfrm rot="0">
                <a:off x="4204684" y="2170087"/>
                <a:ext cx="117838" cy="117757"/>
              </a:xfrm>
              <a:custGeom>
                <a:avLst/>
                <a:gdLst/>
                <a:ahLst/>
                <a:cxnLst/>
                <a:rect b="b" l="0" r="r" t="0"/>
                <a:pathLst>
                  <a:path h="3167" w="3169">
                    <a:moveTo>
                      <a:pt x="1584" y="1"/>
                    </a:moveTo>
                    <a:cubicBezTo>
                      <a:pt x="710" y="1"/>
                      <a:pt x="1" y="709"/>
                      <a:pt x="1" y="1583"/>
                    </a:cubicBezTo>
                    <a:cubicBezTo>
                      <a:pt x="1" y="2457"/>
                      <a:pt x="710" y="3167"/>
                      <a:pt x="1584" y="3167"/>
                    </a:cubicBezTo>
                    <a:cubicBezTo>
                      <a:pt x="2459" y="3167"/>
                      <a:pt x="3168" y="2457"/>
                      <a:pt x="3168" y="1583"/>
                    </a:cubicBezTo>
                    <a:cubicBezTo>
                      <a:pt x="3168" y="709"/>
                      <a:pt x="2459" y="1"/>
                      <a:pt x="158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79" name="Google Shape;4652;p82">
            <a:extLst>
              <a:ext uri="{7087EF2E-7C7D-4EC6-9CE7-7363A45D19C9}">
                <a16:creationId xmlns:a16="http://schemas.microsoft.com/office/drawing/2010/main" id="{3907DF8D-561F-4BA6-95FF-8FC1A3D83AD0}"/>
              </a:ext>
            </a:extLst>
          </p:cNvPr>
          <p:cNvGrpSpPr/>
          <p:nvPr/>
        </p:nvGrpSpPr>
        <p:grpSpPr>
          <a:xfrm rot="0">
            <a:off x="5536984" y="1171351"/>
            <a:ext cx="660591" cy="688867"/>
            <a:chOff x="5830645" y="1267368"/>
            <a:chExt cx="530340" cy="553040"/>
          </a:xfrm>
        </p:grpSpPr>
        <p:sp>
          <p:nvSpPr>
            <p:cNvPr id="80" name="Google Shape;4653;p82">
              <a:extLst>
                <a:ext uri="{0DE50851-A34D-4285-80FC-6D871CECFD58}">
                  <a16:creationId xmlns:a16="http://schemas.microsoft.com/office/drawing/2010/main" id="{066467F5-207F-4CB5-826D-0D60F0317983}"/>
                </a:ext>
              </a:extLst>
            </p:cNvPr>
            <p:cNvSpPr/>
            <p:nvPr/>
          </p:nvSpPr>
          <p:spPr>
            <a:xfrm rot="0">
              <a:off x="5994668" y="1442730"/>
              <a:ext cx="202317" cy="202342"/>
            </a:xfrm>
            <a:custGeom>
              <a:avLst/>
              <a:gdLst/>
              <a:ahLst/>
              <a:cxnLst/>
              <a:rect b="b" l="0" r="r" t="0"/>
              <a:pathLst>
                <a:path h="7942" w="7941">
                  <a:moveTo>
                    <a:pt x="3971" y="319"/>
                  </a:moveTo>
                  <a:cubicBezTo>
                    <a:pt x="5984" y="319"/>
                    <a:pt x="7623" y="1957"/>
                    <a:pt x="7623" y="3971"/>
                  </a:cubicBezTo>
                  <a:cubicBezTo>
                    <a:pt x="7623" y="5984"/>
                    <a:pt x="5985" y="7624"/>
                    <a:pt x="3971" y="7624"/>
                  </a:cubicBezTo>
                  <a:cubicBezTo>
                    <a:pt x="1956" y="7624"/>
                    <a:pt x="318" y="5984"/>
                    <a:pt x="318" y="3971"/>
                  </a:cubicBezTo>
                  <a:cubicBezTo>
                    <a:pt x="318" y="1957"/>
                    <a:pt x="1956" y="319"/>
                    <a:pt x="3971" y="319"/>
                  </a:cubicBezTo>
                  <a:close/>
                  <a:moveTo>
                    <a:pt x="3971" y="0"/>
                  </a:moveTo>
                  <a:cubicBezTo>
                    <a:pt x="1782" y="0"/>
                    <a:pt x="1" y="1782"/>
                    <a:pt x="1" y="3971"/>
                  </a:cubicBezTo>
                  <a:cubicBezTo>
                    <a:pt x="1" y="6159"/>
                    <a:pt x="1782" y="7941"/>
                    <a:pt x="3971" y="7941"/>
                  </a:cubicBezTo>
                  <a:cubicBezTo>
                    <a:pt x="6160" y="7941"/>
                    <a:pt x="7940" y="6159"/>
                    <a:pt x="7940" y="3971"/>
                  </a:cubicBezTo>
                  <a:cubicBezTo>
                    <a:pt x="7940" y="1782"/>
                    <a:pt x="6160" y="0"/>
                    <a:pt x="397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81" name="Google Shape;4654;p82">
              <a:extLst>
                <a:ext uri="{62C1DBCD-204E-472E-95FB-1FB8D9C3EDB1}">
                  <a16:creationId xmlns:a16="http://schemas.microsoft.com/office/drawing/2010/main" id="{F6CEC498-ECED-4861-8594-2B5130995AD6}"/>
                </a:ext>
              </a:extLst>
            </p:cNvPr>
            <p:cNvGrpSpPr/>
            <p:nvPr/>
          </p:nvGrpSpPr>
          <p:grpSpPr>
            <a:xfrm rot="0">
              <a:off x="5830645" y="1267368"/>
              <a:ext cx="259743" cy="269909"/>
              <a:chOff x="5830645" y="1267368"/>
              <a:chExt cx="259743" cy="269909"/>
            </a:xfrm>
          </p:grpSpPr>
          <p:sp>
            <p:nvSpPr>
              <p:cNvPr id="82" name="Google Shape;4655;p82">
                <a:extLst>
                  <a:ext uri="{91F398B0-7057-4E42-A1BA-A09A169B8425}">
                    <a16:creationId xmlns:a16="http://schemas.microsoft.com/office/drawing/2010/main" id="{0DC6B6ED-FBEA-4AE8-8FD6-F513B8030A87}"/>
                  </a:ext>
                </a:extLst>
              </p:cNvPr>
              <p:cNvSpPr/>
              <p:nvPr/>
            </p:nvSpPr>
            <p:spPr>
              <a:xfrm rot="0">
                <a:off x="5830645" y="1304897"/>
                <a:ext cx="259743" cy="232380"/>
              </a:xfrm>
              <a:custGeom>
                <a:avLst/>
                <a:gdLst/>
                <a:ahLst/>
                <a:cxnLst/>
                <a:rect b="b" l="0" r="r" t="0"/>
                <a:pathLst>
                  <a:path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3" name="Google Shape;4656;p82">
                <a:extLst>
                  <a:ext uri="{D4C5B731-20DC-4BF4-8B10-E195AE51FDCA}">
                    <a16:creationId xmlns:a16="http://schemas.microsoft.com/office/drawing/2010/main" id="{08856DA3-BA6B-4F08-92D7-4BC95D87D09F}"/>
                  </a:ext>
                </a:extLst>
              </p:cNvPr>
              <p:cNvSpPr/>
              <p:nvPr/>
            </p:nvSpPr>
            <p:spPr>
              <a:xfrm rot="0">
                <a:off x="5922950" y="1267368"/>
                <a:ext cx="75057" cy="75057"/>
              </a:xfrm>
              <a:custGeom>
                <a:avLst/>
                <a:gdLst/>
                <a:ahLst/>
                <a:cxnLst/>
                <a:rect b="b" l="0" r="r" t="0"/>
                <a:pathLst>
                  <a:path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84" name="Google Shape;4657;p82">
              <a:extLst>
                <a:ext uri="{F676ECF1-C62A-4952-963C-E0896EB61CBC}">
                  <a16:creationId xmlns:a16="http://schemas.microsoft.com/office/drawing/2010/main" id="{40561A12-0FD2-41A9-AC78-889423F2B329}"/>
                </a:ext>
              </a:extLst>
            </p:cNvPr>
            <p:cNvGrpSpPr/>
            <p:nvPr/>
          </p:nvGrpSpPr>
          <p:grpSpPr>
            <a:xfrm rot="0">
              <a:off x="6101293" y="1267368"/>
              <a:ext cx="259692" cy="269909"/>
              <a:chOff x="6101293" y="1267368"/>
              <a:chExt cx="259692" cy="269909"/>
            </a:xfrm>
          </p:grpSpPr>
          <p:sp>
            <p:nvSpPr>
              <p:cNvPr id="85" name="Google Shape;4658;p82">
                <a:extLst>
                  <a:ext uri="{D8FC3EED-5EFF-4012-92B1-210E6813E283}">
                    <a16:creationId xmlns:a16="http://schemas.microsoft.com/office/drawing/2010/main" id="{8DD8B4D4-2441-4382-A95D-4BD6A1AA61C7}"/>
                  </a:ext>
                </a:extLst>
              </p:cNvPr>
              <p:cNvSpPr/>
              <p:nvPr/>
            </p:nvSpPr>
            <p:spPr>
              <a:xfrm rot="0">
                <a:off x="6101293" y="1304897"/>
                <a:ext cx="259692" cy="232380"/>
              </a:xfrm>
              <a:custGeom>
                <a:avLst/>
                <a:gdLst/>
                <a:ahLst/>
                <a:cxnLst/>
                <a:rect b="b" l="0" r="r" t="0"/>
                <a:pathLst>
                  <a:path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6" name="Google Shape;4659;p82">
                <a:extLst>
                  <a:ext uri="{08C581F8-FE30-47FE-B8C0-E9E1E2A34E31}">
                    <a16:creationId xmlns:a16="http://schemas.microsoft.com/office/drawing/2010/main" id="{AFBD53D8-4F58-429A-9A5F-490F1D05E57E}"/>
                  </a:ext>
                </a:extLst>
              </p:cNvPr>
              <p:cNvSpPr/>
              <p:nvPr/>
            </p:nvSpPr>
            <p:spPr>
              <a:xfrm rot="0">
                <a:off x="6193623" y="1267368"/>
                <a:ext cx="75031" cy="75057"/>
              </a:xfrm>
              <a:custGeom>
                <a:avLst/>
                <a:gdLst/>
                <a:ahLst/>
                <a:cxnLst/>
                <a:rect b="b" l="0" r="r" t="0"/>
                <a:pathLst>
                  <a:path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87" name="Google Shape;4660;p82">
              <a:extLst>
                <a:ext uri="{E82DD444-CF69-43F5-BFD5-1139ADCF247E}">
                  <a16:creationId xmlns:a16="http://schemas.microsoft.com/office/drawing/2010/main" id="{340EE60D-534A-4511-AEB5-A8A44D4AAF26}"/>
                </a:ext>
              </a:extLst>
            </p:cNvPr>
            <p:cNvGrpSpPr/>
            <p:nvPr/>
          </p:nvGrpSpPr>
          <p:grpSpPr>
            <a:xfrm rot="0">
              <a:off x="5830645" y="1550500"/>
              <a:ext cx="259692" cy="269909"/>
              <a:chOff x="5830645" y="1550500"/>
              <a:chExt cx="259692" cy="269909"/>
            </a:xfrm>
          </p:grpSpPr>
          <p:sp>
            <p:nvSpPr>
              <p:cNvPr id="88" name="Google Shape;4661;p82">
                <a:extLst>
                  <a:ext uri="{4DB6271F-3DA9-442C-A38E-E3AA2960B2FA}">
                    <a16:creationId xmlns:a16="http://schemas.microsoft.com/office/drawing/2010/main" id="{CC29753F-6786-4748-95FB-77259D1E9F84}"/>
                  </a:ext>
                </a:extLst>
              </p:cNvPr>
              <p:cNvSpPr/>
              <p:nvPr/>
            </p:nvSpPr>
            <p:spPr>
              <a:xfrm rot="0">
                <a:off x="5830645" y="1550500"/>
                <a:ext cx="259692" cy="232405"/>
              </a:xfrm>
              <a:custGeom>
                <a:avLst/>
                <a:gdLst/>
                <a:ahLst/>
                <a:cxnLst/>
                <a:rect b="b" l="0" r="r" t="0"/>
                <a:pathLst>
                  <a:path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9" name="Google Shape;4662;p82">
                <a:extLst>
                  <a:ext uri="{CDF4FB00-86EF-49DA-B6BA-40570F78FA54}">
                    <a16:creationId xmlns:a16="http://schemas.microsoft.com/office/drawing/2010/main" id="{AD5A069C-8CE2-468B-973F-66DF9EED9CFD}"/>
                  </a:ext>
                </a:extLst>
              </p:cNvPr>
              <p:cNvSpPr/>
              <p:nvPr/>
            </p:nvSpPr>
            <p:spPr>
              <a:xfrm rot="0">
                <a:off x="5922950" y="1745352"/>
                <a:ext cx="75057" cy="75057"/>
              </a:xfrm>
              <a:custGeom>
                <a:avLst/>
                <a:gdLst/>
                <a:ahLst/>
                <a:cxnLst/>
                <a:rect b="b" l="0" r="r" t="0"/>
                <a:pathLst>
                  <a:path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90" name="Google Shape;4663;p82">
              <a:extLst>
                <a:ext uri="{46992C21-DD69-4E87-8964-D6B0711476BE}">
                  <a16:creationId xmlns:a16="http://schemas.microsoft.com/office/drawing/2010/main" id="{48856F41-16EB-43AC-BF95-E9577A3C3AF7}"/>
                </a:ext>
              </a:extLst>
            </p:cNvPr>
            <p:cNvGrpSpPr/>
            <p:nvPr/>
          </p:nvGrpSpPr>
          <p:grpSpPr>
            <a:xfrm rot="0">
              <a:off x="6101293" y="1550500"/>
              <a:ext cx="259692" cy="269909"/>
              <a:chOff x="6101293" y="1550500"/>
              <a:chExt cx="259692" cy="269909"/>
            </a:xfrm>
          </p:grpSpPr>
          <p:sp>
            <p:nvSpPr>
              <p:cNvPr id="91" name="Google Shape;4664;p82">
                <a:extLst>
                  <a:ext uri="{53A9D03D-B854-4405-AEB3-A8A08BFCBC82}">
                    <a16:creationId xmlns:a16="http://schemas.microsoft.com/office/drawing/2010/main" id="{68CDC715-B381-4A36-9F3F-0D1139D72A1A}"/>
                  </a:ext>
                </a:extLst>
              </p:cNvPr>
              <p:cNvSpPr/>
              <p:nvPr/>
            </p:nvSpPr>
            <p:spPr>
              <a:xfrm rot="0">
                <a:off x="6101293" y="1550500"/>
                <a:ext cx="259692" cy="232405"/>
              </a:xfrm>
              <a:custGeom>
                <a:avLst/>
                <a:gdLst/>
                <a:ahLst/>
                <a:cxnLst/>
                <a:rect b="b" l="0" r="r" t="0"/>
                <a:pathLst>
                  <a:path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2" name="Google Shape;4665;p82">
                <a:extLst>
                  <a:ext uri="{8E366676-FAB4-42BB-8314-73261D1DE18F}">
                    <a16:creationId xmlns:a16="http://schemas.microsoft.com/office/drawing/2010/main" id="{92F0860E-706C-4BFB-B93E-89AD962427B5}"/>
                  </a:ext>
                </a:extLst>
              </p:cNvPr>
              <p:cNvSpPr/>
              <p:nvPr/>
            </p:nvSpPr>
            <p:spPr>
              <a:xfrm rot="0">
                <a:off x="6193623" y="1745352"/>
                <a:ext cx="75031" cy="75057"/>
              </a:xfrm>
              <a:custGeom>
                <a:avLst/>
                <a:gdLst/>
                <a:ahLst/>
                <a:cxnLst/>
                <a:rect b="b" l="0" r="r" t="0"/>
                <a:pathLst>
                  <a:path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93" name="Google Shape;4666;p82">
            <a:extLst>
              <a:ext uri="{2737780D-7A7E-43C5-9A51-222AA0FC0A5F}">
                <a16:creationId xmlns:a16="http://schemas.microsoft.com/office/drawing/2010/main" id="{857F8564-BF99-42CD-BAFF-6B47F732D182}"/>
              </a:ext>
            </a:extLst>
          </p:cNvPr>
          <p:cNvGrpSpPr/>
          <p:nvPr/>
        </p:nvGrpSpPr>
        <p:grpSpPr>
          <a:xfrm rot="0">
            <a:off x="739138" y="2061809"/>
            <a:ext cx="697154" cy="679574"/>
            <a:chOff x="2679875" y="2361475"/>
            <a:chExt cx="780425" cy="760575"/>
          </a:xfrm>
        </p:grpSpPr>
        <p:sp>
          <p:nvSpPr>
            <p:cNvPr id="94" name="Google Shape;4667;p82">
              <a:extLst>
                <a:ext uri="{C9C54BDB-D878-4EA8-B63B-AE3CD9D00447}">
                  <a16:creationId xmlns:a16="http://schemas.microsoft.com/office/drawing/2010/main" id="{AB527399-06BA-4C23-8207-78806A578EAA}"/>
                </a:ext>
              </a:extLst>
            </p:cNvPr>
            <p:cNvSpPr/>
            <p:nvPr/>
          </p:nvSpPr>
          <p:spPr>
            <a:xfrm rot="0">
              <a:off x="2812050" y="2361475"/>
              <a:ext cx="516049" cy="266400"/>
            </a:xfrm>
            <a:custGeom>
              <a:avLst/>
              <a:gdLst/>
              <a:ahLst/>
              <a:cxnLst/>
              <a:rect b="b" l="0" r="r" t="0"/>
              <a:pathLst>
                <a:path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" name="Google Shape;4668;p82">
              <a:extLst>
                <a:ext uri="{FABE1289-F5A9-4137-B874-85003B04FB43}">
                  <a16:creationId xmlns:a16="http://schemas.microsoft.com/office/drawing/2010/main" id="{3AE4D1CC-BD0E-420B-8944-79B6F76A2CB1}"/>
                </a:ext>
              </a:extLst>
            </p:cNvPr>
            <p:cNvSpPr/>
            <p:nvPr/>
          </p:nvSpPr>
          <p:spPr>
            <a:xfrm rot="0">
              <a:off x="3082750" y="2645625"/>
              <a:ext cx="377550" cy="476425"/>
            </a:xfrm>
            <a:custGeom>
              <a:avLst/>
              <a:gdLst/>
              <a:ahLst/>
              <a:cxnLst/>
              <a:rect b="b" l="0" r="r" t="0"/>
              <a:pathLst>
                <a:path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" name="Google Shape;4669;p82">
              <a:extLst>
                <a:ext uri="{89232B8F-94B6-4237-A064-30A5A0F1BA8A}">
                  <a16:creationId xmlns:a16="http://schemas.microsoft.com/office/drawing/2010/main" id="{97B22CE1-AB23-495D-A012-426FF273371A}"/>
                </a:ext>
              </a:extLst>
            </p:cNvPr>
            <p:cNvSpPr/>
            <p:nvPr/>
          </p:nvSpPr>
          <p:spPr>
            <a:xfrm rot="0">
              <a:off x="3082750" y="2605975"/>
              <a:ext cx="244675" cy="231899"/>
            </a:xfrm>
            <a:custGeom>
              <a:avLst/>
              <a:gdLst/>
              <a:ahLst/>
              <a:cxnLst/>
              <a:rect b="b" l="0" r="r" t="0"/>
              <a:pathLst>
                <a:path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" name="Google Shape;4670;p82">
              <a:extLst>
                <a:ext uri="{E5FEB547-2546-4ABE-93D0-A559746022D7}">
                  <a16:creationId xmlns:a16="http://schemas.microsoft.com/office/drawing/2010/main" id="{2222D475-1E6C-4774-8483-7B31AF9B6148}"/>
                </a:ext>
              </a:extLst>
            </p:cNvPr>
            <p:cNvSpPr/>
            <p:nvPr/>
          </p:nvSpPr>
          <p:spPr>
            <a:xfrm rot="0">
              <a:off x="2679875" y="2645625"/>
              <a:ext cx="377575" cy="476425"/>
            </a:xfrm>
            <a:custGeom>
              <a:avLst/>
              <a:gdLst/>
              <a:ahLst/>
              <a:cxnLst/>
              <a:rect b="b" l="0" r="r" t="0"/>
              <a:pathLst>
                <a:path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" name="Google Shape;4671;p82">
              <a:extLst>
                <a:ext uri="{E0B4627D-66EC-4EA7-9515-CB29F6EC1DA8}">
                  <a16:creationId xmlns:a16="http://schemas.microsoft.com/office/drawing/2010/main" id="{6A0F73B7-64D4-45DD-81DB-4EF7E5F8F454}"/>
                </a:ext>
              </a:extLst>
            </p:cNvPr>
            <p:cNvSpPr/>
            <p:nvPr/>
          </p:nvSpPr>
          <p:spPr>
            <a:xfrm rot="0">
              <a:off x="2812775" y="2605975"/>
              <a:ext cx="244675" cy="231899"/>
            </a:xfrm>
            <a:custGeom>
              <a:avLst/>
              <a:gdLst/>
              <a:ahLst/>
              <a:cxnLst/>
              <a:rect b="b" l="0" r="r" t="0"/>
              <a:pathLst>
                <a:path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" name="Google Shape;4672;p82">
              <a:extLst>
                <a:ext uri="{14A78A2B-AAAD-4C73-9CDF-93F30C105789}">
                  <a16:creationId xmlns:a16="http://schemas.microsoft.com/office/drawing/2010/main" id="{57A6EC4B-A818-45A4-BEAE-D9FE03AADD7A}"/>
                </a:ext>
              </a:extLst>
            </p:cNvPr>
            <p:cNvSpPr/>
            <p:nvPr/>
          </p:nvSpPr>
          <p:spPr>
            <a:xfrm rot="0">
              <a:off x="2944250" y="2859150"/>
              <a:ext cx="251675" cy="226375"/>
            </a:xfrm>
            <a:custGeom>
              <a:avLst/>
              <a:gdLst/>
              <a:ahLst/>
              <a:cxnLst/>
              <a:rect b="b" l="0" r="r" t="0"/>
              <a:pathLst>
                <a:path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0" name="Google Shape;4673;p82">
            <a:extLst>
              <a:ext uri="{BFD54E14-B8A7-4E86-B083-F127DC18205F}">
                <a16:creationId xmlns:a16="http://schemas.microsoft.com/office/drawing/2010/main" id="{EF4AB10F-D98E-43A6-A384-F24CAD28CC49}"/>
              </a:ext>
            </a:extLst>
          </p:cNvPr>
          <p:cNvGrpSpPr/>
          <p:nvPr/>
        </p:nvGrpSpPr>
        <p:grpSpPr>
          <a:xfrm rot="0">
            <a:off x="3138297" y="1171402"/>
            <a:ext cx="735829" cy="684547"/>
            <a:chOff x="3351965" y="1148808"/>
            <a:chExt cx="750770" cy="698374"/>
          </a:xfrm>
        </p:grpSpPr>
        <p:grpSp>
          <p:nvGrpSpPr>
            <p:cNvPr id="101" name="Google Shape;4674;p82">
              <a:extLst>
                <a:ext uri="{170208AA-2D3A-47A2-B714-765A0219DE18}">
                  <a16:creationId xmlns:a16="http://schemas.microsoft.com/office/drawing/2010/main" id="{67C8DB7C-60DA-4DD4-B982-FF63652F12D2}"/>
                </a:ext>
              </a:extLst>
            </p:cNvPr>
            <p:cNvGrpSpPr/>
            <p:nvPr/>
          </p:nvGrpSpPr>
          <p:grpSpPr>
            <a:xfrm rot="0">
              <a:off x="3586796" y="1148808"/>
              <a:ext cx="294857" cy="286829"/>
              <a:chOff x="3750225" y="1774000"/>
              <a:chExt cx="149575" cy="145525"/>
            </a:xfrm>
          </p:grpSpPr>
          <p:sp>
            <p:nvSpPr>
              <p:cNvPr id="102" name="Google Shape;4675;p82">
                <a:extLst>
                  <a:ext uri="{80838828-A97C-4703-9958-8C772AEAC771}">
                    <a16:creationId xmlns:a16="http://schemas.microsoft.com/office/drawing/2010/main" id="{D759A933-3299-41A2-8FBF-8F243476097E}"/>
                  </a:ext>
                </a:extLst>
              </p:cNvPr>
              <p:cNvSpPr/>
              <p:nvPr/>
            </p:nvSpPr>
            <p:spPr>
              <a:xfrm rot="0"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b="b" l="0" r="r" t="0"/>
                <a:pathLst>
                  <a:path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3" name="Google Shape;4676;p82">
                <a:extLst>
                  <a:ext uri="{2C92722F-039B-421D-926D-3BB256719FAF}">
                    <a16:creationId xmlns:a16="http://schemas.microsoft.com/office/drawing/2010/main" id="{A4D0C86B-8C22-44F1-9F2F-DC2875EB1D44}"/>
                  </a:ext>
                </a:extLst>
              </p:cNvPr>
              <p:cNvSpPr/>
              <p:nvPr/>
            </p:nvSpPr>
            <p:spPr>
              <a:xfrm rot="0">
                <a:off x="3776074" y="1794931"/>
                <a:ext cx="82600" cy="78800"/>
              </a:xfrm>
              <a:custGeom>
                <a:avLst/>
                <a:gdLst/>
                <a:ahLst/>
                <a:cxnLst/>
                <a:rect b="b" l="0" r="r" t="0"/>
                <a:pathLst>
                  <a:path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04" name="Google Shape;4677;p82">
              <a:extLst>
                <a:ext uri="{5DE62B1E-2617-4FBE-A48B-AE419409DE57}">
                  <a16:creationId xmlns:a16="http://schemas.microsoft.com/office/drawing/2010/main" id="{873F65A0-A1FF-4C0D-8E54-7340C22ABF4E}"/>
                </a:ext>
              </a:extLst>
            </p:cNvPr>
            <p:cNvGrpSpPr/>
            <p:nvPr/>
          </p:nvGrpSpPr>
          <p:grpSpPr>
            <a:xfrm rot="0">
              <a:off x="3779245" y="1375768"/>
              <a:ext cx="323490" cy="286978"/>
              <a:chOff x="3847850" y="1889150"/>
              <a:chExt cx="164099" cy="145600"/>
            </a:xfrm>
          </p:grpSpPr>
          <p:sp>
            <p:nvSpPr>
              <p:cNvPr id="105" name="Google Shape;4678;p82">
                <a:extLst>
                  <a:ext uri="{17A3EA7E-0DDF-4194-BF60-0E67115F032E}">
                    <a16:creationId xmlns:a16="http://schemas.microsoft.com/office/drawing/2010/main" id="{7B57BDBA-DBE9-47BB-99ED-267F7E5E38DB}"/>
                  </a:ext>
                </a:extLst>
              </p:cNvPr>
              <p:cNvSpPr/>
              <p:nvPr/>
            </p:nvSpPr>
            <p:spPr>
              <a:xfrm rot="0">
                <a:off x="3847850" y="1889150"/>
                <a:ext cx="164099" cy="145600"/>
              </a:xfrm>
              <a:custGeom>
                <a:avLst/>
                <a:gdLst/>
                <a:ahLst/>
                <a:cxnLst/>
                <a:rect b="b" l="0" r="r" t="0"/>
                <a:pathLst>
                  <a:path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6" name="Google Shape;4679;p82">
                <a:extLst>
                  <a:ext uri="{F6E0FFEA-369E-4933-BAF7-AFC5966B9D8D}">
                    <a16:creationId xmlns:a16="http://schemas.microsoft.com/office/drawing/2010/main" id="{8FE686AD-7EC1-458F-9A3B-6784EF22D4DD}"/>
                  </a:ext>
                </a:extLst>
              </p:cNvPr>
              <p:cNvSpPr/>
              <p:nvPr/>
            </p:nvSpPr>
            <p:spPr>
              <a:xfrm rot="0">
                <a:off x="3887875" y="1912456"/>
                <a:ext cx="89450" cy="78699"/>
              </a:xfrm>
              <a:custGeom>
                <a:avLst/>
                <a:gdLst/>
                <a:ahLst/>
                <a:cxnLst/>
                <a:rect b="b" l="0" r="r" t="0"/>
                <a:pathLst>
                  <a:path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07" name="Google Shape;4680;p82">
              <a:extLst>
                <a:ext uri="{9AE8603B-30B5-4EA0-AAC8-7F425EB3D125}">
                  <a16:creationId xmlns:a16="http://schemas.microsoft.com/office/drawing/2010/main" id="{89D1815A-4FD1-4E9C-B98D-3FF56EC6AA62}"/>
                </a:ext>
              </a:extLst>
            </p:cNvPr>
            <p:cNvGrpSpPr/>
            <p:nvPr/>
          </p:nvGrpSpPr>
          <p:grpSpPr>
            <a:xfrm rot="0">
              <a:off x="3351965" y="1330435"/>
              <a:ext cx="295449" cy="285401"/>
              <a:chOff x="3631100" y="1866149"/>
              <a:chExt cx="149875" cy="144800"/>
            </a:xfrm>
          </p:grpSpPr>
          <p:sp>
            <p:nvSpPr>
              <p:cNvPr id="108" name="Google Shape;4681;p82">
                <a:extLst>
                  <a:ext uri="{C3682CA1-2AFC-4357-8144-0B4931C5784A}">
                    <a16:creationId xmlns:a16="http://schemas.microsoft.com/office/drawing/2010/main" id="{4CD88EF1-428D-430A-8BBF-5FA6F0DF6743}"/>
                  </a:ext>
                </a:extLst>
              </p:cNvPr>
              <p:cNvSpPr/>
              <p:nvPr/>
            </p:nvSpPr>
            <p:spPr>
              <a:xfrm rot="0">
                <a:off x="3631100" y="1866149"/>
                <a:ext cx="149875" cy="144800"/>
              </a:xfrm>
              <a:custGeom>
                <a:avLst/>
                <a:gdLst/>
                <a:ahLst/>
                <a:cxnLst/>
                <a:rect b="b" l="0" r="r" t="0"/>
                <a:pathLst>
                  <a:path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9" name="Google Shape;4682;p82">
                <a:extLst>
                  <a:ext uri="{AFA16C5A-07D5-4C22-9377-5A1B0A751FB7}">
                    <a16:creationId xmlns:a16="http://schemas.microsoft.com/office/drawing/2010/main" id="{2F767FBF-72B3-4F93-954E-2F34172A5535}"/>
                  </a:ext>
                </a:extLst>
              </p:cNvPr>
              <p:cNvSpPr/>
              <p:nvPr/>
            </p:nvSpPr>
            <p:spPr>
              <a:xfrm rot="0"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b="b" l="0" r="r" t="0"/>
                <a:pathLst>
                  <a:path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0" name="Google Shape;4683;p82">
              <a:extLst>
                <a:ext uri="{7F197464-6141-4B99-ABC3-0C6A1320712D}">
                  <a16:creationId xmlns:a16="http://schemas.microsoft.com/office/drawing/2010/main" id="{0198C4B3-7C63-4F21-8CB1-9875262EA307}"/>
                </a:ext>
              </a:extLst>
            </p:cNvPr>
            <p:cNvGrpSpPr/>
            <p:nvPr/>
          </p:nvGrpSpPr>
          <p:grpSpPr>
            <a:xfrm rot="0">
              <a:off x="3548208" y="1560352"/>
              <a:ext cx="294808" cy="286829"/>
              <a:chOff x="3730650" y="1982800"/>
              <a:chExt cx="149550" cy="145525"/>
            </a:xfrm>
          </p:grpSpPr>
          <p:sp>
            <p:nvSpPr>
              <p:cNvPr id="111" name="Google Shape;4684;p82">
                <a:extLst>
                  <a:ext uri="{32AFB7CC-1B08-4D6B-ADD5-2EEB76915373}">
                    <a16:creationId xmlns:a16="http://schemas.microsoft.com/office/drawing/2010/main" id="{56DADE42-BF94-477B-AA05-3B87D8DF011C}"/>
                  </a:ext>
                </a:extLst>
              </p:cNvPr>
              <p:cNvSpPr/>
              <p:nvPr/>
            </p:nvSpPr>
            <p:spPr>
              <a:xfrm rot="0"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b="b" l="0" r="r" t="0"/>
                <a:pathLst>
                  <a:path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2" name="Google Shape;4685;p82">
                <a:extLst>
                  <a:ext uri="{D91C3CFA-9801-4B68-BAEC-EA698F62E906}">
                    <a16:creationId xmlns:a16="http://schemas.microsoft.com/office/drawing/2010/main" id="{E43D308B-195F-4F9A-990D-8A9A01514036}"/>
                  </a:ext>
                </a:extLst>
              </p:cNvPr>
              <p:cNvSpPr/>
              <p:nvPr/>
            </p:nvSpPr>
            <p:spPr>
              <a:xfrm rot="0">
                <a:off x="3771925" y="2027230"/>
                <a:ext cx="86575" cy="78750"/>
              </a:xfrm>
              <a:custGeom>
                <a:avLst/>
                <a:gdLst/>
                <a:ahLst/>
                <a:cxnLst/>
                <a:rect b="b" l="0" r="r" t="0"/>
                <a:pathLst>
                  <a:path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13" name="Google Shape;4686;p82">
            <a:extLst>
              <a:ext uri="{FD8AAA11-519D-4B51-B048-C52AB93B2310}">
                <a16:creationId xmlns:a16="http://schemas.microsoft.com/office/drawing/2010/main" id="{1EDA2FAA-6A98-4764-A3F2-4E634B209172}"/>
              </a:ext>
            </a:extLst>
          </p:cNvPr>
          <p:cNvGrpSpPr/>
          <p:nvPr/>
        </p:nvGrpSpPr>
        <p:grpSpPr>
          <a:xfrm rot="0">
            <a:off x="7639949" y="1171356"/>
            <a:ext cx="804565" cy="677794"/>
            <a:chOff x="7636443" y="1204987"/>
            <a:chExt cx="804565" cy="677794"/>
          </a:xfrm>
        </p:grpSpPr>
        <p:grpSp>
          <p:nvGrpSpPr>
            <p:cNvPr id="114" name="Google Shape;4687;p82">
              <a:extLst>
                <a:ext uri="{4DC6D9CF-B816-44C6-8705-1D6A82F0F445}">
                  <a16:creationId xmlns:a16="http://schemas.microsoft.com/office/drawing/2010/main" id="{C467A8F3-131A-4163-847E-636DFE684553}"/>
                </a:ext>
              </a:extLst>
            </p:cNvPr>
            <p:cNvGrpSpPr/>
            <p:nvPr/>
          </p:nvGrpSpPr>
          <p:grpSpPr>
            <a:xfrm rot="0">
              <a:off x="7636443" y="1509705"/>
              <a:ext cx="804565" cy="373078"/>
              <a:chOff x="7636443" y="1509705"/>
              <a:chExt cx="804565" cy="373078"/>
            </a:xfrm>
          </p:grpSpPr>
          <p:sp>
            <p:nvSpPr>
              <p:cNvPr id="115" name="Google Shape;4688;p82">
                <a:extLst>
                  <a:ext uri="{77C0D69E-4566-42C5-BF6E-1B8B8DAA4379}">
                    <a16:creationId xmlns:a16="http://schemas.microsoft.com/office/drawing/2010/main" id="{7C0D554B-C8EE-41DD-ADAB-04D82C6B69A5}"/>
                  </a:ext>
                </a:extLst>
              </p:cNvPr>
              <p:cNvSpPr/>
              <p:nvPr/>
            </p:nvSpPr>
            <p:spPr>
              <a:xfrm rot="0">
                <a:off x="7636443" y="1509705"/>
                <a:ext cx="749840" cy="373078"/>
              </a:xfrm>
              <a:custGeom>
                <a:avLst/>
                <a:gdLst/>
                <a:ahLst/>
                <a:cxnLst/>
                <a:rect b="b" l="0" r="r" t="0"/>
                <a:pathLst>
                  <a:path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6" name="Google Shape;4689;p82">
                <a:extLst>
                  <a:ext uri="{5F592A3A-5B17-453A-892D-8032F7261FA7}">
                    <a16:creationId xmlns:a16="http://schemas.microsoft.com/office/drawing/2010/main" id="{9276538D-CC43-49F9-9692-64B3844F2A63}"/>
                  </a:ext>
                </a:extLst>
              </p:cNvPr>
              <p:cNvSpPr/>
              <p:nvPr/>
            </p:nvSpPr>
            <p:spPr>
              <a:xfrm rot="0">
                <a:off x="8398251" y="1667375"/>
                <a:ext cx="42757" cy="36365"/>
              </a:xfrm>
              <a:custGeom>
                <a:avLst/>
                <a:gdLst/>
                <a:ahLst/>
                <a:cxnLst/>
                <a:rect b="b" l="0" r="r" t="0"/>
                <a:pathLst>
                  <a:path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17" name="Google Shape;4690;p82">
              <a:extLst>
                <a:ext uri="{DAEBE556-EEB6-4105-AE54-C349515F0001}">
                  <a16:creationId xmlns:a16="http://schemas.microsoft.com/office/drawing/2010/main" id="{8A28D235-DFC4-467C-9F62-B842AD1F7BD0}"/>
                </a:ext>
              </a:extLst>
            </p:cNvPr>
            <p:cNvGrpSpPr/>
            <p:nvPr/>
          </p:nvGrpSpPr>
          <p:grpSpPr>
            <a:xfrm rot="0">
              <a:off x="7636443" y="1408133"/>
              <a:ext cx="804565" cy="373078"/>
              <a:chOff x="7636443" y="1408133"/>
              <a:chExt cx="804565" cy="373078"/>
            </a:xfrm>
          </p:grpSpPr>
          <p:sp>
            <p:nvSpPr>
              <p:cNvPr id="118" name="Google Shape;4691;p82">
                <a:extLst>
                  <a:ext uri="{A44A6B00-9C9F-4B2C-92F4-53374103E708}">
                    <a16:creationId xmlns:a16="http://schemas.microsoft.com/office/drawing/2010/main" id="{88904ACC-92E5-4620-B2F7-B43D8758416B}"/>
                  </a:ext>
                </a:extLst>
              </p:cNvPr>
              <p:cNvSpPr/>
              <p:nvPr/>
            </p:nvSpPr>
            <p:spPr>
              <a:xfrm rot="0">
                <a:off x="7636443" y="1408133"/>
                <a:ext cx="749840" cy="373078"/>
              </a:xfrm>
              <a:custGeom>
                <a:avLst/>
                <a:gdLst/>
                <a:ahLst/>
                <a:cxnLst/>
                <a:rect b="b" l="0" r="r" t="0"/>
                <a:pathLst>
                  <a:path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9" name="Google Shape;4692;p82">
                <a:extLst>
                  <a:ext uri="{0645FEB2-7A9C-491C-974D-AEDCEB4374D5}">
                    <a16:creationId xmlns:a16="http://schemas.microsoft.com/office/drawing/2010/main" id="{D7EC8FF2-E4E7-4A6B-BD89-59F060441F34}"/>
                  </a:ext>
                </a:extLst>
              </p:cNvPr>
              <p:cNvSpPr/>
              <p:nvPr/>
            </p:nvSpPr>
            <p:spPr>
              <a:xfrm rot="0">
                <a:off x="8398251" y="1565802"/>
                <a:ext cx="42757" cy="36365"/>
              </a:xfrm>
              <a:custGeom>
                <a:avLst/>
                <a:gdLst/>
                <a:ahLst/>
                <a:cxnLst/>
                <a:rect b="b" l="0" r="r" t="0"/>
                <a:pathLst>
                  <a:path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20" name="Google Shape;4693;p82">
              <a:extLst>
                <a:ext uri="{A879A53C-ACF5-4891-98A8-BCFD3CE6AF5D}">
                  <a16:creationId xmlns:a16="http://schemas.microsoft.com/office/drawing/2010/main" id="{D2C36EAC-64C4-4189-96B8-1047CD3B096C}"/>
                </a:ext>
              </a:extLst>
            </p:cNvPr>
            <p:cNvGrpSpPr/>
            <p:nvPr/>
          </p:nvGrpSpPr>
          <p:grpSpPr>
            <a:xfrm rot="0">
              <a:off x="7636443" y="1306560"/>
              <a:ext cx="804565" cy="373078"/>
              <a:chOff x="7636443" y="1306560"/>
              <a:chExt cx="804565" cy="373078"/>
            </a:xfrm>
          </p:grpSpPr>
          <p:sp>
            <p:nvSpPr>
              <p:cNvPr id="121" name="Google Shape;4694;p82">
                <a:extLst>
                  <a:ext uri="{48748786-F4B7-4C8B-BB31-18BDD39C6F47}">
                    <a16:creationId xmlns:a16="http://schemas.microsoft.com/office/drawing/2010/main" id="{E47B6AA8-C5D1-4574-A039-70B1C2CCB615}"/>
                  </a:ext>
                </a:extLst>
              </p:cNvPr>
              <p:cNvSpPr/>
              <p:nvPr/>
            </p:nvSpPr>
            <p:spPr>
              <a:xfrm rot="0">
                <a:off x="7636443" y="1306560"/>
                <a:ext cx="749840" cy="373078"/>
              </a:xfrm>
              <a:custGeom>
                <a:avLst/>
                <a:gdLst/>
                <a:ahLst/>
                <a:cxnLst/>
                <a:rect b="b" l="0" r="r" t="0"/>
                <a:pathLst>
                  <a:path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2" name="Google Shape;4695;p82">
                <a:extLst>
                  <a:ext uri="{C4121CF8-F318-4FEF-B01A-BC1FCF50C59E}">
                    <a16:creationId xmlns:a16="http://schemas.microsoft.com/office/drawing/2010/main" id="{6D382258-7923-4402-A2F1-FB1C7D6C8116}"/>
                  </a:ext>
                </a:extLst>
              </p:cNvPr>
              <p:cNvSpPr/>
              <p:nvPr/>
            </p:nvSpPr>
            <p:spPr>
              <a:xfrm rot="0">
                <a:off x="8398251" y="1464230"/>
                <a:ext cx="42757" cy="36365"/>
              </a:xfrm>
              <a:custGeom>
                <a:avLst/>
                <a:gdLst/>
                <a:ahLst/>
                <a:cxnLst/>
                <a:rect b="b" l="0" r="r" t="0"/>
                <a:pathLst>
                  <a:path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23" name="Google Shape;4696;p82">
              <a:extLst>
                <a:ext uri="{34242649-0507-4A33-8117-F196D29C7580}">
                  <a16:creationId xmlns:a16="http://schemas.microsoft.com/office/drawing/2010/main" id="{A81AF6C2-8353-4EF9-8E51-F92F0264DE5F}"/>
                </a:ext>
              </a:extLst>
            </p:cNvPr>
            <p:cNvGrpSpPr/>
            <p:nvPr/>
          </p:nvGrpSpPr>
          <p:grpSpPr>
            <a:xfrm rot="0">
              <a:off x="7636443" y="1204987"/>
              <a:ext cx="804565" cy="373078"/>
              <a:chOff x="7636443" y="1204987"/>
              <a:chExt cx="804565" cy="373078"/>
            </a:xfrm>
          </p:grpSpPr>
          <p:sp>
            <p:nvSpPr>
              <p:cNvPr id="124" name="Google Shape;4697;p82">
                <a:extLst>
                  <a:ext uri="{05CF2C63-0E72-43A8-BAC9-A9133D070141}">
                    <a16:creationId xmlns:a16="http://schemas.microsoft.com/office/drawing/2010/main" id="{FF01BBCF-CA4A-4BCD-827A-FE67952D7B64}"/>
                  </a:ext>
                </a:extLst>
              </p:cNvPr>
              <p:cNvSpPr/>
              <p:nvPr/>
            </p:nvSpPr>
            <p:spPr>
              <a:xfrm rot="0">
                <a:off x="7636443" y="1204987"/>
                <a:ext cx="749840" cy="373078"/>
              </a:xfrm>
              <a:custGeom>
                <a:avLst/>
                <a:gdLst/>
                <a:ahLst/>
                <a:cxnLst/>
                <a:rect b="b" l="0" r="r" t="0"/>
                <a:pathLst>
                  <a:path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5" name="Google Shape;4698;p82">
                <a:extLst>
                  <a:ext uri="{A6FB8015-8162-4534-A509-10765F8B0CEC}">
                    <a16:creationId xmlns:a16="http://schemas.microsoft.com/office/drawing/2010/main" id="{6101391A-431A-4AD9-8994-E3CE7DDC5226}"/>
                  </a:ext>
                </a:extLst>
              </p:cNvPr>
              <p:cNvSpPr/>
              <p:nvPr/>
            </p:nvSpPr>
            <p:spPr>
              <a:xfrm rot="0">
                <a:off x="8398251" y="1362658"/>
                <a:ext cx="42757" cy="36365"/>
              </a:xfrm>
              <a:custGeom>
                <a:avLst/>
                <a:gdLst/>
                <a:ahLst/>
                <a:cxnLst/>
                <a:rect b="b" l="0" r="r" t="0"/>
                <a:pathLst>
                  <a:path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26" name="Google Shape;4699;p82">
            <a:extLst>
              <a:ext uri="{1D7F65C7-A869-45DD-9236-F2D7F7271642}">
                <a16:creationId xmlns:a16="http://schemas.microsoft.com/office/drawing/2010/main" id="{B655DB8F-D85D-4D43-ACE4-E8C4CCD15EB2}"/>
              </a:ext>
            </a:extLst>
          </p:cNvPr>
          <p:cNvGrpSpPr/>
          <p:nvPr/>
        </p:nvGrpSpPr>
        <p:grpSpPr>
          <a:xfrm rot="0">
            <a:off x="4978796" y="2078771"/>
            <a:ext cx="661339" cy="661188"/>
            <a:chOff x="3990000" y="975399"/>
            <a:chExt cx="3934200" cy="3933300"/>
          </a:xfrm>
        </p:grpSpPr>
        <p:sp>
          <p:nvSpPr>
            <p:cNvPr id="127" name="Google Shape;4700;p82">
              <a:extLst>
                <a:ext uri="{2A196DC6-8FDC-4545-9225-9C028021F819}">
                  <a16:creationId xmlns:a16="http://schemas.microsoft.com/office/drawing/2010/main" id="{626918AA-0B7E-4249-8EF6-CB605EDDD525}"/>
                </a:ext>
              </a:extLst>
            </p:cNvPr>
            <p:cNvSpPr/>
            <p:nvPr/>
          </p:nvSpPr>
          <p:spPr>
            <a:xfrm rot="0">
              <a:off x="3990000" y="975399"/>
              <a:ext cx="3934200" cy="3933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" name="Google Shape;4701;p82">
              <a:extLst>
                <a:ext uri="{A5DB0A69-586A-4B30-8658-F20A1DC29B77}">
                  <a16:creationId xmlns:a16="http://schemas.microsoft.com/office/drawing/2010/main" id="{E5B2BDE1-DC8F-4C36-8F2A-118984667C23}"/>
                </a:ext>
              </a:extLst>
            </p:cNvPr>
            <p:cNvSpPr/>
            <p:nvPr/>
          </p:nvSpPr>
          <p:spPr>
            <a:xfrm rot="0">
              <a:off x="4346549" y="1331800"/>
              <a:ext cx="3221100" cy="32205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4702;p82">
              <a:extLst>
                <a:ext uri="{B629D233-5DEC-46D4-93B8-B6BFE99EE5B8}">
                  <a16:creationId xmlns:a16="http://schemas.microsoft.com/office/drawing/2010/main" id="{6618ECBC-1D54-4B5A-892B-9996566BF07A}"/>
                </a:ext>
              </a:extLst>
            </p:cNvPr>
            <p:cNvSpPr/>
            <p:nvPr/>
          </p:nvSpPr>
          <p:spPr>
            <a:xfrm rot="0">
              <a:off x="4786800" y="1771750"/>
              <a:ext cx="2340599" cy="2340599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" name="Google Shape;4703;p82">
              <a:extLst>
                <a:ext uri="{E4FBB968-7DB2-4F11-AD59-7A4DB50842A4}">
                  <a16:creationId xmlns:a16="http://schemas.microsoft.com/office/drawing/2010/main" id="{6146CCA7-4AB8-4A1F-9A91-CBB8FC06703F}"/>
                </a:ext>
              </a:extLst>
            </p:cNvPr>
            <p:cNvSpPr/>
            <p:nvPr/>
          </p:nvSpPr>
          <p:spPr>
            <a:xfrm rot="0">
              <a:off x="5218650" y="2203450"/>
              <a:ext cx="1476900" cy="14772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1" name="Google Shape;4704;p82">
            <a:extLst>
              <a:ext uri="{7C74E8EA-8D6E-408A-82E3-EFBC4EB78DC1}">
                <a16:creationId xmlns:a16="http://schemas.microsoft.com/office/drawing/2010/main" id="{82EFA3B5-1C0B-4E8C-A04F-C0A7F6C6DC48}"/>
              </a:ext>
            </a:extLst>
          </p:cNvPr>
          <p:cNvGrpSpPr/>
          <p:nvPr/>
        </p:nvGrpSpPr>
        <p:grpSpPr>
          <a:xfrm rot="0">
            <a:off x="6622444" y="2057409"/>
            <a:ext cx="868881" cy="684241"/>
            <a:chOff x="6598258" y="2078633"/>
            <a:chExt cx="868881" cy="684241"/>
          </a:xfrm>
        </p:grpSpPr>
        <p:sp>
          <p:nvSpPr>
            <p:cNvPr id="132" name="Google Shape;4705;p82">
              <a:extLst>
                <a:ext uri="{447D594A-C689-445B-AFF2-9D3C8D096FF8}">
                  <a16:creationId xmlns:a16="http://schemas.microsoft.com/office/drawing/2010/main" id="{EC1B5F11-CD79-4F42-936E-0B5CA4F6EF89}"/>
                </a:ext>
              </a:extLst>
            </p:cNvPr>
            <p:cNvSpPr/>
            <p:nvPr/>
          </p:nvSpPr>
          <p:spPr>
            <a:xfrm rot="0">
              <a:off x="7165956" y="2159753"/>
              <a:ext cx="286185" cy="107120"/>
            </a:xfrm>
            <a:custGeom>
              <a:avLst/>
              <a:gdLst/>
              <a:ahLst/>
              <a:cxnLst/>
              <a:rect b="b" l="0" r="r" t="0"/>
              <a:pathLst>
                <a:path h="18156" w="48506">
                  <a:moveTo>
                    <a:pt x="1" y="1"/>
                  </a:moveTo>
                  <a:lnTo>
                    <a:pt x="1" y="18156"/>
                  </a:lnTo>
                  <a:lnTo>
                    <a:pt x="48506" y="18156"/>
                  </a:lnTo>
                  <a:lnTo>
                    <a:pt x="48506" y="1"/>
                  </a:lnTo>
                  <a:close/>
                </a:path>
              </a:pathLst>
            </a:custGeom>
            <a:solidFill>
              <a:srgbClr val="b3c3ce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4706;p82">
              <a:extLst>
                <a:ext uri="{7E7EFF95-778B-43ED-8A38-6CEFD2AC8225}">
                  <a16:creationId xmlns:a16="http://schemas.microsoft.com/office/drawing/2010/main" id="{B40FA88E-6B44-400D-8B15-37171A9B5887}"/>
                </a:ext>
              </a:extLst>
            </p:cNvPr>
            <p:cNvSpPr/>
            <p:nvPr/>
          </p:nvSpPr>
          <p:spPr>
            <a:xfrm rot="0">
              <a:off x="7085764" y="2536792"/>
              <a:ext cx="349475" cy="107120"/>
            </a:xfrm>
            <a:custGeom>
              <a:avLst/>
              <a:gdLst/>
              <a:ahLst/>
              <a:cxnLst/>
              <a:rect b="b" l="0" r="r" t="0"/>
              <a:pathLst>
                <a:path h="18156" w="59233">
                  <a:moveTo>
                    <a:pt x="1" y="1"/>
                  </a:moveTo>
                  <a:lnTo>
                    <a:pt x="1" y="18156"/>
                  </a:lnTo>
                  <a:lnTo>
                    <a:pt x="59233" y="18156"/>
                  </a:lnTo>
                  <a:lnTo>
                    <a:pt x="59233" y="1"/>
                  </a:lnTo>
                  <a:close/>
                </a:path>
              </a:pathLst>
            </a:custGeom>
            <a:solidFill>
              <a:srgbClr val="374f66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4707;p82">
              <a:extLst>
                <a:ext uri="{315E6431-A8F1-446D-B90C-EC9359806185}">
                  <a16:creationId xmlns:a16="http://schemas.microsoft.com/office/drawing/2010/main" id="{CD6AF828-EA24-42C8-9420-489060B78C25}"/>
                </a:ext>
              </a:extLst>
            </p:cNvPr>
            <p:cNvSpPr/>
            <p:nvPr/>
          </p:nvSpPr>
          <p:spPr>
            <a:xfrm rot="0">
              <a:off x="6598258" y="2195182"/>
              <a:ext cx="271241" cy="107120"/>
            </a:xfrm>
            <a:custGeom>
              <a:avLst/>
              <a:gdLst/>
              <a:ahLst/>
              <a:cxnLst/>
              <a:rect b="b" l="0" r="r" t="0"/>
              <a:pathLst>
                <a:path h="18156" w="45973">
                  <a:moveTo>
                    <a:pt x="1" y="0"/>
                  </a:moveTo>
                  <a:lnTo>
                    <a:pt x="1" y="18156"/>
                  </a:lnTo>
                  <a:lnTo>
                    <a:pt x="45972" y="18156"/>
                  </a:lnTo>
                  <a:lnTo>
                    <a:pt x="45972" y="0"/>
                  </a:lnTo>
                  <a:close/>
                </a:path>
              </a:pathLst>
            </a:custGeom>
            <a:solidFill>
              <a:srgbClr val="8fa1af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4708;p82">
              <a:extLst>
                <a:ext uri="{70AF6B3B-CB05-4EE8-AB0D-738CC27F0FC4}">
                  <a16:creationId xmlns:a16="http://schemas.microsoft.com/office/drawing/2010/main" id="{48362F76-1B3F-4B8D-8A4C-DA0CC86EFB63}"/>
                </a:ext>
              </a:extLst>
            </p:cNvPr>
            <p:cNvSpPr/>
            <p:nvPr/>
          </p:nvSpPr>
          <p:spPr>
            <a:xfrm rot="0">
              <a:off x="6604064" y="2370778"/>
              <a:ext cx="358696" cy="107126"/>
            </a:xfrm>
            <a:custGeom>
              <a:avLst/>
              <a:gdLst/>
              <a:ahLst/>
              <a:cxnLst/>
              <a:rect b="b" l="0" r="r" t="0"/>
              <a:pathLst>
                <a:path h="18157" w="60796">
                  <a:moveTo>
                    <a:pt x="0" y="1"/>
                  </a:moveTo>
                  <a:lnTo>
                    <a:pt x="0" y="18156"/>
                  </a:lnTo>
                  <a:lnTo>
                    <a:pt x="60796" y="18156"/>
                  </a:lnTo>
                  <a:lnTo>
                    <a:pt x="60796" y="1"/>
                  </a:lnTo>
                  <a:close/>
                </a:path>
              </a:pathLst>
            </a:custGeom>
            <a:solidFill>
              <a:srgbClr val="c9d4dc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4709;p82">
              <a:extLst>
                <a:ext uri="{4FEE7D50-C1D6-4999-9703-B609BA6E5AAE}">
                  <a16:creationId xmlns:a16="http://schemas.microsoft.com/office/drawing/2010/main" id="{C9A1D37C-A9DC-4650-836C-36DF2B294133}"/>
                </a:ext>
              </a:extLst>
            </p:cNvPr>
            <p:cNvSpPr/>
            <p:nvPr/>
          </p:nvSpPr>
          <p:spPr>
            <a:xfrm rot="0">
              <a:off x="6645158" y="2545742"/>
              <a:ext cx="358696" cy="109044"/>
            </a:xfrm>
            <a:custGeom>
              <a:avLst/>
              <a:gdLst/>
              <a:ahLst/>
              <a:cxnLst/>
              <a:rect b="b" l="0" r="r" t="0"/>
              <a:pathLst>
                <a:path h="18482" w="60796">
                  <a:moveTo>
                    <a:pt x="1" y="0"/>
                  </a:moveTo>
                  <a:lnTo>
                    <a:pt x="1" y="18482"/>
                  </a:lnTo>
                  <a:lnTo>
                    <a:pt x="60796" y="18482"/>
                  </a:lnTo>
                  <a:lnTo>
                    <a:pt x="60796" y="0"/>
                  </a:ln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" name="Google Shape;4710;p82">
              <a:extLst>
                <a:ext uri="{54201517-1203-4461-83CA-44EF9E97B491}">
                  <a16:creationId xmlns:a16="http://schemas.microsoft.com/office/drawing/2010/main" id="{BA7B95CE-58B0-4310-BC5F-11CDB5A73A4B}"/>
                </a:ext>
              </a:extLst>
            </p:cNvPr>
            <p:cNvSpPr/>
            <p:nvPr/>
          </p:nvSpPr>
          <p:spPr>
            <a:xfrm rot="0">
              <a:off x="7155838" y="2352960"/>
              <a:ext cx="311302" cy="107120"/>
            </a:xfrm>
            <a:custGeom>
              <a:avLst/>
              <a:gdLst/>
              <a:ahLst/>
              <a:cxnLst/>
              <a:rect b="b" l="0" r="r" t="0"/>
              <a:pathLst>
                <a:path h="18156" w="52763">
                  <a:moveTo>
                    <a:pt x="0" y="0"/>
                  </a:moveTo>
                  <a:lnTo>
                    <a:pt x="0" y="18155"/>
                  </a:lnTo>
                  <a:lnTo>
                    <a:pt x="52763" y="18155"/>
                  </a:lnTo>
                  <a:lnTo>
                    <a:pt x="52763" y="0"/>
                  </a:lnTo>
                  <a:close/>
                </a:path>
              </a:pathLst>
            </a:custGeom>
            <a:solidFill>
              <a:srgbClr val="4f677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138" name="Google Shape;4711;p82">
              <a:extLst>
                <a:ext uri="{953EBC08-0968-4CC7-AA96-E10FA4CF71AF}">
                  <a16:creationId xmlns:a16="http://schemas.microsoft.com/office/drawing/2010/main" id="{C1982D62-EBC6-40DF-BC02-150EC48A8521}"/>
                </a:ext>
              </a:extLst>
            </p:cNvPr>
            <p:cNvGrpSpPr/>
            <p:nvPr/>
          </p:nvGrpSpPr>
          <p:grpSpPr>
            <a:xfrm rot="0">
              <a:off x="6808175" y="2078633"/>
              <a:ext cx="452229" cy="684241"/>
              <a:chOff x="6808175" y="2078633"/>
              <a:chExt cx="452229" cy="684241"/>
            </a:xfrm>
          </p:grpSpPr>
          <p:sp>
            <p:nvSpPr>
              <p:cNvPr id="139" name="Google Shape;4712;p82">
                <a:extLst>
                  <a:ext uri="{96BA5B88-7ED4-4A05-ABBE-DE4C3990DDAC}">
                    <a16:creationId xmlns:a16="http://schemas.microsoft.com/office/drawing/2010/main" id="{842B0CF5-B210-4489-9F6E-B6B006052808}"/>
                  </a:ext>
                </a:extLst>
              </p:cNvPr>
              <p:cNvSpPr/>
              <p:nvPr/>
            </p:nvSpPr>
            <p:spPr>
              <a:xfrm rot="0">
                <a:off x="7165956" y="2159753"/>
                <a:ext cx="94447" cy="107120"/>
              </a:xfrm>
              <a:custGeom>
                <a:avLst/>
                <a:gdLst/>
                <a:ahLst/>
                <a:cxnLst/>
                <a:rect b="b" l="0" r="r" t="0"/>
                <a:pathLst>
                  <a:path h="18156" w="16008">
                    <a:moveTo>
                      <a:pt x="1" y="1"/>
                    </a:moveTo>
                    <a:lnTo>
                      <a:pt x="1" y="18156"/>
                    </a:lnTo>
                    <a:lnTo>
                      <a:pt x="16007" y="18156"/>
                    </a:lnTo>
                    <a:cubicBezTo>
                      <a:pt x="15291" y="11568"/>
                      <a:pt x="12904" y="5350"/>
                      <a:pt x="905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0" name="Google Shape;4713;p82">
                <a:extLst>
                  <a:ext uri="{63B181F2-F687-4203-8519-C7474038FC24}">
                    <a16:creationId xmlns:a16="http://schemas.microsoft.com/office/drawing/2010/main" id="{71A3F1C9-9594-4335-95A2-85CE0BA210B0}"/>
                  </a:ext>
                </a:extLst>
              </p:cNvPr>
              <p:cNvSpPr/>
              <p:nvPr/>
            </p:nvSpPr>
            <p:spPr>
              <a:xfrm rot="0">
                <a:off x="7085764" y="2536792"/>
                <a:ext cx="61100" cy="107120"/>
              </a:xfrm>
              <a:custGeom>
                <a:avLst/>
                <a:gdLst/>
                <a:ahLst/>
                <a:cxnLst/>
                <a:rect b="b" l="0" r="r" t="0"/>
                <a:pathLst>
                  <a:path h="18156" w="10356">
                    <a:moveTo>
                      <a:pt x="1" y="1"/>
                    </a:moveTo>
                    <a:lnTo>
                      <a:pt x="1" y="18156"/>
                    </a:lnTo>
                    <a:lnTo>
                      <a:pt x="5804" y="18156"/>
                    </a:lnTo>
                    <a:cubicBezTo>
                      <a:pt x="5810" y="18084"/>
                      <a:pt x="5813" y="18013"/>
                      <a:pt x="5813" y="17941"/>
                    </a:cubicBezTo>
                    <a:cubicBezTo>
                      <a:pt x="5815" y="17225"/>
                      <a:pt x="5579" y="16528"/>
                      <a:pt x="5146" y="15958"/>
                    </a:cubicBezTo>
                    <a:cubicBezTo>
                      <a:pt x="5764" y="15144"/>
                      <a:pt x="5967" y="14089"/>
                      <a:pt x="5696" y="13103"/>
                    </a:cubicBezTo>
                    <a:cubicBezTo>
                      <a:pt x="6334" y="11805"/>
                      <a:pt x="6339" y="10352"/>
                      <a:pt x="6343" y="9017"/>
                    </a:cubicBezTo>
                    <a:lnTo>
                      <a:pt x="6343" y="8907"/>
                    </a:lnTo>
                    <a:cubicBezTo>
                      <a:pt x="6346" y="8040"/>
                      <a:pt x="6573" y="6922"/>
                      <a:pt x="6952" y="5914"/>
                    </a:cubicBezTo>
                    <a:cubicBezTo>
                      <a:pt x="7745" y="3797"/>
                      <a:pt x="8890" y="1817"/>
                      <a:pt x="10355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1" name="Google Shape;4714;p82">
                <a:extLst>
                  <a:ext uri="{646DD3BD-C1D0-4EE2-A3C5-E38019505665}">
                    <a16:creationId xmlns:a16="http://schemas.microsoft.com/office/drawing/2010/main" id="{B072F9C6-7B3B-4A4E-8D8C-2D0E36F440DC}"/>
                  </a:ext>
                </a:extLst>
              </p:cNvPr>
              <p:cNvSpPr/>
              <p:nvPr/>
            </p:nvSpPr>
            <p:spPr>
              <a:xfrm rot="0">
                <a:off x="6808175" y="2195182"/>
                <a:ext cx="61325" cy="107120"/>
              </a:xfrm>
              <a:custGeom>
                <a:avLst/>
                <a:gdLst/>
                <a:ahLst/>
                <a:cxnLst/>
                <a:rect b="b" l="0" r="r" t="0"/>
                <a:pathLst>
                  <a:path h="18156" w="10394">
                    <a:moveTo>
                      <a:pt x="3660" y="0"/>
                    </a:moveTo>
                    <a:cubicBezTo>
                      <a:pt x="1279" y="5051"/>
                      <a:pt x="19" y="10605"/>
                      <a:pt x="14" y="16353"/>
                    </a:cubicBezTo>
                    <a:cubicBezTo>
                      <a:pt x="11" y="16529"/>
                      <a:pt x="0" y="17161"/>
                      <a:pt x="51" y="18156"/>
                    </a:cubicBezTo>
                    <a:lnTo>
                      <a:pt x="10393" y="18156"/>
                    </a:lnTo>
                    <a:lnTo>
                      <a:pt x="10393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2" name="Google Shape;4715;p82">
                <a:extLst>
                  <a:ext uri="{9E5C292D-478A-4A43-AC6E-1F52EE780A66}">
                    <a16:creationId xmlns:a16="http://schemas.microsoft.com/office/drawing/2010/main" id="{F14D1FC3-DD3A-408A-8C85-53F10CB96869}"/>
                  </a:ext>
                </a:extLst>
              </p:cNvPr>
              <p:cNvSpPr/>
              <p:nvPr/>
            </p:nvSpPr>
            <p:spPr>
              <a:xfrm rot="0">
                <a:off x="6820440" y="2370778"/>
                <a:ext cx="142320" cy="107126"/>
              </a:xfrm>
              <a:custGeom>
                <a:avLst/>
                <a:gdLst/>
                <a:ahLst/>
                <a:cxnLst/>
                <a:rect b="b" l="0" r="r" t="0"/>
                <a:pathLst>
                  <a:path h="18157" w="24122">
                    <a:moveTo>
                      <a:pt x="0" y="1"/>
                    </a:moveTo>
                    <a:cubicBezTo>
                      <a:pt x="1532" y="5312"/>
                      <a:pt x="4200" y="11690"/>
                      <a:pt x="8823" y="18156"/>
                    </a:cubicBezTo>
                    <a:lnTo>
                      <a:pt x="24122" y="18156"/>
                    </a:lnTo>
                    <a:lnTo>
                      <a:pt x="24122" y="1"/>
                    </a:ln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3" name="Google Shape;4716;p82">
                <a:extLst>
                  <a:ext uri="{65589A73-B9BE-4709-86D0-E762164ABFAE}">
                    <a16:creationId xmlns:a16="http://schemas.microsoft.com/office/drawing/2010/main" id="{C413F6D2-D8D6-4E51-A8F5-132A846E78DA}"/>
                  </a:ext>
                </a:extLst>
              </p:cNvPr>
              <p:cNvSpPr/>
              <p:nvPr/>
            </p:nvSpPr>
            <p:spPr>
              <a:xfrm rot="0">
                <a:off x="6929774" y="2545742"/>
                <a:ext cx="74092" cy="109044"/>
              </a:xfrm>
              <a:custGeom>
                <a:avLst/>
                <a:gdLst/>
                <a:ahLst/>
                <a:cxnLst/>
                <a:rect b="b" l="0" r="r" t="0"/>
                <a:pathLst>
                  <a:path h="18482" w="12558">
                    <a:moveTo>
                      <a:pt x="0" y="0"/>
                    </a:moveTo>
                    <a:cubicBezTo>
                      <a:pt x="938" y="1387"/>
                      <a:pt x="1707" y="2855"/>
                      <a:pt x="2285" y="4397"/>
                    </a:cubicBezTo>
                    <a:cubicBezTo>
                      <a:pt x="2664" y="5405"/>
                      <a:pt x="2891" y="6523"/>
                      <a:pt x="2895" y="7390"/>
                    </a:cubicBezTo>
                    <a:lnTo>
                      <a:pt x="2895" y="7500"/>
                    </a:lnTo>
                    <a:cubicBezTo>
                      <a:pt x="2898" y="8835"/>
                      <a:pt x="2904" y="10288"/>
                      <a:pt x="3541" y="11586"/>
                    </a:cubicBezTo>
                    <a:cubicBezTo>
                      <a:pt x="3270" y="12572"/>
                      <a:pt x="3473" y="13627"/>
                      <a:pt x="4092" y="14441"/>
                    </a:cubicBezTo>
                    <a:cubicBezTo>
                      <a:pt x="3202" y="15613"/>
                      <a:pt x="3202" y="17235"/>
                      <a:pt x="4092" y="18407"/>
                    </a:cubicBezTo>
                    <a:cubicBezTo>
                      <a:pt x="4072" y="18431"/>
                      <a:pt x="4057" y="18457"/>
                      <a:pt x="4039" y="18482"/>
                    </a:cubicBezTo>
                    <a:lnTo>
                      <a:pt x="12558" y="18482"/>
                    </a:lnTo>
                    <a:lnTo>
                      <a:pt x="12558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44" name="Google Shape;4717;p82">
                <a:extLst>
                  <a:ext uri="{06BAEA9F-91C0-4712-BCF2-AA291C68BBA4}">
                    <a16:creationId xmlns:a16="http://schemas.microsoft.com/office/drawing/2010/main" id="{CA08256D-DCCC-4A33-8988-D4455165228E}"/>
                  </a:ext>
                </a:extLst>
              </p:cNvPr>
              <p:cNvSpPr/>
              <p:nvPr/>
            </p:nvSpPr>
            <p:spPr>
              <a:xfrm rot="0">
                <a:off x="7155838" y="2352960"/>
                <a:ext cx="98377" cy="107120"/>
              </a:xfrm>
              <a:custGeom>
                <a:avLst/>
                <a:gdLst/>
                <a:ahLst/>
                <a:cxnLst/>
                <a:rect b="b" l="0" r="r" t="0"/>
                <a:pathLst>
                  <a:path h="18156" w="16674">
                    <a:moveTo>
                      <a:pt x="0" y="0"/>
                    </a:moveTo>
                    <a:lnTo>
                      <a:pt x="0" y="18155"/>
                    </a:lnTo>
                    <a:lnTo>
                      <a:pt x="9101" y="18155"/>
                    </a:lnTo>
                    <a:cubicBezTo>
                      <a:pt x="13299" y="11475"/>
                      <a:pt x="15509" y="5056"/>
                      <a:pt x="16674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145" name="Google Shape;4718;p82">
                <a:extLst>
                  <a:ext uri="{82E92876-EEE7-453A-B3D8-55AB5A699F01}">
                    <a16:creationId xmlns:a16="http://schemas.microsoft.com/office/drawing/2010/main" id="{0A738DD5-49AC-4925-8D5B-CDD8D401BF8F}"/>
                  </a:ext>
                </a:extLst>
              </p:cNvPr>
              <p:cNvGrpSpPr/>
              <p:nvPr/>
            </p:nvGrpSpPr>
            <p:grpSpPr>
              <a:xfrm rot="0">
                <a:off x="6821586" y="2078633"/>
                <a:ext cx="426871" cy="684241"/>
                <a:chOff x="6821586" y="2078633"/>
                <a:chExt cx="426871" cy="684241"/>
              </a:xfrm>
            </p:grpSpPr>
            <p:grpSp>
              <p:nvGrpSpPr>
                <p:cNvPr id="146" name="Google Shape;4719;p82">
                  <a:extLst>
                    <a:ext uri="{6E74FAEE-4072-47CE-B7C9-2C74126F5267}">
                      <a16:creationId xmlns:a16="http://schemas.microsoft.com/office/drawing/2010/main" id="{8DE223CD-306F-4D7E-8076-DCFDE0053F74}"/>
                    </a:ext>
                  </a:extLst>
                </p:cNvPr>
                <p:cNvGrpSpPr/>
                <p:nvPr/>
              </p:nvGrpSpPr>
              <p:grpSpPr>
                <a:xfrm rot="0">
                  <a:off x="6821586" y="2078633"/>
                  <a:ext cx="426871" cy="684241"/>
                  <a:chOff x="6821586" y="2078633"/>
                  <a:chExt cx="426871" cy="684241"/>
                </a:xfrm>
              </p:grpSpPr>
              <p:sp>
                <p:nvSpPr>
                  <p:cNvPr id="147" name="Google Shape;4720;p82">
                    <a:extLst>
                      <a:ext uri="{3A571BAB-ACEA-43A0-B2A1-5013F15ED847}">
                        <a16:creationId xmlns:a16="http://schemas.microsoft.com/office/drawing/2010/main" id="{5A811BD5-EB46-4F57-929C-66C83D8F4297}"/>
                      </a:ext>
                    </a:extLst>
                  </p:cNvPr>
                  <p:cNvSpPr/>
                  <p:nvPr/>
                </p:nvSpPr>
                <p:spPr>
                  <a:xfrm rot="0">
                    <a:off x="6990036" y="2693796"/>
                    <a:ext cx="89963" cy="690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1708" w="15248">
                        <a:moveTo>
                          <a:pt x="1" y="0"/>
                        </a:moveTo>
                        <a:lnTo>
                          <a:pt x="1" y="4083"/>
                        </a:lnTo>
                        <a:cubicBezTo>
                          <a:pt x="1" y="8276"/>
                          <a:pt x="3430" y="11707"/>
                          <a:pt x="7623" y="11707"/>
                        </a:cubicBezTo>
                        <a:cubicBezTo>
                          <a:pt x="11816" y="11707"/>
                          <a:pt x="15247" y="8276"/>
                          <a:pt x="15247" y="4083"/>
                        </a:cubicBezTo>
                        <a:lnTo>
                          <a:pt x="15247" y="0"/>
                        </a:ln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48" name="Google Shape;4721;p82">
                    <a:extLst>
                      <a:ext uri="{8D9E19EF-7453-4A81-824F-2B52CB1EC2CD}">
                        <a16:creationId xmlns:a16="http://schemas.microsoft.com/office/drawing/2010/main" id="{71A15FE0-7014-48D7-84E9-98916606E1AB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71925"/>
                    <a:ext cx="132738" cy="7271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2324" w="22498">
                        <a:moveTo>
                          <a:pt x="1" y="0"/>
                        </a:moveTo>
                        <a:lnTo>
                          <a:pt x="1" y="2864"/>
                        </a:lnTo>
                        <a:cubicBezTo>
                          <a:pt x="1" y="8528"/>
                          <a:pt x="10476" y="12324"/>
                          <a:pt x="11248" y="12324"/>
                        </a:cubicBezTo>
                        <a:cubicBezTo>
                          <a:pt x="12022" y="12324"/>
                          <a:pt x="22498" y="7684"/>
                          <a:pt x="22498" y="2864"/>
                        </a:cubicBezTo>
                        <a:lnTo>
                          <a:pt x="22498" y="0"/>
                        </a:ln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49" name="Google Shape;4722;p82">
                    <a:extLst>
                      <a:ext uri="{B58070F0-976F-42F3-BD11-A2AF87CD0857}">
                        <a16:creationId xmlns:a16="http://schemas.microsoft.com/office/drawing/2010/main" id="{38DEBEE3-DD5F-40AD-B9EC-91E9F9704DCD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79891"/>
                    <a:ext cx="132738" cy="64747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0974" w="22498">
                        <a:moveTo>
                          <a:pt x="1" y="1"/>
                        </a:moveTo>
                        <a:lnTo>
                          <a:pt x="1" y="1514"/>
                        </a:lnTo>
                        <a:cubicBezTo>
                          <a:pt x="1" y="7178"/>
                          <a:pt x="10476" y="10974"/>
                          <a:pt x="11248" y="10974"/>
                        </a:cubicBezTo>
                        <a:cubicBezTo>
                          <a:pt x="12022" y="10974"/>
                          <a:pt x="22498" y="6335"/>
                          <a:pt x="22498" y="1514"/>
                        </a:cubicBezTo>
                        <a:lnTo>
                          <a:pt x="22498" y="1"/>
                        </a:lnTo>
                        <a:cubicBezTo>
                          <a:pt x="22498" y="4821"/>
                          <a:pt x="12022" y="9459"/>
                          <a:pt x="11248" y="9459"/>
                        </a:cubicBezTo>
                        <a:cubicBezTo>
                          <a:pt x="10476" y="9459"/>
                          <a:pt x="1" y="5665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0" name="Google Shape;4723;p82">
                    <a:extLst>
                      <a:ext uri="{D4457D0E-5A21-48B3-BFA5-DFA6B0B9C74C}">
                        <a16:creationId xmlns:a16="http://schemas.microsoft.com/office/drawing/2010/main" id="{B2B4178A-DF1C-44E1-84D7-CAD2BCDD9D60}"/>
                      </a:ext>
                    </a:extLst>
                  </p:cNvPr>
                  <p:cNvSpPr/>
                  <p:nvPr/>
                </p:nvSpPr>
                <p:spPr>
                  <a:xfrm rot="0">
                    <a:off x="6969090" y="2693467"/>
                    <a:ext cx="131729" cy="1176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4" w="22327">
                        <a:moveTo>
                          <a:pt x="52" y="1"/>
                        </a:moveTo>
                        <a:cubicBezTo>
                          <a:pt x="34" y="1"/>
                          <a:pt x="18" y="4"/>
                          <a:pt x="1" y="4"/>
                        </a:cubicBezTo>
                        <a:cubicBezTo>
                          <a:pt x="122" y="701"/>
                          <a:pt x="392" y="1367"/>
                          <a:pt x="778" y="1994"/>
                        </a:cubicBezTo>
                        <a:lnTo>
                          <a:pt x="21362" y="1994"/>
                        </a:lnTo>
                        <a:cubicBezTo>
                          <a:pt x="21834" y="1347"/>
                          <a:pt x="22173" y="680"/>
                          <a:pt x="22326" y="2"/>
                        </a:cubicBezTo>
                        <a:cubicBezTo>
                          <a:pt x="22316" y="2"/>
                          <a:pt x="22307" y="1"/>
                          <a:pt x="22297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1" name="Google Shape;4724;p82">
                    <a:extLst>
                      <a:ext uri="{97CE5309-8AA9-4BFA-AB04-373E5DFFB34C}">
                        <a16:creationId xmlns:a16="http://schemas.microsoft.com/office/drawing/2010/main" id="{8C472478-0299-448F-ABE9-84E41691445A}"/>
                      </a:ext>
                    </a:extLst>
                  </p:cNvPr>
                  <p:cNvSpPr/>
                  <p:nvPr/>
                </p:nvSpPr>
                <p:spPr>
                  <a:xfrm rot="0">
                    <a:off x="6821586" y="2078633"/>
                    <a:ext cx="426871" cy="544694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92321" w="72351">
                        <a:moveTo>
                          <a:pt x="36174" y="1"/>
                        </a:moveTo>
                        <a:cubicBezTo>
                          <a:pt x="16216" y="1"/>
                          <a:pt x="37" y="16180"/>
                          <a:pt x="37" y="36140"/>
                        </a:cubicBezTo>
                        <a:cubicBezTo>
                          <a:pt x="37" y="36140"/>
                          <a:pt x="0" y="37141"/>
                          <a:pt x="140" y="38891"/>
                        </a:cubicBezTo>
                        <a:cubicBezTo>
                          <a:pt x="143" y="38928"/>
                          <a:pt x="147" y="38965"/>
                          <a:pt x="149" y="39003"/>
                        </a:cubicBezTo>
                        <a:cubicBezTo>
                          <a:pt x="164" y="39192"/>
                          <a:pt x="182" y="39386"/>
                          <a:pt x="201" y="39590"/>
                        </a:cubicBezTo>
                        <a:cubicBezTo>
                          <a:pt x="222" y="39817"/>
                          <a:pt x="246" y="40044"/>
                          <a:pt x="273" y="40271"/>
                        </a:cubicBezTo>
                        <a:cubicBezTo>
                          <a:pt x="281" y="40354"/>
                          <a:pt x="292" y="40436"/>
                          <a:pt x="301" y="40521"/>
                        </a:cubicBezTo>
                        <a:cubicBezTo>
                          <a:pt x="313" y="40621"/>
                          <a:pt x="325" y="40722"/>
                          <a:pt x="337" y="40822"/>
                        </a:cubicBezTo>
                        <a:cubicBezTo>
                          <a:pt x="1211" y="47845"/>
                          <a:pt x="4544" y="61615"/>
                          <a:pt x="17111" y="74112"/>
                        </a:cubicBezTo>
                        <a:cubicBezTo>
                          <a:pt x="19581" y="76568"/>
                          <a:pt x="21548" y="79501"/>
                          <a:pt x="22771" y="82763"/>
                        </a:cubicBezTo>
                        <a:cubicBezTo>
                          <a:pt x="23307" y="84192"/>
                          <a:pt x="23522" y="85567"/>
                          <a:pt x="23526" y="86552"/>
                        </a:cubicBezTo>
                        <a:cubicBezTo>
                          <a:pt x="23540" y="90527"/>
                          <a:pt x="23421" y="92321"/>
                          <a:pt x="36174" y="92321"/>
                        </a:cubicBezTo>
                        <a:cubicBezTo>
                          <a:pt x="48929" y="92321"/>
                          <a:pt x="48811" y="90527"/>
                          <a:pt x="48825" y="86552"/>
                        </a:cubicBezTo>
                        <a:cubicBezTo>
                          <a:pt x="48828" y="85567"/>
                          <a:pt x="49043" y="84192"/>
                          <a:pt x="49579" y="82763"/>
                        </a:cubicBezTo>
                        <a:cubicBezTo>
                          <a:pt x="50802" y="79501"/>
                          <a:pt x="52769" y="76568"/>
                          <a:pt x="55240" y="74112"/>
                        </a:cubicBezTo>
                        <a:cubicBezTo>
                          <a:pt x="67806" y="61615"/>
                          <a:pt x="71138" y="47845"/>
                          <a:pt x="72011" y="40822"/>
                        </a:cubicBezTo>
                        <a:cubicBezTo>
                          <a:pt x="72025" y="40722"/>
                          <a:pt x="72038" y="40621"/>
                          <a:pt x="72050" y="40521"/>
                        </a:cubicBezTo>
                        <a:cubicBezTo>
                          <a:pt x="72059" y="40436"/>
                          <a:pt x="72069" y="40354"/>
                          <a:pt x="72078" y="40271"/>
                        </a:cubicBezTo>
                        <a:cubicBezTo>
                          <a:pt x="72104" y="40044"/>
                          <a:pt x="72127" y="39817"/>
                          <a:pt x="72149" y="39590"/>
                        </a:cubicBezTo>
                        <a:cubicBezTo>
                          <a:pt x="72169" y="39386"/>
                          <a:pt x="72186" y="39192"/>
                          <a:pt x="72202" y="39003"/>
                        </a:cubicBezTo>
                        <a:cubicBezTo>
                          <a:pt x="72205" y="38966"/>
                          <a:pt x="72207" y="38928"/>
                          <a:pt x="72211" y="38891"/>
                        </a:cubicBezTo>
                        <a:cubicBezTo>
                          <a:pt x="72350" y="37141"/>
                          <a:pt x="72314" y="36140"/>
                          <a:pt x="72314" y="36140"/>
                        </a:cubicBezTo>
                        <a:cubicBezTo>
                          <a:pt x="72314" y="16180"/>
                          <a:pt x="56134" y="1"/>
                          <a:pt x="36174" y="1"/>
                        </a:cubicBezTo>
                        <a:close/>
                      </a:path>
                    </a:pathLst>
                  </a:custGeom>
                  <a:solidFill>
                    <a:srgbClr val="fefefe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2" name="Google Shape;4725;p82">
                    <a:extLst>
                      <a:ext uri="{DECDFADD-FB9F-4D28-8496-4A104789828B}">
                        <a16:creationId xmlns:a16="http://schemas.microsoft.com/office/drawing/2010/main" id="{CE960C15-EB04-4E52-8D00-45083B9E1624}"/>
                      </a:ext>
                    </a:extLst>
                  </p:cNvPr>
                  <p:cNvSpPr/>
                  <p:nvPr/>
                </p:nvSpPr>
                <p:spPr>
                  <a:xfrm rot="0">
                    <a:off x="6984514" y="2448953"/>
                    <a:ext cx="101008" cy="164409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7866" w="17120">
                        <a:moveTo>
                          <a:pt x="1" y="0"/>
                        </a:moveTo>
                        <a:lnTo>
                          <a:pt x="4920" y="27866"/>
                        </a:lnTo>
                        <a:lnTo>
                          <a:pt x="12200" y="27866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df1f3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3" name="Google Shape;4726;p82">
                    <a:extLst>
                      <a:ext uri="{1E26DC5B-5C4A-45AA-AC06-D81CF9433F74}">
                        <a16:creationId xmlns:a16="http://schemas.microsoft.com/office/drawing/2010/main" id="{FAECB9B0-78E1-4619-8BB8-0D43987717B9}"/>
                      </a:ext>
                    </a:extLst>
                  </p:cNvPr>
                  <p:cNvSpPr/>
                  <p:nvPr/>
                </p:nvSpPr>
                <p:spPr>
                  <a:xfrm rot="0">
                    <a:off x="6984514" y="2448953"/>
                    <a:ext cx="101008" cy="140963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23892" w="17120">
                        <a:moveTo>
                          <a:pt x="1" y="0"/>
                        </a:moveTo>
                        <a:lnTo>
                          <a:pt x="4218" y="23891"/>
                        </a:lnTo>
                        <a:lnTo>
                          <a:pt x="12902" y="23891"/>
                        </a:lnTo>
                        <a:lnTo>
                          <a:pt x="17120" y="0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4" name="Google Shape;4727;p82">
                    <a:extLst>
                      <a:ext uri="{FA490E59-353A-42F0-B2C8-ED40FC733A74}">
                        <a16:creationId xmlns:a16="http://schemas.microsoft.com/office/drawing/2010/main" id="{413E5496-4EEC-4DD0-840B-25E2F0B7C202}"/>
                      </a:ext>
                    </a:extLst>
                  </p:cNvPr>
                  <p:cNvSpPr/>
                  <p:nvPr/>
                </p:nvSpPr>
                <p:spPr>
                  <a:xfrm rot="0">
                    <a:off x="7012451" y="2607162"/>
                    <a:ext cx="45141" cy="6201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051" w="7651">
                        <a:moveTo>
                          <a:pt x="0" y="1"/>
                        </a:moveTo>
                        <a:lnTo>
                          <a:pt x="185" y="1051"/>
                        </a:lnTo>
                        <a:lnTo>
                          <a:pt x="7465" y="1051"/>
                        </a:lnTo>
                        <a:lnTo>
                          <a:pt x="7650" y="1"/>
                        </a:ln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5" name="Google Shape;4728;p82">
                    <a:extLst>
                      <a:ext uri="{BD22C815-438B-4EF8-B133-7D757018FCBD}">
                        <a16:creationId xmlns:a16="http://schemas.microsoft.com/office/drawing/2010/main" id="{D209481F-D548-47A9-981B-44695F0C5AA5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64244"/>
                    <a:ext cx="132738" cy="25199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6" name="Google Shape;4729;p82">
                    <a:extLst>
                      <a:ext uri="{16B6D05A-1012-41D5-84E6-A943BAFC7DDB}">
                        <a16:creationId xmlns:a16="http://schemas.microsoft.com/office/drawing/2010/main" id="{CADB16A4-FF91-42B2-9EF4-3D0FE6150A12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67389"/>
                    <a:ext cx="132738" cy="117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6" w="22498">
                        <a:moveTo>
                          <a:pt x="22185" y="1"/>
                        </a:moveTo>
                        <a:lnTo>
                          <a:pt x="314" y="2"/>
                        </a:lnTo>
                        <a:cubicBezTo>
                          <a:pt x="113" y="247"/>
                          <a:pt x="3" y="556"/>
                          <a:pt x="1" y="874"/>
                        </a:cubicBezTo>
                        <a:lnTo>
                          <a:pt x="1" y="1880"/>
                        </a:lnTo>
                        <a:cubicBezTo>
                          <a:pt x="1" y="1915"/>
                          <a:pt x="8" y="1948"/>
                          <a:pt x="11" y="1983"/>
                        </a:cubicBezTo>
                        <a:cubicBezTo>
                          <a:pt x="48" y="1990"/>
                          <a:pt x="88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0" y="1994"/>
                          <a:pt x="22449" y="1990"/>
                          <a:pt x="22487" y="1983"/>
                        </a:cubicBezTo>
                        <a:cubicBezTo>
                          <a:pt x="22491" y="1948"/>
                          <a:pt x="22498" y="1915"/>
                          <a:pt x="22498" y="1880"/>
                        </a:cubicBezTo>
                        <a:lnTo>
                          <a:pt x="22498" y="872"/>
                        </a:lnTo>
                        <a:cubicBezTo>
                          <a:pt x="22496" y="554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7" name="Google Shape;4730;p82">
                    <a:extLst>
                      <a:ext uri="{CD6D6DFF-4015-472F-9FBA-2D1B1BE57A0F}">
                        <a16:creationId xmlns:a16="http://schemas.microsoft.com/office/drawing/2010/main" id="{4BDF6434-BCCD-42B7-B7ED-F798FEE7A718}"/>
                      </a:ext>
                    </a:extLst>
                  </p:cNvPr>
                  <p:cNvSpPr/>
                  <p:nvPr/>
                </p:nvSpPr>
                <p:spPr>
                  <a:xfrm rot="0">
                    <a:off x="6963510" y="2683549"/>
                    <a:ext cx="143021" cy="117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6" w="24241">
                        <a:moveTo>
                          <a:pt x="46" y="1"/>
                        </a:moveTo>
                        <a:cubicBezTo>
                          <a:pt x="19" y="1"/>
                          <a:pt x="0" y="22"/>
                          <a:pt x="0" y="46"/>
                        </a:cubicBezTo>
                        <a:lnTo>
                          <a:pt x="0" y="1951"/>
                        </a:lnTo>
                        <a:cubicBezTo>
                          <a:pt x="0" y="1975"/>
                          <a:pt x="19" y="1996"/>
                          <a:pt x="46" y="1996"/>
                        </a:cubicBezTo>
                        <a:lnTo>
                          <a:pt x="24195" y="1996"/>
                        </a:lnTo>
                        <a:cubicBezTo>
                          <a:pt x="24219" y="1996"/>
                          <a:pt x="24240" y="1975"/>
                          <a:pt x="24240" y="1951"/>
                        </a:cubicBezTo>
                        <a:lnTo>
                          <a:pt x="24240" y="46"/>
                        </a:lnTo>
                        <a:cubicBezTo>
                          <a:pt x="24240" y="22"/>
                          <a:pt x="24219" y="1"/>
                          <a:pt x="24195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8" name="Google Shape;4731;p82">
                    <a:extLst>
                      <a:ext uri="{F2914F82-6FE0-4E58-9203-DFB6B2591DC4}">
                        <a16:creationId xmlns:a16="http://schemas.microsoft.com/office/drawing/2010/main" id="{A64390A6-A368-4659-B731-8E5C15D9A8D2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42639"/>
                    <a:ext cx="132738" cy="25199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4271" w="22498">
                        <a:moveTo>
                          <a:pt x="93" y="1"/>
                        </a:moveTo>
                        <a:cubicBezTo>
                          <a:pt x="43" y="1"/>
                          <a:pt x="1" y="43"/>
                          <a:pt x="1" y="95"/>
                        </a:cubicBezTo>
                        <a:lnTo>
                          <a:pt x="1" y="4176"/>
                        </a:lnTo>
                        <a:cubicBezTo>
                          <a:pt x="1" y="4229"/>
                          <a:pt x="43" y="4271"/>
                          <a:pt x="93" y="4271"/>
                        </a:cubicBezTo>
                        <a:lnTo>
                          <a:pt x="22405" y="4271"/>
                        </a:lnTo>
                        <a:cubicBezTo>
                          <a:pt x="22456" y="4271"/>
                          <a:pt x="22498" y="4229"/>
                          <a:pt x="22498" y="4176"/>
                        </a:cubicBezTo>
                        <a:lnTo>
                          <a:pt x="22498" y="95"/>
                        </a:lnTo>
                        <a:cubicBezTo>
                          <a:pt x="22498" y="43"/>
                          <a:pt x="22456" y="1"/>
                          <a:pt x="22405" y="1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59" name="Google Shape;4732;p82">
                    <a:extLst>
                      <a:ext uri="{DF9F3F82-659E-4F38-8214-ADF269685EEF}">
                        <a16:creationId xmlns:a16="http://schemas.microsoft.com/office/drawing/2010/main" id="{BA2818F3-9C57-460D-AA03-B53812D052FD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43990"/>
                    <a:ext cx="132738" cy="117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6" w="22498">
                        <a:moveTo>
                          <a:pt x="642" y="1"/>
                        </a:moveTo>
                        <a:cubicBezTo>
                          <a:pt x="242" y="259"/>
                          <a:pt x="1" y="701"/>
                          <a:pt x="1" y="1177"/>
                        </a:cubicBezTo>
                        <a:lnTo>
                          <a:pt x="1" y="1984"/>
                        </a:lnTo>
                        <a:cubicBezTo>
                          <a:pt x="41" y="1991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91"/>
                          <a:pt x="22498" y="1984"/>
                        </a:cubicBezTo>
                        <a:lnTo>
                          <a:pt x="22498" y="1177"/>
                        </a:lnTo>
                        <a:cubicBezTo>
                          <a:pt x="22496" y="701"/>
                          <a:pt x="22255" y="259"/>
                          <a:pt x="21856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0" name="Google Shape;4733;p82">
                    <a:extLst>
                      <a:ext uri="{2C3C50FB-24A7-4412-8F58-0927041C4F09}">
                        <a16:creationId xmlns:a16="http://schemas.microsoft.com/office/drawing/2010/main" id="{3567D63E-199D-49A6-A356-2F7C0FA5C2BC}"/>
                      </a:ext>
                    </a:extLst>
                  </p:cNvPr>
                  <p:cNvSpPr/>
                  <p:nvPr/>
                </p:nvSpPr>
                <p:spPr>
                  <a:xfrm rot="0">
                    <a:off x="6963510" y="2660156"/>
                    <a:ext cx="143021" cy="117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6" w="24241">
                        <a:moveTo>
                          <a:pt x="998" y="0"/>
                        </a:moveTo>
                        <a:cubicBezTo>
                          <a:pt x="447" y="2"/>
                          <a:pt x="2" y="447"/>
                          <a:pt x="0" y="998"/>
                        </a:cubicBezTo>
                        <a:cubicBezTo>
                          <a:pt x="2" y="1548"/>
                          <a:pt x="447" y="1993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3"/>
                          <a:pt x="24239" y="1548"/>
                          <a:pt x="24240" y="998"/>
                        </a:cubicBezTo>
                        <a:cubicBezTo>
                          <a:pt x="24239" y="447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1" name="Google Shape;4734;p82">
                    <a:extLst>
                      <a:ext uri="{AFA51FE3-6192-4B4F-9123-BFB85EA172E3}">
                        <a16:creationId xmlns:a16="http://schemas.microsoft.com/office/drawing/2010/main" id="{9DA91E08-05F3-494A-A4DF-42CE4B6DAB46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17451"/>
                    <a:ext cx="132738" cy="25193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4270" w="22498">
                        <a:moveTo>
                          <a:pt x="93" y="0"/>
                        </a:moveTo>
                        <a:cubicBezTo>
                          <a:pt x="43" y="0"/>
                          <a:pt x="1" y="42"/>
                          <a:pt x="1" y="94"/>
                        </a:cubicBezTo>
                        <a:lnTo>
                          <a:pt x="1" y="4176"/>
                        </a:lnTo>
                        <a:cubicBezTo>
                          <a:pt x="1" y="4228"/>
                          <a:pt x="43" y="4270"/>
                          <a:pt x="93" y="4270"/>
                        </a:cubicBezTo>
                        <a:lnTo>
                          <a:pt x="22405" y="4270"/>
                        </a:lnTo>
                        <a:cubicBezTo>
                          <a:pt x="22456" y="4270"/>
                          <a:pt x="22498" y="4228"/>
                          <a:pt x="22498" y="4176"/>
                        </a:cubicBezTo>
                        <a:lnTo>
                          <a:pt x="22498" y="94"/>
                        </a:lnTo>
                        <a:cubicBezTo>
                          <a:pt x="22498" y="42"/>
                          <a:pt x="22456" y="0"/>
                          <a:pt x="22405" y="0"/>
                        </a:cubicBezTo>
                        <a:close/>
                      </a:path>
                    </a:pathLst>
                  </a:custGeom>
                  <a:solidFill>
                    <a:srgbClr val="e3e7ea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2" name="Google Shape;4735;p82">
                    <a:extLst>
                      <a:ext uri="{D4C1F452-1E45-45F8-B9F9-05290BC0BD60}">
                        <a16:creationId xmlns:a16="http://schemas.microsoft.com/office/drawing/2010/main" id="{39865565-EA8C-474E-93ED-2284F81B8A0A}"/>
                      </a:ext>
                    </a:extLst>
                  </p:cNvPr>
                  <p:cNvSpPr/>
                  <p:nvPr/>
                </p:nvSpPr>
                <p:spPr>
                  <a:xfrm rot="0">
                    <a:off x="6968649" y="2620590"/>
                    <a:ext cx="132738" cy="11782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7" w="22498">
                        <a:moveTo>
                          <a:pt x="314" y="1"/>
                        </a:moveTo>
                        <a:cubicBezTo>
                          <a:pt x="113" y="247"/>
                          <a:pt x="3" y="555"/>
                          <a:pt x="1" y="873"/>
                        </a:cubicBezTo>
                        <a:lnTo>
                          <a:pt x="1" y="1982"/>
                        </a:lnTo>
                        <a:cubicBezTo>
                          <a:pt x="41" y="1989"/>
                          <a:pt x="83" y="1994"/>
                          <a:pt x="127" y="1996"/>
                        </a:cubicBezTo>
                        <a:lnTo>
                          <a:pt x="22372" y="1996"/>
                        </a:lnTo>
                        <a:cubicBezTo>
                          <a:pt x="22414" y="1994"/>
                          <a:pt x="22456" y="1989"/>
                          <a:pt x="22498" y="1982"/>
                        </a:cubicBezTo>
                        <a:lnTo>
                          <a:pt x="22498" y="873"/>
                        </a:lnTo>
                        <a:cubicBezTo>
                          <a:pt x="22496" y="555"/>
                          <a:pt x="22386" y="247"/>
                          <a:pt x="22185" y="1"/>
                        </a:cubicBezTo>
                        <a:close/>
                      </a:path>
                    </a:pathLst>
                  </a:custGeom>
                  <a:solidFill>
                    <a:srgbClr val="d6dbe0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3" name="Google Shape;4736;p82">
                    <a:extLst>
                      <a:ext uri="{222FC51A-6194-467C-BD3D-02F4FBF8DEF9}">
                        <a16:creationId xmlns:a16="http://schemas.microsoft.com/office/drawing/2010/main" id="{C130DF7C-D892-4400-8E19-B67EEB8FBF59}"/>
                      </a:ext>
                    </a:extLst>
                  </p:cNvPr>
                  <p:cNvSpPr/>
                  <p:nvPr/>
                </p:nvSpPr>
                <p:spPr>
                  <a:xfrm rot="0">
                    <a:off x="6963510" y="2613357"/>
                    <a:ext cx="143021" cy="11765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4" w="24241">
                        <a:moveTo>
                          <a:pt x="998" y="1"/>
                        </a:moveTo>
                        <a:cubicBezTo>
                          <a:pt x="447" y="2"/>
                          <a:pt x="2" y="448"/>
                          <a:pt x="0" y="996"/>
                        </a:cubicBezTo>
                        <a:cubicBezTo>
                          <a:pt x="2" y="1547"/>
                          <a:pt x="447" y="1992"/>
                          <a:pt x="998" y="1994"/>
                        </a:cubicBezTo>
                        <a:lnTo>
                          <a:pt x="23243" y="1994"/>
                        </a:lnTo>
                        <a:cubicBezTo>
                          <a:pt x="23793" y="1992"/>
                          <a:pt x="24239" y="1547"/>
                          <a:pt x="24240" y="996"/>
                        </a:cubicBezTo>
                        <a:cubicBezTo>
                          <a:pt x="24239" y="448"/>
                          <a:pt x="23793" y="2"/>
                          <a:pt x="23243" y="1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4" name="Google Shape;4737;p82">
                    <a:extLst>
                      <a:ext uri="{4F7887EC-37FA-450B-A272-DCF91B8624AD}">
                        <a16:creationId xmlns:a16="http://schemas.microsoft.com/office/drawing/2010/main" id="{A5D98F20-3AD8-4E3D-B2E2-9A9A3BC53F7F}"/>
                      </a:ext>
                    </a:extLst>
                  </p:cNvPr>
                  <p:cNvSpPr/>
                  <p:nvPr/>
                </p:nvSpPr>
                <p:spPr>
                  <a:xfrm rot="0">
                    <a:off x="6850372" y="2107302"/>
                    <a:ext cx="369293" cy="477399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80915" w="62592">
                        <a:moveTo>
                          <a:pt x="31297" y="0"/>
                        </a:moveTo>
                        <a:cubicBezTo>
                          <a:pt x="14049" y="0"/>
                          <a:pt x="16" y="14032"/>
                          <a:pt x="16" y="31281"/>
                        </a:cubicBezTo>
                        <a:lnTo>
                          <a:pt x="16" y="31387"/>
                        </a:lnTo>
                        <a:lnTo>
                          <a:pt x="13" y="31445"/>
                        </a:lnTo>
                        <a:cubicBezTo>
                          <a:pt x="11" y="31548"/>
                          <a:pt x="1" y="32341"/>
                          <a:pt x="104" y="33646"/>
                        </a:cubicBezTo>
                        <a:lnTo>
                          <a:pt x="104" y="33657"/>
                        </a:lnTo>
                        <a:lnTo>
                          <a:pt x="104" y="33667"/>
                        </a:lnTo>
                        <a:lnTo>
                          <a:pt x="105" y="33683"/>
                        </a:lnTo>
                        <a:lnTo>
                          <a:pt x="111" y="33746"/>
                        </a:lnTo>
                        <a:cubicBezTo>
                          <a:pt x="125" y="33912"/>
                          <a:pt x="139" y="34083"/>
                          <a:pt x="156" y="34265"/>
                        </a:cubicBezTo>
                        <a:cubicBezTo>
                          <a:pt x="175" y="34469"/>
                          <a:pt x="198" y="34667"/>
                          <a:pt x="219" y="34862"/>
                        </a:cubicBezTo>
                        <a:lnTo>
                          <a:pt x="245" y="35093"/>
                        </a:lnTo>
                        <a:lnTo>
                          <a:pt x="257" y="35191"/>
                        </a:lnTo>
                        <a:cubicBezTo>
                          <a:pt x="264" y="35241"/>
                          <a:pt x="270" y="35290"/>
                          <a:pt x="277" y="35341"/>
                        </a:cubicBezTo>
                        <a:lnTo>
                          <a:pt x="278" y="35353"/>
                        </a:lnTo>
                        <a:lnTo>
                          <a:pt x="278" y="35364"/>
                        </a:lnTo>
                        <a:cubicBezTo>
                          <a:pt x="1082" y="41822"/>
                          <a:pt x="4150" y="54364"/>
                          <a:pt x="15656" y="65807"/>
                        </a:cubicBezTo>
                        <a:cubicBezTo>
                          <a:pt x="18711" y="68844"/>
                          <a:pt x="20993" y="72340"/>
                          <a:pt x="22440" y="76197"/>
                        </a:cubicBezTo>
                        <a:cubicBezTo>
                          <a:pt x="22707" y="76910"/>
                          <a:pt x="22927" y="77638"/>
                          <a:pt x="23098" y="78379"/>
                        </a:cubicBezTo>
                        <a:cubicBezTo>
                          <a:pt x="23441" y="79855"/>
                          <a:pt x="24733" y="80914"/>
                          <a:pt x="26250" y="80914"/>
                        </a:cubicBezTo>
                        <a:lnTo>
                          <a:pt x="36339" y="80914"/>
                        </a:lnTo>
                        <a:cubicBezTo>
                          <a:pt x="37855" y="80914"/>
                          <a:pt x="39148" y="79855"/>
                          <a:pt x="39491" y="78379"/>
                        </a:cubicBezTo>
                        <a:cubicBezTo>
                          <a:pt x="39662" y="77638"/>
                          <a:pt x="39882" y="76910"/>
                          <a:pt x="40149" y="76197"/>
                        </a:cubicBezTo>
                        <a:cubicBezTo>
                          <a:pt x="41596" y="72340"/>
                          <a:pt x="43879" y="68844"/>
                          <a:pt x="46933" y="65807"/>
                        </a:cubicBezTo>
                        <a:cubicBezTo>
                          <a:pt x="58441" y="54364"/>
                          <a:pt x="61509" y="41822"/>
                          <a:pt x="62312" y="35364"/>
                        </a:cubicBezTo>
                        <a:lnTo>
                          <a:pt x="62314" y="35351"/>
                        </a:lnTo>
                        <a:lnTo>
                          <a:pt x="62314" y="35341"/>
                        </a:lnTo>
                        <a:cubicBezTo>
                          <a:pt x="62321" y="35290"/>
                          <a:pt x="62326" y="35240"/>
                          <a:pt x="62333" y="35191"/>
                        </a:cubicBezTo>
                        <a:lnTo>
                          <a:pt x="62346" y="35091"/>
                        </a:lnTo>
                        <a:lnTo>
                          <a:pt x="62370" y="34871"/>
                        </a:lnTo>
                        <a:cubicBezTo>
                          <a:pt x="62393" y="34667"/>
                          <a:pt x="62414" y="34469"/>
                          <a:pt x="62433" y="34272"/>
                        </a:cubicBezTo>
                        <a:cubicBezTo>
                          <a:pt x="62452" y="34083"/>
                          <a:pt x="62466" y="33912"/>
                          <a:pt x="62480" y="33746"/>
                        </a:cubicBezTo>
                        <a:lnTo>
                          <a:pt x="62485" y="33681"/>
                        </a:lnTo>
                        <a:lnTo>
                          <a:pt x="62487" y="33662"/>
                        </a:lnTo>
                        <a:cubicBezTo>
                          <a:pt x="62592" y="32338"/>
                          <a:pt x="62581" y="31543"/>
                          <a:pt x="62580" y="31443"/>
                        </a:cubicBezTo>
                        <a:lnTo>
                          <a:pt x="62574" y="31345"/>
                        </a:lnTo>
                        <a:lnTo>
                          <a:pt x="62576" y="31281"/>
                        </a:lnTo>
                        <a:cubicBezTo>
                          <a:pt x="62576" y="14032"/>
                          <a:pt x="48544" y="0"/>
                          <a:pt x="31297" y="0"/>
                        </a:cubicBezTo>
                        <a:close/>
                      </a:path>
                    </a:pathLst>
                  </a:custGeom>
                  <a:solidFill>
                    <a:srgbClr val="f3f5f7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sp>
                <p:nvSpPr>
                  <p:cNvPr id="165" name="Google Shape;4738;p82">
                    <a:extLst>
                      <a:ext uri="{11060908-13CC-4B07-BBE7-1EE78C4E74D2}">
                        <a16:creationId xmlns:a16="http://schemas.microsoft.com/office/drawing/2010/main" id="{25EF4A71-825B-4B84-9472-F85144107F9F}"/>
                      </a:ext>
                    </a:extLst>
                  </p:cNvPr>
                  <p:cNvSpPr/>
                  <p:nvPr/>
                </p:nvSpPr>
                <p:spPr>
                  <a:xfrm rot="0">
                    <a:off x="6963510" y="2636755"/>
                    <a:ext cx="143021" cy="11776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1996" w="24241">
                        <a:moveTo>
                          <a:pt x="998" y="0"/>
                        </a:moveTo>
                        <a:cubicBezTo>
                          <a:pt x="447" y="2"/>
                          <a:pt x="2" y="448"/>
                          <a:pt x="0" y="998"/>
                        </a:cubicBezTo>
                        <a:cubicBezTo>
                          <a:pt x="2" y="1548"/>
                          <a:pt x="447" y="1994"/>
                          <a:pt x="998" y="1995"/>
                        </a:cubicBezTo>
                        <a:lnTo>
                          <a:pt x="23243" y="1995"/>
                        </a:lnTo>
                        <a:cubicBezTo>
                          <a:pt x="23793" y="1994"/>
                          <a:pt x="24239" y="1548"/>
                          <a:pt x="24240" y="998"/>
                        </a:cubicBezTo>
                        <a:cubicBezTo>
                          <a:pt x="24239" y="448"/>
                          <a:pt x="23793" y="2"/>
                          <a:pt x="23243" y="0"/>
                        </a:cubicBezTo>
                        <a:close/>
                      </a:path>
                    </a:pathLst>
                  </a:custGeom>
                  <a:solidFill>
                    <a:srgbClr val="eef0f2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</p:grpSp>
            <p:sp>
              <p:nvSpPr>
                <p:cNvPr id="166" name="Google Shape;4739;p82">
                  <a:extLst>
                    <a:ext uri="{9CB2B56F-554C-4BB0-AED8-8AD29FB261FC}">
                      <a16:creationId xmlns:a16="http://schemas.microsoft.com/office/drawing/2010/main" id="{F80EF2F1-0FAE-4E64-BB11-DEA18A928619}"/>
                    </a:ext>
                  </a:extLst>
                </p:cNvPr>
                <p:cNvSpPr/>
                <p:nvPr/>
              </p:nvSpPr>
              <p:spPr>
                <a:xfrm rot="0">
                  <a:off x="7046588" y="2275941"/>
                  <a:ext cx="173075" cy="1138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304" w="29335">
                      <a:moveTo>
                        <a:pt x="0" y="0"/>
                      </a:moveTo>
                      <a:lnTo>
                        <a:pt x="0" y="19303"/>
                      </a:lnTo>
                      <a:lnTo>
                        <a:pt x="25725" y="19303"/>
                      </a:lnTo>
                      <a:cubicBezTo>
                        <a:pt x="27782" y="14272"/>
                        <a:pt x="28673" y="9841"/>
                        <a:pt x="29054" y="6781"/>
                      </a:cubicBezTo>
                      <a:lnTo>
                        <a:pt x="29055" y="6770"/>
                      </a:lnTo>
                      <a:lnTo>
                        <a:pt x="29057" y="6758"/>
                      </a:lnTo>
                      <a:cubicBezTo>
                        <a:pt x="29064" y="6707"/>
                        <a:pt x="29069" y="6657"/>
                        <a:pt x="29075" y="6608"/>
                      </a:cubicBezTo>
                      <a:lnTo>
                        <a:pt x="29087" y="6508"/>
                      </a:lnTo>
                      <a:lnTo>
                        <a:pt x="29113" y="6288"/>
                      </a:lnTo>
                      <a:cubicBezTo>
                        <a:pt x="29136" y="6084"/>
                        <a:pt x="29157" y="5886"/>
                        <a:pt x="29176" y="5689"/>
                      </a:cubicBezTo>
                      <a:cubicBezTo>
                        <a:pt x="29193" y="5500"/>
                        <a:pt x="29209" y="5329"/>
                        <a:pt x="29221" y="5163"/>
                      </a:cubicBezTo>
                      <a:lnTo>
                        <a:pt x="29227" y="5098"/>
                      </a:lnTo>
                      <a:lnTo>
                        <a:pt x="29228" y="5079"/>
                      </a:lnTo>
                      <a:cubicBezTo>
                        <a:pt x="29335" y="3755"/>
                        <a:pt x="29323" y="2960"/>
                        <a:pt x="29321" y="2860"/>
                      </a:cubicBezTo>
                      <a:lnTo>
                        <a:pt x="29316" y="2762"/>
                      </a:lnTo>
                      <a:lnTo>
                        <a:pt x="29317" y="2698"/>
                      </a:lnTo>
                      <a:cubicBezTo>
                        <a:pt x="29317" y="1789"/>
                        <a:pt x="29277" y="890"/>
                        <a:pt x="29200" y="0"/>
                      </a:cubicBezTo>
                      <a:close/>
                    </a:path>
                  </a:pathLst>
                </a:custGeom>
                <a:solidFill>
                  <a:srgbClr val="4f677b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7" name="Google Shape;4740;p82">
                  <a:extLst>
                    <a:ext uri="{F52F664C-C591-4495-ACB6-5A81368B5D52}">
                      <a16:creationId xmlns:a16="http://schemas.microsoft.com/office/drawing/2010/main" id="{2D207870-9149-4418-9FD3-A38DDD71A133}"/>
                    </a:ext>
                  </a:extLst>
                </p:cNvPr>
                <p:cNvSpPr/>
                <p:nvPr/>
              </p:nvSpPr>
              <p:spPr>
                <a:xfrm rot="0">
                  <a:off x="7046588" y="2107680"/>
                  <a:ext cx="168811" cy="1451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4598" w="28612">
                      <a:moveTo>
                        <a:pt x="0" y="1"/>
                      </a:moveTo>
                      <a:lnTo>
                        <a:pt x="0" y="24597"/>
                      </a:lnTo>
                      <a:lnTo>
                        <a:pt x="28612" y="24597"/>
                      </a:lnTo>
                      <a:cubicBezTo>
                        <a:pt x="25701" y="11138"/>
                        <a:pt x="14102" y="876"/>
                        <a:pt x="0" y="1"/>
                      </a:cubicBezTo>
                      <a:close/>
                    </a:path>
                  </a:pathLst>
                </a:custGeom>
                <a:solidFill>
                  <a:srgbClr val="b3c3ce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8" name="Google Shape;4741;p82">
                  <a:extLst>
                    <a:ext uri="{65673D6E-86F6-4AA6-81DF-5F6B56871D84}">
                      <a16:creationId xmlns:a16="http://schemas.microsoft.com/office/drawing/2010/main" id="{2B65B583-9913-4A1E-BA25-51DC9E4AA312}"/>
                    </a:ext>
                  </a:extLst>
                </p:cNvPr>
                <p:cNvSpPr/>
                <p:nvPr/>
              </p:nvSpPr>
              <p:spPr>
                <a:xfrm rot="0">
                  <a:off x="6850372" y="2275941"/>
                  <a:ext cx="173081" cy="11389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9304" w="29336">
                      <a:moveTo>
                        <a:pt x="133" y="0"/>
                      </a:moveTo>
                      <a:cubicBezTo>
                        <a:pt x="58" y="890"/>
                        <a:pt x="16" y="1789"/>
                        <a:pt x="16" y="2698"/>
                      </a:cubicBezTo>
                      <a:lnTo>
                        <a:pt x="16" y="2804"/>
                      </a:lnTo>
                      <a:lnTo>
                        <a:pt x="13" y="2862"/>
                      </a:lnTo>
                      <a:cubicBezTo>
                        <a:pt x="11" y="2965"/>
                        <a:pt x="1" y="3758"/>
                        <a:pt x="104" y="5065"/>
                      </a:cubicBezTo>
                      <a:lnTo>
                        <a:pt x="104" y="5075"/>
                      </a:lnTo>
                      <a:lnTo>
                        <a:pt x="104" y="5086"/>
                      </a:lnTo>
                      <a:lnTo>
                        <a:pt x="105" y="5100"/>
                      </a:lnTo>
                      <a:lnTo>
                        <a:pt x="111" y="5163"/>
                      </a:lnTo>
                      <a:cubicBezTo>
                        <a:pt x="125" y="5329"/>
                        <a:pt x="139" y="5500"/>
                        <a:pt x="156" y="5682"/>
                      </a:cubicBezTo>
                      <a:cubicBezTo>
                        <a:pt x="175" y="5886"/>
                        <a:pt x="198" y="6084"/>
                        <a:pt x="219" y="6279"/>
                      </a:cubicBezTo>
                      <a:lnTo>
                        <a:pt x="245" y="6510"/>
                      </a:lnTo>
                      <a:lnTo>
                        <a:pt x="257" y="6608"/>
                      </a:lnTo>
                      <a:cubicBezTo>
                        <a:pt x="264" y="6658"/>
                        <a:pt x="270" y="6709"/>
                        <a:pt x="277" y="6758"/>
                      </a:cubicBezTo>
                      <a:lnTo>
                        <a:pt x="278" y="6770"/>
                      </a:lnTo>
                      <a:lnTo>
                        <a:pt x="278" y="6781"/>
                      </a:lnTo>
                      <a:cubicBezTo>
                        <a:pt x="661" y="9843"/>
                        <a:pt x="1552" y="14272"/>
                        <a:pt x="3608" y="19303"/>
                      </a:cubicBezTo>
                      <a:lnTo>
                        <a:pt x="29333" y="19303"/>
                      </a:lnTo>
                      <a:lnTo>
                        <a:pt x="29335" y="0"/>
                      </a:lnTo>
                      <a:close/>
                    </a:path>
                  </a:pathLst>
                </a:custGeom>
                <a:solidFill>
                  <a:srgbClr val="c9d4dc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69" name="Google Shape;4742;p82">
                  <a:extLst>
                    <a:ext uri="{A332D993-2AA6-4A64-9BDD-605E304539A4}">
                      <a16:creationId xmlns:a16="http://schemas.microsoft.com/office/drawing/2010/main" id="{44C35145-FB51-48A9-8150-0BFBD165F0B0}"/>
                    </a:ext>
                  </a:extLst>
                </p:cNvPr>
                <p:cNvSpPr/>
                <p:nvPr/>
              </p:nvSpPr>
              <p:spPr>
                <a:xfrm rot="0">
                  <a:off x="6882243" y="2412957"/>
                  <a:ext cx="141211" cy="17174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9109" w="23934">
                      <a:moveTo>
                        <a:pt x="0" y="1"/>
                      </a:moveTo>
                      <a:cubicBezTo>
                        <a:pt x="2303" y="4529"/>
                        <a:pt x="5584" y="9356"/>
                        <a:pt x="10256" y="14001"/>
                      </a:cubicBezTo>
                      <a:cubicBezTo>
                        <a:pt x="13309" y="17038"/>
                        <a:pt x="15593" y="20534"/>
                        <a:pt x="17039" y="24391"/>
                      </a:cubicBezTo>
                      <a:cubicBezTo>
                        <a:pt x="17307" y="25104"/>
                        <a:pt x="17527" y="25832"/>
                        <a:pt x="17698" y="26573"/>
                      </a:cubicBezTo>
                      <a:cubicBezTo>
                        <a:pt x="18040" y="28049"/>
                        <a:pt x="19333" y="29108"/>
                        <a:pt x="20850" y="29108"/>
                      </a:cubicBezTo>
                      <a:lnTo>
                        <a:pt x="23933" y="29108"/>
                      </a:lnTo>
                      <a:lnTo>
                        <a:pt x="23933" y="1"/>
                      </a:lnTo>
                      <a:close/>
                    </a:path>
                  </a:pathLst>
                </a:custGeom>
                <a:solidFill>
                  <a:srgbClr val="dbe3e8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70" name="Google Shape;4743;p82">
                  <a:extLst>
                    <a:ext uri="{F71CB166-20F1-4836-B60C-3C150BEB9156}">
                      <a16:creationId xmlns:a16="http://schemas.microsoft.com/office/drawing/2010/main" id="{162A844F-FBC8-4B23-A06B-CF7E48A6582E}"/>
                    </a:ext>
                  </a:extLst>
                </p:cNvPr>
                <p:cNvSpPr/>
                <p:nvPr/>
              </p:nvSpPr>
              <p:spPr>
                <a:xfrm rot="0">
                  <a:off x="6854636" y="2107680"/>
                  <a:ext cx="168817" cy="1451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4598" w="28613">
                      <a:moveTo>
                        <a:pt x="28612" y="1"/>
                      </a:moveTo>
                      <a:cubicBezTo>
                        <a:pt x="14512" y="876"/>
                        <a:pt x="2911" y="11138"/>
                        <a:pt x="1" y="24597"/>
                      </a:cubicBezTo>
                      <a:lnTo>
                        <a:pt x="28612" y="24597"/>
                      </a:lnTo>
                      <a:lnTo>
                        <a:pt x="28612" y="1"/>
                      </a:lnTo>
                      <a:close/>
                    </a:path>
                  </a:pathLst>
                </a:custGeom>
                <a:solidFill>
                  <a:srgbClr val="8fa1af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171" name="Google Shape;4744;p82">
                  <a:extLst>
                    <a:ext uri="{A9903E8B-4670-4AA4-8E81-4AB927752773}">
                      <a16:creationId xmlns:a16="http://schemas.microsoft.com/office/drawing/2010/main" id="{637267DA-C95A-41D7-9BF5-695D24EE5C31}"/>
                    </a:ext>
                  </a:extLst>
                </p:cNvPr>
                <p:cNvSpPr/>
                <p:nvPr/>
              </p:nvSpPr>
              <p:spPr>
                <a:xfrm rot="0">
                  <a:off x="7046588" y="2412957"/>
                  <a:ext cx="141205" cy="171743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9109" w="23933">
                      <a:moveTo>
                        <a:pt x="0" y="1"/>
                      </a:moveTo>
                      <a:lnTo>
                        <a:pt x="0" y="29108"/>
                      </a:lnTo>
                      <a:lnTo>
                        <a:pt x="3084" y="29108"/>
                      </a:lnTo>
                      <a:cubicBezTo>
                        <a:pt x="4600" y="29108"/>
                        <a:pt x="5893" y="28049"/>
                        <a:pt x="6235" y="26573"/>
                      </a:cubicBezTo>
                      <a:cubicBezTo>
                        <a:pt x="6407" y="25832"/>
                        <a:pt x="6627" y="25104"/>
                        <a:pt x="6894" y="24391"/>
                      </a:cubicBezTo>
                      <a:cubicBezTo>
                        <a:pt x="8341" y="20534"/>
                        <a:pt x="10622" y="17038"/>
                        <a:pt x="13678" y="14001"/>
                      </a:cubicBezTo>
                      <a:cubicBezTo>
                        <a:pt x="18349" y="9356"/>
                        <a:pt x="21630" y="4529"/>
                        <a:pt x="23933" y="1"/>
                      </a:cubicBezTo>
                      <a:close/>
                    </a:path>
                  </a:pathLst>
                </a:custGeom>
                <a:solidFill>
                  <a:srgbClr val="374f66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  <p:grpSp>
        <p:nvGrpSpPr>
          <p:cNvPr id="172" name="Google Shape;4745;p82">
            <a:extLst>
              <a:ext uri="{D7C22AB8-E652-4119-AD99-B1EBC6C4979A}">
                <a16:creationId xmlns:a16="http://schemas.microsoft.com/office/drawing/2010/main" id="{D88627EF-4640-464B-9A22-DCCFACBE68CC}"/>
              </a:ext>
            </a:extLst>
          </p:cNvPr>
          <p:cNvGrpSpPr/>
          <p:nvPr/>
        </p:nvGrpSpPr>
        <p:grpSpPr>
          <a:xfrm rot="0">
            <a:off x="5795610" y="2063018"/>
            <a:ext cx="671358" cy="671358"/>
            <a:chOff x="6535625" y="760425"/>
            <a:chExt cx="1665900" cy="1665900"/>
          </a:xfrm>
        </p:grpSpPr>
        <p:sp>
          <p:nvSpPr>
            <p:cNvPr id="173" name="Google Shape;4746;p82">
              <a:extLst>
                <a:ext uri="{1CAA28B5-077F-4F56-B8ED-17379B2BCD4E}">
                  <a16:creationId xmlns:a16="http://schemas.microsoft.com/office/drawing/2010/main" id="{A21ACF51-AF56-4C84-AAFE-92BEEF026E52}"/>
                </a:ext>
              </a:extLst>
            </p:cNvPr>
            <p:cNvSpPr/>
            <p:nvPr/>
          </p:nvSpPr>
          <p:spPr>
            <a:xfrm rot="0">
              <a:off x="6535625" y="760425"/>
              <a:ext cx="1665900" cy="16659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4747;p82">
              <a:extLst>
                <a:ext uri="{07404634-C883-433A-9007-6459E3BC3D34}">
                  <a16:creationId xmlns:a16="http://schemas.microsoft.com/office/drawing/2010/main" id="{DA75C53F-1590-4B0E-AEA6-8D1447955EE8}"/>
                </a:ext>
              </a:extLst>
            </p:cNvPr>
            <p:cNvSpPr/>
            <p:nvPr/>
          </p:nvSpPr>
          <p:spPr>
            <a:xfrm rot="0">
              <a:off x="6713675" y="1116525"/>
              <a:ext cx="1309800" cy="1309800"/>
            </a:xfrm>
            <a:prstGeom prst="ellipse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" name="Google Shape;4748;p82">
              <a:extLst>
                <a:ext uri="{427EF4DF-AAC4-401B-8A92-7E5CB5BCF879}">
                  <a16:creationId xmlns:a16="http://schemas.microsoft.com/office/drawing/2010/main" id="{F120ECE6-C2A2-47A7-9C42-5C60C57261C4}"/>
                </a:ext>
              </a:extLst>
            </p:cNvPr>
            <p:cNvSpPr/>
            <p:nvPr/>
          </p:nvSpPr>
          <p:spPr>
            <a:xfrm rot="0">
              <a:off x="6831274" y="1351725"/>
              <a:ext cx="1074600" cy="1074600"/>
            </a:xfrm>
            <a:prstGeom prst="ellipse">
              <a:avLst/>
            </a:pr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4749;p82">
              <a:extLst>
                <a:ext uri="{5EAD860F-9E73-4A6C-8AD2-A5E8114DB1C7}">
                  <a16:creationId xmlns:a16="http://schemas.microsoft.com/office/drawing/2010/main" id="{4C4E35BD-8C4D-4FF4-B130-C0510B19250C}"/>
                </a:ext>
              </a:extLst>
            </p:cNvPr>
            <p:cNvSpPr/>
            <p:nvPr/>
          </p:nvSpPr>
          <p:spPr>
            <a:xfrm rot="0">
              <a:off x="6942425" y="1574025"/>
              <a:ext cx="852300" cy="852300"/>
            </a:xfrm>
            <a:prstGeom prst="ellipse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7" name="Google Shape;4750;p82">
            <a:extLst>
              <a:ext uri="{B5DC1B92-1AAD-4900-ABDC-859E8855395E}">
                <a16:creationId xmlns:a16="http://schemas.microsoft.com/office/drawing/2010/main" id="{1F21B349-7C21-48A8-AE1C-ADF522D1695E}"/>
              </a:ext>
            </a:extLst>
          </p:cNvPr>
          <p:cNvGrpSpPr/>
          <p:nvPr/>
        </p:nvGrpSpPr>
        <p:grpSpPr>
          <a:xfrm rot="0">
            <a:off x="732426" y="3731418"/>
            <a:ext cx="1340788" cy="640830"/>
            <a:chOff x="238125" y="1151100"/>
            <a:chExt cx="7139450" cy="3412300"/>
          </a:xfrm>
        </p:grpSpPr>
        <p:sp>
          <p:nvSpPr>
            <p:cNvPr id="178" name="Google Shape;4751;p82">
              <a:extLst>
                <a:ext uri="{C64C99DC-A1D1-4816-85C4-27672783038E}">
                  <a16:creationId xmlns:a16="http://schemas.microsoft.com/office/drawing/2010/main" id="{96CD07F4-68BD-4B07-A1D7-0FBFF985BCD4}"/>
                </a:ext>
              </a:extLst>
            </p:cNvPr>
            <p:cNvSpPr/>
            <p:nvPr/>
          </p:nvSpPr>
          <p:spPr>
            <a:xfrm rot="0">
              <a:off x="3468350" y="4223875"/>
              <a:ext cx="678999" cy="339524"/>
            </a:xfrm>
            <a:custGeom>
              <a:avLst/>
              <a:gdLst/>
              <a:ahLst/>
              <a:cxnLst/>
              <a:rect b="b" l="0" r="r" t="0"/>
              <a:pathLst>
                <a:path h="13581" w="27160">
                  <a:moveTo>
                    <a:pt x="13580" y="1"/>
                  </a:moveTo>
                  <a:cubicBezTo>
                    <a:pt x="6083" y="1"/>
                    <a:pt x="0" y="6077"/>
                    <a:pt x="0" y="13580"/>
                  </a:cubicBezTo>
                  <a:lnTo>
                    <a:pt x="27159" y="13580"/>
                  </a:lnTo>
                  <a:cubicBezTo>
                    <a:pt x="27159" y="6077"/>
                    <a:pt x="21083" y="1"/>
                    <a:pt x="1358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" name="Google Shape;4752;p82">
              <a:extLst>
                <a:ext uri="{18F7C285-BE7C-4D6A-A144-75383CA37AC7}">
                  <a16:creationId xmlns:a16="http://schemas.microsoft.com/office/drawing/2010/main" id="{AC52C823-6CD2-4B5A-9790-134D20F6F97E}"/>
                </a:ext>
              </a:extLst>
            </p:cNvPr>
            <p:cNvSpPr/>
            <p:nvPr/>
          </p:nvSpPr>
          <p:spPr>
            <a:xfrm rot="0">
              <a:off x="3730250" y="3276125"/>
              <a:ext cx="147275" cy="956575"/>
            </a:xfrm>
            <a:custGeom>
              <a:avLst/>
              <a:gdLst/>
              <a:ahLst/>
              <a:cxnLst/>
              <a:rect b="b" l="0" r="r" t="0"/>
              <a:pathLst>
                <a:path h="38263" w="5891">
                  <a:moveTo>
                    <a:pt x="3276" y="0"/>
                  </a:moveTo>
                  <a:lnTo>
                    <a:pt x="0" y="38263"/>
                  </a:lnTo>
                  <a:lnTo>
                    <a:pt x="5890" y="38194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" name="Google Shape;4753;p82">
              <a:extLst>
                <a:ext uri="{15D37509-3EF1-47D7-AD37-13B71617E503}">
                  <a16:creationId xmlns:a16="http://schemas.microsoft.com/office/drawing/2010/main" id="{682232E0-8A48-4C8A-BCD1-ECF1991E8F61}"/>
                </a:ext>
              </a:extLst>
            </p:cNvPr>
            <p:cNvSpPr/>
            <p:nvPr/>
          </p:nvSpPr>
          <p:spPr>
            <a:xfrm rot="0">
              <a:off x="3796274" y="3875600"/>
              <a:ext cx="839350" cy="630550"/>
            </a:xfrm>
            <a:custGeom>
              <a:avLst/>
              <a:gdLst/>
              <a:ahLst/>
              <a:cxnLst/>
              <a:rect b="b" l="0" r="r" t="0"/>
              <a:pathLst>
                <a:path h="25222" w="33574">
                  <a:moveTo>
                    <a:pt x="32291" y="1"/>
                  </a:moveTo>
                  <a:lnTo>
                    <a:pt x="1" y="23463"/>
                  </a:lnTo>
                  <a:lnTo>
                    <a:pt x="1277" y="25222"/>
                  </a:lnTo>
                  <a:lnTo>
                    <a:pt x="33574" y="1759"/>
                  </a:lnTo>
                  <a:lnTo>
                    <a:pt x="3229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4754;p82">
              <a:extLst>
                <a:ext uri="{709ED6F0-88D2-4C14-8703-3CC1F873D365}">
                  <a16:creationId xmlns:a16="http://schemas.microsoft.com/office/drawing/2010/main" id="{C93458B4-901B-4764-8B37-C9CAF539C089}"/>
                </a:ext>
              </a:extLst>
            </p:cNvPr>
            <p:cNvSpPr/>
            <p:nvPr/>
          </p:nvSpPr>
          <p:spPr>
            <a:xfrm rot="0">
              <a:off x="6240474" y="3130600"/>
              <a:ext cx="1137100" cy="1432800"/>
            </a:xfrm>
            <a:custGeom>
              <a:avLst/>
              <a:gdLst/>
              <a:ahLst/>
              <a:cxnLst/>
              <a:rect b="b" l="0" r="r" t="0"/>
              <a:pathLst>
                <a:path h="57312" w="45484">
                  <a:moveTo>
                    <a:pt x="30704" y="0"/>
                  </a:moveTo>
                  <a:lnTo>
                    <a:pt x="0" y="13745"/>
                  </a:lnTo>
                  <a:cubicBezTo>
                    <a:pt x="6979" y="27270"/>
                    <a:pt x="11042" y="42111"/>
                    <a:pt x="11917" y="57311"/>
                  </a:cubicBezTo>
                  <a:lnTo>
                    <a:pt x="45484" y="57311"/>
                  </a:lnTo>
                  <a:cubicBezTo>
                    <a:pt x="44594" y="37118"/>
                    <a:pt x="39525" y="17683"/>
                    <a:pt x="3070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4755;p82">
              <a:extLst>
                <a:ext uri="{4BDD1DCD-823C-4050-90DC-F61F0EA1AFD8}">
                  <a16:creationId xmlns:a16="http://schemas.microsoft.com/office/drawing/2010/main" id="{75AD331C-D399-455C-BF4E-7308A3F11F75}"/>
                </a:ext>
              </a:extLst>
            </p:cNvPr>
            <p:cNvSpPr/>
            <p:nvPr/>
          </p:nvSpPr>
          <p:spPr>
            <a:xfrm rot="0">
              <a:off x="5243900" y="1696775"/>
              <a:ext cx="1764175" cy="1777475"/>
            </a:xfrm>
            <a:custGeom>
              <a:avLst/>
              <a:gdLst/>
              <a:ahLst/>
              <a:cxnLst/>
              <a:rect b="b" l="0" r="r" t="0"/>
              <a:pathLst>
                <a:path h="71099" w="70567">
                  <a:moveTo>
                    <a:pt x="18573" y="1"/>
                  </a:moveTo>
                  <a:lnTo>
                    <a:pt x="0" y="28008"/>
                  </a:lnTo>
                  <a:cubicBezTo>
                    <a:pt x="16938" y="38505"/>
                    <a:pt x="30711" y="53395"/>
                    <a:pt x="39863" y="71098"/>
                  </a:cubicBezTo>
                  <a:lnTo>
                    <a:pt x="70567" y="57353"/>
                  </a:lnTo>
                  <a:cubicBezTo>
                    <a:pt x="63753" y="43719"/>
                    <a:pt x="54712" y="31125"/>
                    <a:pt x="43629" y="20042"/>
                  </a:cubicBezTo>
                  <a:cubicBezTo>
                    <a:pt x="36049" y="12449"/>
                    <a:pt x="27642" y="5725"/>
                    <a:pt x="18573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4756;p82">
              <a:extLst>
                <a:ext uri="{F17ABBC0-278B-47D2-9F11-3C4E8A3CB84B}">
                  <a16:creationId xmlns:a16="http://schemas.microsoft.com/office/drawing/2010/main" id="{B46C6473-5C35-4927-993F-6B2649378361}"/>
                </a:ext>
              </a:extLst>
            </p:cNvPr>
            <p:cNvSpPr/>
            <p:nvPr/>
          </p:nvSpPr>
          <p:spPr>
            <a:xfrm rot="0">
              <a:off x="3812150" y="1151100"/>
              <a:ext cx="1896075" cy="1245900"/>
            </a:xfrm>
            <a:custGeom>
              <a:avLst/>
              <a:gdLst/>
              <a:ahLst/>
              <a:cxnLst/>
              <a:rect b="b" l="0" r="r" t="0"/>
              <a:pathLst>
                <a:path h="49836" w="75843">
                  <a:moveTo>
                    <a:pt x="0" y="0"/>
                  </a:moveTo>
                  <a:lnTo>
                    <a:pt x="0" y="33518"/>
                  </a:lnTo>
                  <a:cubicBezTo>
                    <a:pt x="20987" y="33552"/>
                    <a:pt x="40615" y="39518"/>
                    <a:pt x="57270" y="49835"/>
                  </a:cubicBezTo>
                  <a:lnTo>
                    <a:pt x="75843" y="21828"/>
                  </a:lnTo>
                  <a:cubicBezTo>
                    <a:pt x="53339" y="7641"/>
                    <a:pt x="27256" y="28"/>
                    <a:pt x="0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4757;p82">
              <a:extLst>
                <a:ext uri="{D97D759E-2593-466C-8FAD-4F304DFF15CE}">
                  <a16:creationId xmlns:a16="http://schemas.microsoft.com/office/drawing/2010/main" id="{0A756F6F-14F5-427F-83DF-5B10F03A730C}"/>
                </a:ext>
              </a:extLst>
            </p:cNvPr>
            <p:cNvSpPr/>
            <p:nvPr/>
          </p:nvSpPr>
          <p:spPr>
            <a:xfrm rot="0">
              <a:off x="1910550" y="1151100"/>
              <a:ext cx="1901624" cy="1244175"/>
            </a:xfrm>
            <a:custGeom>
              <a:avLst/>
              <a:gdLst/>
              <a:ahLst/>
              <a:cxnLst/>
              <a:rect b="b" l="0" r="r" t="0"/>
              <a:pathLst>
                <a:path h="49767" w="76065">
                  <a:moveTo>
                    <a:pt x="75892" y="0"/>
                  </a:moveTo>
                  <a:cubicBezTo>
                    <a:pt x="48629" y="0"/>
                    <a:pt x="22525" y="7579"/>
                    <a:pt x="1" y="21745"/>
                  </a:cubicBezTo>
                  <a:lnTo>
                    <a:pt x="18574" y="49766"/>
                  </a:lnTo>
                  <a:cubicBezTo>
                    <a:pt x="35250" y="39463"/>
                    <a:pt x="54898" y="33518"/>
                    <a:pt x="75892" y="33518"/>
                  </a:cubicBezTo>
                  <a:lnTo>
                    <a:pt x="76064" y="33518"/>
                  </a:lnTo>
                  <a:lnTo>
                    <a:pt x="76064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4758;p82">
              <a:extLst>
                <a:ext uri="{72D81F2C-5666-415D-ACEA-AAC285BB4925}">
                  <a16:creationId xmlns:a16="http://schemas.microsoft.com/office/drawing/2010/main" id="{C84FAF10-BCB7-4850-9E26-292B32A758DE}"/>
                </a:ext>
              </a:extLst>
            </p:cNvPr>
            <p:cNvSpPr/>
            <p:nvPr/>
          </p:nvSpPr>
          <p:spPr>
            <a:xfrm rot="0">
              <a:off x="608475" y="1694725"/>
              <a:ext cx="1766425" cy="1778149"/>
            </a:xfrm>
            <a:custGeom>
              <a:avLst/>
              <a:gdLst/>
              <a:ahLst/>
              <a:cxnLst/>
              <a:rect b="b" l="0" r="r" t="0"/>
              <a:pathLst>
                <a:path h="71126" w="70657">
                  <a:moveTo>
                    <a:pt x="52084" y="0"/>
                  </a:moveTo>
                  <a:cubicBezTo>
                    <a:pt x="42959" y="5745"/>
                    <a:pt x="34518" y="12490"/>
                    <a:pt x="26904" y="20124"/>
                  </a:cubicBezTo>
                  <a:cubicBezTo>
                    <a:pt x="15828" y="31194"/>
                    <a:pt x="6800" y="43759"/>
                    <a:pt x="0" y="57373"/>
                  </a:cubicBezTo>
                  <a:lnTo>
                    <a:pt x="30704" y="71125"/>
                  </a:lnTo>
                  <a:cubicBezTo>
                    <a:pt x="39870" y="53401"/>
                    <a:pt x="53677" y="38504"/>
                    <a:pt x="70657" y="28021"/>
                  </a:cubicBezTo>
                  <a:lnTo>
                    <a:pt x="520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4759;p82">
              <a:extLst>
                <a:ext uri="{19495165-B8B3-4CDF-A401-2FC542A511A4}">
                  <a16:creationId xmlns:a16="http://schemas.microsoft.com/office/drawing/2010/main" id="{42D1E761-A006-454B-911A-682FFA38397E}"/>
                </a:ext>
              </a:extLst>
            </p:cNvPr>
            <p:cNvSpPr/>
            <p:nvPr/>
          </p:nvSpPr>
          <p:spPr>
            <a:xfrm rot="0">
              <a:off x="238125" y="3129050"/>
              <a:ext cx="1137975" cy="1434175"/>
            </a:xfrm>
            <a:custGeom>
              <a:avLst/>
              <a:gdLst/>
              <a:ahLst/>
              <a:cxnLst/>
              <a:rect b="b" l="0" r="r" t="0"/>
              <a:pathLst>
                <a:path h="57367" w="45519">
                  <a:moveTo>
                    <a:pt x="14814" y="0"/>
                  </a:moveTo>
                  <a:cubicBezTo>
                    <a:pt x="5966" y="17697"/>
                    <a:pt x="890" y="37152"/>
                    <a:pt x="0" y="57366"/>
                  </a:cubicBezTo>
                  <a:lnTo>
                    <a:pt x="33566" y="57366"/>
                  </a:lnTo>
                  <a:cubicBezTo>
                    <a:pt x="34442" y="42152"/>
                    <a:pt x="38511" y="27283"/>
                    <a:pt x="45518" y="1374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4760;p82">
              <a:extLst>
                <a:ext uri="{D6EAAE9B-FF66-4664-A079-48B9E6381B1D}">
                  <a16:creationId xmlns:a16="http://schemas.microsoft.com/office/drawing/2010/main" id="{3377D433-D5EB-4B2A-83B2-E13B2CC579CF}"/>
                </a:ext>
              </a:extLst>
            </p:cNvPr>
            <p:cNvSpPr/>
            <p:nvPr/>
          </p:nvSpPr>
          <p:spPr>
            <a:xfrm rot="0">
              <a:off x="1924656" y="1941325"/>
              <a:ext cx="3773109" cy="1646329"/>
            </a:xfrm>
            <a:custGeom>
              <a:avLst/>
              <a:gdLst/>
              <a:ahLst/>
              <a:cxnLst/>
              <a:rect b="b" l="0" r="r" t="0"/>
              <a:pathLst>
                <a:path h="64657" w="148183">
                  <a:moveTo>
                    <a:pt x="74043" y="1"/>
                  </a:moveTo>
                  <a:cubicBezTo>
                    <a:pt x="45518" y="1"/>
                    <a:pt x="19504" y="10966"/>
                    <a:pt x="0" y="28932"/>
                  </a:cubicBezTo>
                  <a:lnTo>
                    <a:pt x="35732" y="64657"/>
                  </a:lnTo>
                  <a:cubicBezTo>
                    <a:pt x="45553" y="54774"/>
                    <a:pt x="59167" y="48663"/>
                    <a:pt x="74208" y="48663"/>
                  </a:cubicBezTo>
                  <a:cubicBezTo>
                    <a:pt x="89215" y="48663"/>
                    <a:pt x="102788" y="54739"/>
                    <a:pt x="112623" y="64567"/>
                  </a:cubicBezTo>
                  <a:lnTo>
                    <a:pt x="148182" y="29008"/>
                  </a:lnTo>
                  <a:cubicBezTo>
                    <a:pt x="128671" y="11008"/>
                    <a:pt x="102623" y="1"/>
                    <a:pt x="7404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" name="Google Shape;4761;p82">
              <a:extLst>
                <a:ext uri="{E66FDAAD-CE4E-488F-9C41-50D7BA074CFB}">
                  <a16:creationId xmlns:a16="http://schemas.microsoft.com/office/drawing/2010/main" id="{519A6220-3EA0-45A2-AC33-CD1B7B9A426F}"/>
                </a:ext>
              </a:extLst>
            </p:cNvPr>
            <p:cNvSpPr/>
            <p:nvPr/>
          </p:nvSpPr>
          <p:spPr>
            <a:xfrm rot="0">
              <a:off x="1028862" y="2678027"/>
              <a:ext cx="1805597" cy="1885320"/>
            </a:xfrm>
            <a:custGeom>
              <a:avLst/>
              <a:gdLst/>
              <a:ahLst/>
              <a:cxnLst/>
              <a:rect b="b" l="0" r="r" t="0"/>
              <a:pathLst>
                <a:path h="74043" w="70912">
                  <a:moveTo>
                    <a:pt x="35180" y="0"/>
                  </a:moveTo>
                  <a:cubicBezTo>
                    <a:pt x="14925" y="18642"/>
                    <a:pt x="1697" y="44814"/>
                    <a:pt x="0" y="74042"/>
                  </a:cubicBezTo>
                  <a:lnTo>
                    <a:pt x="55077" y="74042"/>
                  </a:lnTo>
                  <a:cubicBezTo>
                    <a:pt x="55077" y="59084"/>
                    <a:pt x="61118" y="45545"/>
                    <a:pt x="70912" y="35725"/>
                  </a:cubicBezTo>
                  <a:lnTo>
                    <a:pt x="35180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" name="Google Shape;4762;p82">
              <a:extLst>
                <a:ext uri="{EEC5B3A8-377C-44CC-ABA7-BC8499413223}">
                  <a16:creationId xmlns:a16="http://schemas.microsoft.com/office/drawing/2010/main" id="{2D0FBE34-6CBF-4387-9B45-458DCBC10E19}"/>
                </a:ext>
              </a:extLst>
            </p:cNvPr>
            <p:cNvSpPr/>
            <p:nvPr/>
          </p:nvSpPr>
          <p:spPr>
            <a:xfrm rot="0">
              <a:off x="4792190" y="2679937"/>
              <a:ext cx="1798951" cy="1883410"/>
            </a:xfrm>
            <a:custGeom>
              <a:avLst/>
              <a:gdLst/>
              <a:ahLst/>
              <a:cxnLst/>
              <a:rect b="b" l="0" r="r" t="0"/>
              <a:pathLst>
                <a:path h="73968" w="70651">
                  <a:moveTo>
                    <a:pt x="35567" y="1"/>
                  </a:moveTo>
                  <a:lnTo>
                    <a:pt x="1" y="35560"/>
                  </a:lnTo>
                  <a:cubicBezTo>
                    <a:pt x="9836" y="45388"/>
                    <a:pt x="15912" y="58967"/>
                    <a:pt x="15912" y="73967"/>
                  </a:cubicBezTo>
                  <a:lnTo>
                    <a:pt x="70650" y="73967"/>
                  </a:lnTo>
                  <a:cubicBezTo>
                    <a:pt x="68954" y="44795"/>
                    <a:pt x="55767" y="18643"/>
                    <a:pt x="3556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0" name="Google Shape;4763;p82">
            <a:extLst>
              <a:ext uri="{A3908623-E917-455A-A838-059FF4089FE3}">
                <a16:creationId xmlns:a16="http://schemas.microsoft.com/office/drawing/2010/main" id="{6E2BDC5F-7144-4A14-8480-C3C0B00D9EBA}"/>
              </a:ext>
            </a:extLst>
          </p:cNvPr>
          <p:cNvGrpSpPr/>
          <p:nvPr/>
        </p:nvGrpSpPr>
        <p:grpSpPr>
          <a:xfrm rot="0">
            <a:off x="5599650" y="2934699"/>
            <a:ext cx="985357" cy="585764"/>
            <a:chOff x="5145061" y="2881789"/>
            <a:chExt cx="1107641" cy="658458"/>
          </a:xfrm>
        </p:grpSpPr>
        <p:grpSp>
          <p:nvGrpSpPr>
            <p:cNvPr id="191" name="Google Shape;4764;p82">
              <a:extLst>
                <a:ext uri="{DF2C2F37-741E-4F63-96F0-354EBF8D3E1E}">
                  <a16:creationId xmlns:a16="http://schemas.microsoft.com/office/drawing/2010/main" id="{6D606B32-9FCB-40AB-A45D-3A1E0233BA41}"/>
                </a:ext>
              </a:extLst>
            </p:cNvPr>
            <p:cNvGrpSpPr/>
            <p:nvPr/>
          </p:nvGrpSpPr>
          <p:grpSpPr>
            <a:xfrm rot="0">
              <a:off x="5722989" y="3244587"/>
              <a:ext cx="529713" cy="295658"/>
              <a:chOff x="5722989" y="3244587"/>
              <a:chExt cx="529713" cy="295658"/>
            </a:xfrm>
          </p:grpSpPr>
          <p:sp>
            <p:nvSpPr>
              <p:cNvPr id="192" name="Google Shape;4765;p82">
                <a:extLst>
                  <a:ext uri="{B2DA7A9F-6D88-44F1-BBC1-D4894CD72BD8}">
                    <a16:creationId xmlns:a16="http://schemas.microsoft.com/office/drawing/2010/main" id="{663E725F-1994-4310-97B6-DCBE9914449C}"/>
                  </a:ext>
                </a:extLst>
              </p:cNvPr>
              <p:cNvSpPr/>
              <p:nvPr/>
            </p:nvSpPr>
            <p:spPr>
              <a:xfrm rot="0">
                <a:off x="5722989" y="3244587"/>
                <a:ext cx="341345" cy="295658"/>
              </a:xfrm>
              <a:custGeom>
                <a:avLst/>
                <a:gdLst/>
                <a:ahLst/>
                <a:cxnLst/>
                <a:rect b="b" l="0" r="r" t="0"/>
                <a:pathLst>
                  <a:path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  <p:sp>
            <p:nvSpPr>
              <p:cNvPr id="193" name="Google Shape;4766;p82">
                <a:extLst>
                  <a:ext uri="{2E1AFACE-2766-459C-AD94-ADDB68B3585C}">
                    <a16:creationId xmlns:a16="http://schemas.microsoft.com/office/drawing/2010/main" id="{AB74E09A-790A-402E-B19F-2D6200E12C90}"/>
                  </a:ext>
                </a:extLst>
              </p:cNvPr>
              <p:cNvSpPr/>
              <p:nvPr/>
            </p:nvSpPr>
            <p:spPr>
              <a:xfrm rot="0">
                <a:off x="6035543" y="3298113"/>
                <a:ext cx="217159" cy="224928"/>
              </a:xfrm>
              <a:custGeom>
                <a:avLst/>
                <a:gdLst/>
                <a:ahLst/>
                <a:cxnLst/>
                <a:rect b="b" l="0" r="r" t="0"/>
                <a:pathLst>
                  <a:path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w="28575">
                <a:solidFill>
                  <a:srgbClr val="869fb2"/>
                </a:solidFill>
                <a:prstDash val="solid"/>
                <a:round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</p:grpSp>
        <p:grpSp>
          <p:nvGrpSpPr>
            <p:cNvPr id="194" name="Google Shape;4767;p82">
              <a:extLst>
                <a:ext uri="{809A4EE0-AE40-4A1B-A9C1-AC3E7A94B192}">
                  <a16:creationId xmlns:a16="http://schemas.microsoft.com/office/drawing/2010/main" id="{7ED4E0C0-4E91-4DC4-8F35-9C9C2B599297}"/>
                </a:ext>
              </a:extLst>
            </p:cNvPr>
            <p:cNvGrpSpPr/>
            <p:nvPr/>
          </p:nvGrpSpPr>
          <p:grpSpPr>
            <a:xfrm rot="0">
              <a:off x="5145061" y="3244587"/>
              <a:ext cx="536807" cy="295658"/>
              <a:chOff x="5145061" y="3244587"/>
              <a:chExt cx="536807" cy="295658"/>
            </a:xfrm>
          </p:grpSpPr>
          <p:sp>
            <p:nvSpPr>
              <p:cNvPr id="195" name="Google Shape;4768;p82">
                <a:extLst>
                  <a:ext uri="{6FE9119F-4A4B-4485-9469-D0B00FFD91C5}">
                    <a16:creationId xmlns:a16="http://schemas.microsoft.com/office/drawing/2010/main" id="{50C69D61-D6F7-4A94-AF63-857F894B51A8}"/>
                  </a:ext>
                </a:extLst>
              </p:cNvPr>
              <p:cNvSpPr/>
              <p:nvPr/>
            </p:nvSpPr>
            <p:spPr>
              <a:xfrm rot="0">
                <a:off x="5340522" y="3244587"/>
                <a:ext cx="341345" cy="295658"/>
              </a:xfrm>
              <a:custGeom>
                <a:avLst/>
                <a:gdLst/>
                <a:ahLst/>
                <a:cxnLst/>
                <a:rect b="b" l="0" r="r" t="0"/>
                <a:pathLst>
                  <a:path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  <p:sp>
            <p:nvSpPr>
              <p:cNvPr id="196" name="Google Shape;4769;p82">
                <a:extLst>
                  <a:ext uri="{AACE34FF-C59B-4F4A-A9C8-579573FB3EEC}">
                    <a16:creationId xmlns:a16="http://schemas.microsoft.com/office/drawing/2010/main" id="{2AB53ADA-93D0-4039-9D46-9519C8577087}"/>
                  </a:ext>
                </a:extLst>
              </p:cNvPr>
              <p:cNvSpPr/>
              <p:nvPr/>
            </p:nvSpPr>
            <p:spPr>
              <a:xfrm flipH="true" rot="0">
                <a:off x="5145061" y="3298599"/>
                <a:ext cx="217159" cy="224928"/>
              </a:xfrm>
              <a:custGeom>
                <a:avLst/>
                <a:gdLst/>
                <a:ahLst/>
                <a:cxnLst/>
                <a:rect b="b" l="0" r="r" t="0"/>
                <a:pathLst>
                  <a:path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w="28575">
                <a:solidFill>
                  <a:srgbClr val="5f7d95"/>
                </a:solidFill>
                <a:prstDash val="solid"/>
                <a:round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</p:grpSp>
        <p:grpSp>
          <p:nvGrpSpPr>
            <p:cNvPr id="197" name="Google Shape;4770;p82">
              <a:extLst>
                <a:ext uri="{9402996B-5442-4BA9-A883-9BCFC3908D6C}">
                  <a16:creationId xmlns:a16="http://schemas.microsoft.com/office/drawing/2010/main" id="{E481F919-E8B8-4E8F-AD10-A12F279EE337}"/>
                </a:ext>
              </a:extLst>
            </p:cNvPr>
            <p:cNvGrpSpPr/>
            <p:nvPr/>
          </p:nvGrpSpPr>
          <p:grpSpPr>
            <a:xfrm rot="0">
              <a:off x="5341327" y="2898245"/>
              <a:ext cx="532309" cy="614891"/>
              <a:chOff x="5341327" y="2898245"/>
              <a:chExt cx="532309" cy="614891"/>
            </a:xfrm>
          </p:grpSpPr>
          <p:sp>
            <p:nvSpPr>
              <p:cNvPr id="198" name="Google Shape;4771;p82">
                <a:extLst>
                  <a:ext uri="{4BACB34C-2DBB-4AEA-BA31-708112DEE971}">
                    <a16:creationId xmlns:a16="http://schemas.microsoft.com/office/drawing/2010/main" id="{F5850CA8-F44B-4A66-93A8-2760383C2E32}"/>
                  </a:ext>
                </a:extLst>
              </p:cNvPr>
              <p:cNvSpPr/>
              <p:nvPr/>
            </p:nvSpPr>
            <p:spPr>
              <a:xfrm rot="0">
                <a:off x="5532289" y="3217476"/>
                <a:ext cx="341345" cy="295658"/>
              </a:xfrm>
              <a:custGeom>
                <a:avLst/>
                <a:gdLst/>
                <a:ahLst/>
                <a:cxnLst/>
                <a:rect b="b" l="0" r="r" t="0"/>
                <a:pathLst>
                  <a:path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  <p:sp>
            <p:nvSpPr>
              <p:cNvPr id="199" name="Google Shape;4772;p82">
                <a:extLst>
                  <a:ext uri="{676A95F1-66AD-4562-8AE9-48A494ECB7B2}">
                    <a16:creationId xmlns:a16="http://schemas.microsoft.com/office/drawing/2010/main" id="{5F44E9DE-0B22-4514-8EEE-ED05EF1895E4}"/>
                  </a:ext>
                </a:extLst>
              </p:cNvPr>
              <p:cNvSpPr/>
              <p:nvPr/>
            </p:nvSpPr>
            <p:spPr>
              <a:xfrm flipH="true" rot="0">
                <a:off x="5341327" y="2898245"/>
                <a:ext cx="217159" cy="334508"/>
              </a:xfrm>
              <a:custGeom>
                <a:avLst/>
                <a:gdLst/>
                <a:ahLst/>
                <a:cxnLst/>
                <a:rect b="b" l="0" r="r" t="0"/>
                <a:pathLst>
                  <a:path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w="28575">
                <a:solidFill>
                  <a:srgbClr val="e3e9ed"/>
                </a:solidFill>
                <a:prstDash val="solid"/>
                <a:round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</p:grpSp>
        <p:grpSp>
          <p:nvGrpSpPr>
            <p:cNvPr id="200" name="Google Shape;4773;p82">
              <a:extLst>
                <a:ext uri="{39670DD8-6DE5-4396-AEF2-2DFF217DD794}">
                  <a16:creationId xmlns:a16="http://schemas.microsoft.com/office/drawing/2010/main" id="{C5CA0179-3AD5-4940-B394-D708742480C3}"/>
                </a:ext>
              </a:extLst>
            </p:cNvPr>
            <p:cNvGrpSpPr/>
            <p:nvPr/>
          </p:nvGrpSpPr>
          <p:grpSpPr>
            <a:xfrm rot="0">
              <a:off x="5532289" y="2881789"/>
              <a:ext cx="620515" cy="305456"/>
              <a:chOff x="5532289" y="2881789"/>
              <a:chExt cx="620515" cy="305456"/>
            </a:xfrm>
          </p:grpSpPr>
          <p:sp>
            <p:nvSpPr>
              <p:cNvPr id="201" name="Google Shape;4774;p82">
                <a:extLst>
                  <a:ext uri="{E3EF5494-C2B9-4814-BB9D-C1BC223BC4F5}">
                    <a16:creationId xmlns:a16="http://schemas.microsoft.com/office/drawing/2010/main" id="{F04E2685-2156-49CC-BD7B-06F46EF61E96}"/>
                  </a:ext>
                </a:extLst>
              </p:cNvPr>
              <p:cNvSpPr/>
              <p:nvPr/>
            </p:nvSpPr>
            <p:spPr>
              <a:xfrm rot="0">
                <a:off x="5532289" y="2891586"/>
                <a:ext cx="341345" cy="295658"/>
              </a:xfrm>
              <a:custGeom>
                <a:avLst/>
                <a:gdLst/>
                <a:ahLst/>
                <a:cxnLst/>
                <a:rect b="b" l="0" r="r" t="0"/>
                <a:pathLst>
                  <a:path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  <p:sp>
            <p:nvSpPr>
              <p:cNvPr id="202" name="Google Shape;4775;p82">
                <a:extLst>
                  <a:ext uri="{64CC30BA-2FDA-40C1-AA75-42207F39879F}">
                    <a16:creationId xmlns:a16="http://schemas.microsoft.com/office/drawing/2010/main" id="{8AF10F57-B4A9-4A03-889D-91014BDFFC4B}"/>
                  </a:ext>
                </a:extLst>
              </p:cNvPr>
              <p:cNvSpPr/>
              <p:nvPr/>
            </p:nvSpPr>
            <p:spPr>
              <a:xfrm rot="0">
                <a:off x="5837311" y="2881789"/>
                <a:ext cx="315494" cy="288369"/>
              </a:xfrm>
              <a:custGeom>
                <a:avLst/>
                <a:gdLst/>
                <a:ahLst/>
                <a:cxnLst/>
                <a:rect b="b" l="0" r="r" t="0"/>
                <a:pathLst>
                  <a:path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w="28575">
                <a:solidFill>
                  <a:srgbClr val="435d74"/>
                </a:solidFill>
                <a:prstDash val="solid"/>
                <a:round/>
              </a:ln>
            </p:spPr>
            <p:txBody>
              <a:bodyPr anchor="t" bIns="0" lIns="0" rIns="0" rtlCol="0" spcFirstLastPara="true" tIns="0" vert="horz" wrap="square">
                <a:noAutofit/>
              </a:bodyPr>
              <a:lstStyle/>
              <a:p>
                <a:pPr algn="l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 sz="900"/>
                  <a:t/>
                </a:r>
                <a:endParaRPr dirty="0" lang="en-US" sz="900"/>
              </a:p>
            </p:txBody>
          </p:sp>
        </p:grpSp>
      </p:grpSp>
      <p:grpSp>
        <p:nvGrpSpPr>
          <p:cNvPr id="203" name="Google Shape;4776;p82">
            <a:extLst>
              <a:ext uri="{10CD0D87-D2FA-4E85-B71D-23503462E099}">
                <a16:creationId xmlns:a16="http://schemas.microsoft.com/office/drawing/2010/main" id="{BF6FB3D1-1767-47B7-A480-E0BCABB32786}"/>
              </a:ext>
            </a:extLst>
          </p:cNvPr>
          <p:cNvGrpSpPr/>
          <p:nvPr/>
        </p:nvGrpSpPr>
        <p:grpSpPr>
          <a:xfrm rot="0">
            <a:off x="8178572" y="3726757"/>
            <a:ext cx="269067" cy="645490"/>
            <a:chOff x="7026852" y="3311868"/>
            <a:chExt cx="434331" cy="1041954"/>
          </a:xfrm>
        </p:grpSpPr>
        <p:sp>
          <p:nvSpPr>
            <p:cNvPr id="204" name="Google Shape;4777;p82">
              <a:extLst>
                <a:ext uri="{2245522A-5094-4B10-A932-CE1C271A1012}">
                  <a16:creationId xmlns:a16="http://schemas.microsoft.com/office/drawing/2010/main" id="{2F0A4473-F324-4E18-B604-5DED0DE0EBEF}"/>
                </a:ext>
              </a:extLst>
            </p:cNvPr>
            <p:cNvSpPr/>
            <p:nvPr/>
          </p:nvSpPr>
          <p:spPr>
            <a:xfrm rot="0">
              <a:off x="7026852" y="3311868"/>
              <a:ext cx="434331" cy="847405"/>
            </a:xfrm>
            <a:custGeom>
              <a:avLst/>
              <a:gdLst/>
              <a:ahLst/>
              <a:cxnLst/>
              <a:rect b="b" l="0" r="r" t="0"/>
              <a:pathLst>
                <a:path h="32649" w="16734">
                  <a:moveTo>
                    <a:pt x="8369" y="0"/>
                  </a:moveTo>
                  <a:cubicBezTo>
                    <a:pt x="3747" y="0"/>
                    <a:pt x="1" y="3747"/>
                    <a:pt x="1" y="8366"/>
                  </a:cubicBezTo>
                  <a:lnTo>
                    <a:pt x="1" y="32649"/>
                  </a:lnTo>
                  <a:lnTo>
                    <a:pt x="16734" y="32649"/>
                  </a:lnTo>
                  <a:lnTo>
                    <a:pt x="16734" y="8366"/>
                  </a:lnTo>
                  <a:cubicBezTo>
                    <a:pt x="16734" y="3744"/>
                    <a:pt x="12987" y="0"/>
                    <a:pt x="836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4778;p82">
              <a:extLst>
                <a:ext uri="{2C8CB811-23CD-4243-8074-576E1B45BC74}">
                  <a16:creationId xmlns:a16="http://schemas.microsoft.com/office/drawing/2010/main" id="{484DC5B0-08FD-4981-B68D-DD4F11E71DEC}"/>
                </a:ext>
              </a:extLst>
            </p:cNvPr>
            <p:cNvSpPr/>
            <p:nvPr/>
          </p:nvSpPr>
          <p:spPr>
            <a:xfrm rot="0">
              <a:off x="7082395" y="3359392"/>
              <a:ext cx="323321" cy="323321"/>
            </a:xfrm>
            <a:custGeom>
              <a:avLst/>
              <a:gdLst/>
              <a:ahLst/>
              <a:cxnLst/>
              <a:rect b="b" l="0" r="r" t="0"/>
              <a:pathLst>
                <a:path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4779;p82">
              <a:extLst>
                <a:ext uri="{7247BE60-6C81-4F31-8C4A-17F4FFDFC730}">
                  <a16:creationId xmlns:a16="http://schemas.microsoft.com/office/drawing/2010/main" id="{686EA0DB-755E-4E51-A231-9C6B6E74E117}"/>
                </a:ext>
              </a:extLst>
            </p:cNvPr>
            <p:cNvSpPr/>
            <p:nvPr/>
          </p:nvSpPr>
          <p:spPr>
            <a:xfrm rot="0">
              <a:off x="7026852" y="4159239"/>
              <a:ext cx="434331" cy="194585"/>
            </a:xfrm>
            <a:custGeom>
              <a:avLst/>
              <a:gdLst/>
              <a:ahLst/>
              <a:cxnLst/>
              <a:rect b="b" l="0" r="r" t="0"/>
              <a:pathLst>
                <a:path h="7497" w="16734">
                  <a:moveTo>
                    <a:pt x="1" y="1"/>
                  </a:moveTo>
                  <a:lnTo>
                    <a:pt x="8369" y="7496"/>
                  </a:lnTo>
                  <a:lnTo>
                    <a:pt x="16734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7" name="Google Shape;4780;p82">
            <a:extLst>
              <a:ext uri="{5909FBFF-6E0D-4638-B6C7-7C9F38BCD337}">
                <a16:creationId xmlns:a16="http://schemas.microsoft.com/office/drawing/2010/main" id="{8A5CD09A-9421-411F-B961-30F57E5748C7}"/>
              </a:ext>
            </a:extLst>
          </p:cNvPr>
          <p:cNvGrpSpPr/>
          <p:nvPr/>
        </p:nvGrpSpPr>
        <p:grpSpPr>
          <a:xfrm rot="0">
            <a:off x="6195154" y="3765995"/>
            <a:ext cx="293881" cy="293835"/>
            <a:chOff x="4873519" y="3311868"/>
            <a:chExt cx="499374" cy="499295"/>
          </a:xfrm>
        </p:grpSpPr>
        <p:sp>
          <p:nvSpPr>
            <p:cNvPr id="208" name="Google Shape;4781;p82">
              <a:extLst>
                <a:ext uri="{C3B72BC8-0E60-4DF4-82E7-A7CBA5F4EABE}">
                  <a16:creationId xmlns:a16="http://schemas.microsoft.com/office/drawing/2010/main" id="{CFC28B6D-0724-4E75-B2A1-655C731FC3A4}"/>
                </a:ext>
              </a:extLst>
            </p:cNvPr>
            <p:cNvSpPr/>
            <p:nvPr/>
          </p:nvSpPr>
          <p:spPr>
            <a:xfrm rot="0">
              <a:off x="4873519" y="3311868"/>
              <a:ext cx="499374" cy="499295"/>
            </a:xfrm>
            <a:custGeom>
              <a:avLst/>
              <a:gdLst/>
              <a:ahLst/>
              <a:cxnLst/>
              <a:rect b="b" l="0" r="r" t="0"/>
              <a:pathLst>
                <a:path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4782;p82">
              <a:extLst>
                <a:ext uri="{B9113FD7-3E08-4858-96DE-34F196DF50E6}">
                  <a16:creationId xmlns:a16="http://schemas.microsoft.com/office/drawing/2010/main" id="{87FD447F-23AC-4C8A-9F7F-D139BA564A96}"/>
                </a:ext>
              </a:extLst>
            </p:cNvPr>
            <p:cNvSpPr/>
            <p:nvPr/>
          </p:nvSpPr>
          <p:spPr>
            <a:xfrm rot="0">
              <a:off x="4894620" y="3329830"/>
              <a:ext cx="202112" cy="182386"/>
            </a:xfrm>
            <a:custGeom>
              <a:avLst/>
              <a:gdLst/>
              <a:ahLst/>
              <a:cxnLst/>
              <a:rect b="b" l="0" r="r" t="0"/>
              <a:pathLst>
                <a:path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0" name="Google Shape;4783;p82">
            <a:extLst>
              <a:ext uri="{561C3F23-D84B-4CDF-9624-561225DDFDE5}">
                <a16:creationId xmlns:a16="http://schemas.microsoft.com/office/drawing/2010/main" id="{7A8B6407-9640-4270-9DE5-B0B8903618C1}"/>
              </a:ext>
            </a:extLst>
          </p:cNvPr>
          <p:cNvGrpSpPr/>
          <p:nvPr/>
        </p:nvGrpSpPr>
        <p:grpSpPr>
          <a:xfrm rot="0">
            <a:off x="6195154" y="4078366"/>
            <a:ext cx="293881" cy="293881"/>
            <a:chOff x="4873519" y="3875839"/>
            <a:chExt cx="499374" cy="499374"/>
          </a:xfrm>
        </p:grpSpPr>
        <p:sp>
          <p:nvSpPr>
            <p:cNvPr id="211" name="Google Shape;4784;p82">
              <a:extLst>
                <a:ext uri="{DB62943A-7581-4768-AEEE-9BEDF2538B51}">
                  <a16:creationId xmlns:a16="http://schemas.microsoft.com/office/drawing/2010/main" id="{0C9286EB-6671-46CE-81DF-9077C6E143E7}"/>
                </a:ext>
              </a:extLst>
            </p:cNvPr>
            <p:cNvSpPr/>
            <p:nvPr/>
          </p:nvSpPr>
          <p:spPr>
            <a:xfrm rot="0">
              <a:off x="4873519" y="3875839"/>
              <a:ext cx="499374" cy="499374"/>
            </a:xfrm>
            <a:custGeom>
              <a:avLst/>
              <a:gdLst/>
              <a:ahLst/>
              <a:cxnLst/>
              <a:rect b="b" l="0" r="r" t="0"/>
              <a:pathLst>
                <a:path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2" name="Google Shape;4785;p82">
              <a:extLst>
                <a:ext uri="{2D3DFCD3-4561-48D2-BB10-D5AC91ED98DD}">
                  <a16:creationId xmlns:a16="http://schemas.microsoft.com/office/drawing/2010/main" id="{6192D5EA-38DB-401B-809B-80AD1341CE50}"/>
                </a:ext>
              </a:extLst>
            </p:cNvPr>
            <p:cNvSpPr/>
            <p:nvPr/>
          </p:nvSpPr>
          <p:spPr>
            <a:xfrm rot="0">
              <a:off x="4894620" y="3893826"/>
              <a:ext cx="202112" cy="182360"/>
            </a:xfrm>
            <a:custGeom>
              <a:avLst/>
              <a:gdLst/>
              <a:ahLst/>
              <a:cxnLst/>
              <a:rect b="b" l="0" r="r" t="0"/>
              <a:pathLst>
                <a:path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3" name="Google Shape;4786;p82">
            <a:extLst>
              <a:ext uri="{25BEF408-390C-4646-9EC8-8DDE59A5FD4A}">
                <a16:creationId xmlns:a16="http://schemas.microsoft.com/office/drawing/2010/main" id="{EC593CB8-6FFF-41B1-923B-9D5A34FE088F}"/>
              </a:ext>
            </a:extLst>
          </p:cNvPr>
          <p:cNvGrpSpPr/>
          <p:nvPr/>
        </p:nvGrpSpPr>
        <p:grpSpPr>
          <a:xfrm rot="0">
            <a:off x="2425681" y="2050319"/>
            <a:ext cx="698103" cy="698207"/>
            <a:chOff x="2565073" y="2075875"/>
            <a:chExt cx="672482" cy="672518"/>
          </a:xfrm>
        </p:grpSpPr>
        <p:sp>
          <p:nvSpPr>
            <p:cNvPr id="214" name="Google Shape;4787;p82">
              <a:extLst>
                <a:ext uri="{587594C7-0FF1-4A52-8C2C-0888833C066D}">
                  <a16:creationId xmlns:a16="http://schemas.microsoft.com/office/drawing/2010/main" id="{942F8E76-9CDB-4DB4-9196-C1489E840AF8}"/>
                </a:ext>
              </a:extLst>
            </p:cNvPr>
            <p:cNvSpPr/>
            <p:nvPr/>
          </p:nvSpPr>
          <p:spPr>
            <a:xfrm rot="0">
              <a:off x="2642192" y="2530649"/>
              <a:ext cx="419587" cy="217743"/>
            </a:xfrm>
            <a:custGeom>
              <a:avLst/>
              <a:gdLst/>
              <a:ahLst/>
              <a:cxnLst/>
              <a:rect b="b" l="0" r="r" t="0"/>
              <a:pathLst>
                <a:path h="67780" w="130611">
                  <a:moveTo>
                    <a:pt x="28498" y="0"/>
                  </a:moveTo>
                  <a:cubicBezTo>
                    <a:pt x="24484" y="0"/>
                    <a:pt x="20456" y="1023"/>
                    <a:pt x="16802" y="3132"/>
                  </a:cubicBezTo>
                  <a:lnTo>
                    <a:pt x="16191" y="3487"/>
                  </a:lnTo>
                  <a:cubicBezTo>
                    <a:pt x="1795" y="11796"/>
                    <a:pt x="1" y="31826"/>
                    <a:pt x="12628" y="42639"/>
                  </a:cubicBezTo>
                  <a:cubicBezTo>
                    <a:pt x="28340" y="56094"/>
                    <a:pt x="48088" y="64970"/>
                    <a:pt x="69808" y="67207"/>
                  </a:cubicBezTo>
                  <a:cubicBezTo>
                    <a:pt x="70015" y="67227"/>
                    <a:pt x="70217" y="67252"/>
                    <a:pt x="70419" y="67271"/>
                  </a:cubicBezTo>
                  <a:cubicBezTo>
                    <a:pt x="70804" y="67306"/>
                    <a:pt x="71188" y="67345"/>
                    <a:pt x="71572" y="67375"/>
                  </a:cubicBezTo>
                  <a:cubicBezTo>
                    <a:pt x="72080" y="67419"/>
                    <a:pt x="72588" y="67464"/>
                    <a:pt x="73100" y="67498"/>
                  </a:cubicBezTo>
                  <a:lnTo>
                    <a:pt x="73440" y="67523"/>
                  </a:lnTo>
                  <a:cubicBezTo>
                    <a:pt x="75877" y="67694"/>
                    <a:pt x="78323" y="67780"/>
                    <a:pt x="80773" y="67780"/>
                  </a:cubicBezTo>
                  <a:cubicBezTo>
                    <a:pt x="97672" y="67780"/>
                    <a:pt x="114788" y="63683"/>
                    <a:pt x="130611" y="55083"/>
                  </a:cubicBezTo>
                  <a:lnTo>
                    <a:pt x="106348" y="13068"/>
                  </a:lnTo>
                  <a:cubicBezTo>
                    <a:pt x="98422" y="17162"/>
                    <a:pt x="89641" y="19287"/>
                    <a:pt x="80747" y="19287"/>
                  </a:cubicBezTo>
                  <a:cubicBezTo>
                    <a:pt x="79675" y="19287"/>
                    <a:pt x="78601" y="19256"/>
                    <a:pt x="77526" y="19194"/>
                  </a:cubicBezTo>
                  <a:cubicBezTo>
                    <a:pt x="77220" y="19174"/>
                    <a:pt x="76910" y="19149"/>
                    <a:pt x="76599" y="19130"/>
                  </a:cubicBezTo>
                  <a:cubicBezTo>
                    <a:pt x="76072" y="19090"/>
                    <a:pt x="75545" y="19051"/>
                    <a:pt x="75017" y="18997"/>
                  </a:cubicBezTo>
                  <a:cubicBezTo>
                    <a:pt x="74943" y="18992"/>
                    <a:pt x="74865" y="18982"/>
                    <a:pt x="74791" y="18972"/>
                  </a:cubicBezTo>
                  <a:cubicBezTo>
                    <a:pt x="73347" y="18819"/>
                    <a:pt x="71908" y="18612"/>
                    <a:pt x="70478" y="18351"/>
                  </a:cubicBezTo>
                  <a:cubicBezTo>
                    <a:pt x="70409" y="18336"/>
                    <a:pt x="70340" y="18331"/>
                    <a:pt x="70266" y="18317"/>
                  </a:cubicBezTo>
                  <a:cubicBezTo>
                    <a:pt x="60646" y="16518"/>
                    <a:pt x="51666" y="12220"/>
                    <a:pt x="44224" y="5857"/>
                  </a:cubicBezTo>
                  <a:cubicBezTo>
                    <a:pt x="39725" y="2011"/>
                    <a:pt x="34125" y="0"/>
                    <a:pt x="28498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4788;p82">
              <a:extLst>
                <a:ext uri="{BE9BAB98-3632-4824-90AD-C646A2BC080C}">
                  <a16:creationId xmlns:a16="http://schemas.microsoft.com/office/drawing/2010/main" id="{23D1E950-7E44-4F2F-BE01-F96052CE467F}"/>
                </a:ext>
              </a:extLst>
            </p:cNvPr>
            <p:cNvSpPr/>
            <p:nvPr/>
          </p:nvSpPr>
          <p:spPr>
            <a:xfrm rot="0">
              <a:off x="2910083" y="2420918"/>
              <a:ext cx="327379" cy="312726"/>
            </a:xfrm>
            <a:custGeom>
              <a:avLst/>
              <a:gdLst/>
              <a:ahLst/>
              <a:cxnLst/>
              <a:rect b="b" l="0" r="r" t="0"/>
              <a:pathLst>
                <a:path h="97347" w="101908">
                  <a:moveTo>
                    <a:pt x="53377" y="1"/>
                  </a:moveTo>
                  <a:cubicBezTo>
                    <a:pt x="52884" y="9843"/>
                    <a:pt x="49823" y="19390"/>
                    <a:pt x="44495" y="27689"/>
                  </a:cubicBezTo>
                  <a:lnTo>
                    <a:pt x="44490" y="27684"/>
                  </a:lnTo>
                  <a:cubicBezTo>
                    <a:pt x="37847" y="37980"/>
                    <a:pt x="27936" y="45964"/>
                    <a:pt x="16216" y="50163"/>
                  </a:cubicBezTo>
                  <a:cubicBezTo>
                    <a:pt x="6521" y="53638"/>
                    <a:pt x="1" y="62746"/>
                    <a:pt x="1" y="73041"/>
                  </a:cubicBezTo>
                  <a:cubicBezTo>
                    <a:pt x="1" y="86873"/>
                    <a:pt x="11336" y="97347"/>
                    <a:pt x="24173" y="97347"/>
                  </a:cubicBezTo>
                  <a:cubicBezTo>
                    <a:pt x="26820" y="97347"/>
                    <a:pt x="29530" y="96902"/>
                    <a:pt x="32219" y="95949"/>
                  </a:cubicBezTo>
                  <a:cubicBezTo>
                    <a:pt x="49306" y="89897"/>
                    <a:pt x="64347" y="79537"/>
                    <a:pt x="76048" y="66171"/>
                  </a:cubicBezTo>
                  <a:cubicBezTo>
                    <a:pt x="76329" y="65870"/>
                    <a:pt x="76609" y="65570"/>
                    <a:pt x="76881" y="65254"/>
                  </a:cubicBezTo>
                  <a:cubicBezTo>
                    <a:pt x="92548" y="46905"/>
                    <a:pt x="101267" y="23751"/>
                    <a:pt x="101907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4789;p82">
              <a:extLst>
                <a:ext uri="{86855F67-407C-4702-A6AD-2F366B82121B}">
                  <a16:creationId xmlns:a16="http://schemas.microsoft.com/office/drawing/2010/main" id="{3D5E5C87-3C57-4570-9D00-E2CFF95F8BCF}"/>
                </a:ext>
              </a:extLst>
            </p:cNvPr>
            <p:cNvSpPr/>
            <p:nvPr/>
          </p:nvSpPr>
          <p:spPr>
            <a:xfrm rot="0">
              <a:off x="2999034" y="2125384"/>
              <a:ext cx="238522" cy="411351"/>
            </a:xfrm>
            <a:custGeom>
              <a:avLst/>
              <a:gdLst/>
              <a:ahLst/>
              <a:cxnLst/>
              <a:rect b="b" l="0" r="r" t="0"/>
              <a:pathLst>
                <a:path h="128047" w="74248">
                  <a:moveTo>
                    <a:pt x="24273" y="0"/>
                  </a:moveTo>
                  <a:lnTo>
                    <a:pt x="0" y="42036"/>
                  </a:lnTo>
                  <a:cubicBezTo>
                    <a:pt x="7521" y="46866"/>
                    <a:pt x="13775" y="53430"/>
                    <a:pt x="18236" y="61173"/>
                  </a:cubicBezTo>
                  <a:cubicBezTo>
                    <a:pt x="18694" y="61966"/>
                    <a:pt x="19128" y="62765"/>
                    <a:pt x="19542" y="63573"/>
                  </a:cubicBezTo>
                  <a:cubicBezTo>
                    <a:pt x="19601" y="63696"/>
                    <a:pt x="19665" y="63829"/>
                    <a:pt x="19729" y="63953"/>
                  </a:cubicBezTo>
                  <a:cubicBezTo>
                    <a:pt x="19970" y="64426"/>
                    <a:pt x="20202" y="64904"/>
                    <a:pt x="20429" y="65382"/>
                  </a:cubicBezTo>
                  <a:cubicBezTo>
                    <a:pt x="20557" y="65658"/>
                    <a:pt x="20685" y="65929"/>
                    <a:pt x="20808" y="66210"/>
                  </a:cubicBezTo>
                  <a:cubicBezTo>
                    <a:pt x="21079" y="66806"/>
                    <a:pt x="21346" y="67408"/>
                    <a:pt x="21592" y="68014"/>
                  </a:cubicBezTo>
                  <a:cubicBezTo>
                    <a:pt x="21676" y="68226"/>
                    <a:pt x="21755" y="68433"/>
                    <a:pt x="21838" y="68645"/>
                  </a:cubicBezTo>
                  <a:cubicBezTo>
                    <a:pt x="22036" y="69142"/>
                    <a:pt x="22223" y="69645"/>
                    <a:pt x="22405" y="70148"/>
                  </a:cubicBezTo>
                  <a:cubicBezTo>
                    <a:pt x="25816" y="79561"/>
                    <a:pt x="26649" y="89714"/>
                    <a:pt x="24815" y="99561"/>
                  </a:cubicBezTo>
                  <a:cubicBezTo>
                    <a:pt x="22952" y="109586"/>
                    <a:pt x="27738" y="119679"/>
                    <a:pt x="36570" y="124780"/>
                  </a:cubicBezTo>
                  <a:cubicBezTo>
                    <a:pt x="40441" y="127014"/>
                    <a:pt x="44590" y="128047"/>
                    <a:pt x="48651" y="128047"/>
                  </a:cubicBezTo>
                  <a:cubicBezTo>
                    <a:pt x="59837" y="128047"/>
                    <a:pt x="70356" y="120215"/>
                    <a:pt x="72558" y="108102"/>
                  </a:cubicBezTo>
                  <a:cubicBezTo>
                    <a:pt x="73686" y="101887"/>
                    <a:pt x="74248" y="95579"/>
                    <a:pt x="74248" y="89261"/>
                  </a:cubicBezTo>
                  <a:cubicBezTo>
                    <a:pt x="74243" y="71168"/>
                    <a:pt x="69655" y="54150"/>
                    <a:pt x="61577" y="39305"/>
                  </a:cubicBezTo>
                  <a:lnTo>
                    <a:pt x="61557" y="39315"/>
                  </a:lnTo>
                  <a:cubicBezTo>
                    <a:pt x="61123" y="38517"/>
                    <a:pt x="60680" y="37723"/>
                    <a:pt x="60222" y="36930"/>
                  </a:cubicBezTo>
                  <a:cubicBezTo>
                    <a:pt x="51178" y="21262"/>
                    <a:pt x="38694" y="8818"/>
                    <a:pt x="24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7" name="Google Shape;4790;p82">
              <a:extLst>
                <a:ext uri="{B94C5D7F-04A6-413A-AC3A-4D5F8726CD95}">
                  <a16:creationId xmlns:a16="http://schemas.microsoft.com/office/drawing/2010/main" id="{B9089573-C121-4914-B740-CFE35FC252C1}"/>
                </a:ext>
              </a:extLst>
            </p:cNvPr>
            <p:cNvSpPr/>
            <p:nvPr/>
          </p:nvSpPr>
          <p:spPr>
            <a:xfrm rot="0">
              <a:off x="2740849" y="2075875"/>
              <a:ext cx="419604" cy="217734"/>
            </a:xfrm>
            <a:custGeom>
              <a:avLst/>
              <a:gdLst/>
              <a:ahLst/>
              <a:cxnLst/>
              <a:rect b="b" l="0" r="r" t="0"/>
              <a:pathLst>
                <a:path h="67777" w="130616">
                  <a:moveTo>
                    <a:pt x="49853" y="1"/>
                  </a:moveTo>
                  <a:cubicBezTo>
                    <a:pt x="32949" y="1"/>
                    <a:pt x="15828" y="4093"/>
                    <a:pt x="0" y="12696"/>
                  </a:cubicBezTo>
                  <a:lnTo>
                    <a:pt x="24263" y="54711"/>
                  </a:lnTo>
                  <a:cubicBezTo>
                    <a:pt x="32189" y="50621"/>
                    <a:pt x="40970" y="48497"/>
                    <a:pt x="49860" y="48497"/>
                  </a:cubicBezTo>
                  <a:cubicBezTo>
                    <a:pt x="50932" y="48497"/>
                    <a:pt x="52006" y="48528"/>
                    <a:pt x="53080" y="48590"/>
                  </a:cubicBezTo>
                  <a:cubicBezTo>
                    <a:pt x="53391" y="48605"/>
                    <a:pt x="53701" y="48630"/>
                    <a:pt x="54012" y="48649"/>
                  </a:cubicBezTo>
                  <a:cubicBezTo>
                    <a:pt x="54539" y="48689"/>
                    <a:pt x="55066" y="48728"/>
                    <a:pt x="55594" y="48782"/>
                  </a:cubicBezTo>
                  <a:cubicBezTo>
                    <a:pt x="55668" y="48792"/>
                    <a:pt x="55746" y="48802"/>
                    <a:pt x="55820" y="48807"/>
                  </a:cubicBezTo>
                  <a:cubicBezTo>
                    <a:pt x="57264" y="48960"/>
                    <a:pt x="58704" y="49172"/>
                    <a:pt x="60133" y="49433"/>
                  </a:cubicBezTo>
                  <a:cubicBezTo>
                    <a:pt x="60202" y="49448"/>
                    <a:pt x="60271" y="49453"/>
                    <a:pt x="60345" y="49462"/>
                  </a:cubicBezTo>
                  <a:cubicBezTo>
                    <a:pt x="69965" y="51266"/>
                    <a:pt x="78945" y="55564"/>
                    <a:pt x="86387" y="61927"/>
                  </a:cubicBezTo>
                  <a:cubicBezTo>
                    <a:pt x="90886" y="65767"/>
                    <a:pt x="96484" y="67777"/>
                    <a:pt x="102111" y="67777"/>
                  </a:cubicBezTo>
                  <a:cubicBezTo>
                    <a:pt x="106125" y="67777"/>
                    <a:pt x="110154" y="66754"/>
                    <a:pt x="113809" y="64642"/>
                  </a:cubicBezTo>
                  <a:lnTo>
                    <a:pt x="114420" y="64292"/>
                  </a:lnTo>
                  <a:cubicBezTo>
                    <a:pt x="128816" y="55983"/>
                    <a:pt x="130615" y="35958"/>
                    <a:pt x="117988" y="25140"/>
                  </a:cubicBezTo>
                  <a:cubicBezTo>
                    <a:pt x="102271" y="11685"/>
                    <a:pt x="82523" y="2809"/>
                    <a:pt x="60803" y="572"/>
                  </a:cubicBezTo>
                  <a:cubicBezTo>
                    <a:pt x="60596" y="552"/>
                    <a:pt x="60394" y="532"/>
                    <a:pt x="60192" y="513"/>
                  </a:cubicBezTo>
                  <a:cubicBezTo>
                    <a:pt x="59808" y="473"/>
                    <a:pt x="59423" y="439"/>
                    <a:pt x="59039" y="404"/>
                  </a:cubicBezTo>
                  <a:cubicBezTo>
                    <a:pt x="58531" y="360"/>
                    <a:pt x="58023" y="320"/>
                    <a:pt x="57511" y="281"/>
                  </a:cubicBezTo>
                  <a:lnTo>
                    <a:pt x="57171" y="256"/>
                  </a:lnTo>
                  <a:cubicBezTo>
                    <a:pt x="54739" y="86"/>
                    <a:pt x="52298" y="1"/>
                    <a:pt x="4985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8" name="Google Shape;4791;p82">
              <a:extLst>
                <a:ext uri="{67D54D15-29CB-4D00-8A18-0F580E380C2C}">
                  <a16:creationId xmlns:a16="http://schemas.microsoft.com/office/drawing/2010/main" id="{F81BA75F-C064-4C91-863C-52564DE41183}"/>
                </a:ext>
              </a:extLst>
            </p:cNvPr>
            <p:cNvSpPr/>
            <p:nvPr/>
          </p:nvSpPr>
          <p:spPr>
            <a:xfrm rot="0">
              <a:off x="2565167" y="2090625"/>
              <a:ext cx="327379" cy="312740"/>
            </a:xfrm>
            <a:custGeom>
              <a:avLst/>
              <a:gdLst/>
              <a:ahLst/>
              <a:cxnLst/>
              <a:rect b="b" l="0" r="r" t="0"/>
              <a:pathLst>
                <a:path h="97351" w="101908">
                  <a:moveTo>
                    <a:pt x="77732" y="1"/>
                  </a:moveTo>
                  <a:cubicBezTo>
                    <a:pt x="75086" y="1"/>
                    <a:pt x="72377" y="446"/>
                    <a:pt x="69690" y="1397"/>
                  </a:cubicBezTo>
                  <a:cubicBezTo>
                    <a:pt x="52607" y="7449"/>
                    <a:pt x="37561" y="17814"/>
                    <a:pt x="25865" y="31175"/>
                  </a:cubicBezTo>
                  <a:cubicBezTo>
                    <a:pt x="25580" y="31476"/>
                    <a:pt x="25299" y="31776"/>
                    <a:pt x="25028" y="32097"/>
                  </a:cubicBezTo>
                  <a:cubicBezTo>
                    <a:pt x="9365" y="50441"/>
                    <a:pt x="646" y="73600"/>
                    <a:pt x="1" y="97350"/>
                  </a:cubicBezTo>
                  <a:lnTo>
                    <a:pt x="48536" y="97350"/>
                  </a:lnTo>
                  <a:cubicBezTo>
                    <a:pt x="49024" y="87503"/>
                    <a:pt x="52085" y="77956"/>
                    <a:pt x="57413" y="69662"/>
                  </a:cubicBezTo>
                  <a:lnTo>
                    <a:pt x="57418" y="69662"/>
                  </a:lnTo>
                  <a:cubicBezTo>
                    <a:pt x="64061" y="59371"/>
                    <a:pt x="73977" y="51382"/>
                    <a:pt x="85697" y="47183"/>
                  </a:cubicBezTo>
                  <a:cubicBezTo>
                    <a:pt x="95382" y="43708"/>
                    <a:pt x="101907" y="34605"/>
                    <a:pt x="101907" y="24310"/>
                  </a:cubicBezTo>
                  <a:cubicBezTo>
                    <a:pt x="101907" y="10473"/>
                    <a:pt x="90570" y="1"/>
                    <a:pt x="77732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4792;p82">
              <a:extLst>
                <a:ext uri="{386F8802-9714-4E56-A680-A0D13BBFA127}">
                  <a16:creationId xmlns:a16="http://schemas.microsoft.com/office/drawing/2010/main" id="{EF7DDDBF-42B2-47CF-88FE-FF5F90A149AF}"/>
                </a:ext>
              </a:extLst>
            </p:cNvPr>
            <p:cNvSpPr/>
            <p:nvPr/>
          </p:nvSpPr>
          <p:spPr>
            <a:xfrm rot="0">
              <a:off x="2565073" y="2287538"/>
              <a:ext cx="218572" cy="409555"/>
            </a:xfrm>
            <a:custGeom>
              <a:avLst/>
              <a:gdLst/>
              <a:ahLst/>
              <a:cxnLst/>
              <a:rect b="b" l="0" r="r" t="0"/>
              <a:pathLst>
                <a:path h="127488" w="68038">
                  <a:moveTo>
                    <a:pt x="25598" y="0"/>
                  </a:moveTo>
                  <a:cubicBezTo>
                    <a:pt x="14413" y="0"/>
                    <a:pt x="3897" y="7831"/>
                    <a:pt x="1695" y="19943"/>
                  </a:cubicBezTo>
                  <a:cubicBezTo>
                    <a:pt x="567" y="26163"/>
                    <a:pt x="0" y="32466"/>
                    <a:pt x="5" y="38785"/>
                  </a:cubicBezTo>
                  <a:cubicBezTo>
                    <a:pt x="5" y="56877"/>
                    <a:pt x="4598" y="73900"/>
                    <a:pt x="12676" y="88745"/>
                  </a:cubicBezTo>
                  <a:lnTo>
                    <a:pt x="12696" y="88735"/>
                  </a:lnTo>
                  <a:cubicBezTo>
                    <a:pt x="13125" y="89533"/>
                    <a:pt x="13568" y="90327"/>
                    <a:pt x="14027" y="91120"/>
                  </a:cubicBezTo>
                  <a:cubicBezTo>
                    <a:pt x="22888" y="106463"/>
                    <a:pt x="35052" y="118705"/>
                    <a:pt x="49093" y="127488"/>
                  </a:cubicBezTo>
                  <a:cubicBezTo>
                    <a:pt x="44721" y="124742"/>
                    <a:pt x="40552" y="121677"/>
                    <a:pt x="36634" y="118316"/>
                  </a:cubicBezTo>
                  <a:cubicBezTo>
                    <a:pt x="24002" y="107503"/>
                    <a:pt x="25801" y="87473"/>
                    <a:pt x="40197" y="79164"/>
                  </a:cubicBezTo>
                  <a:lnTo>
                    <a:pt x="40808" y="78809"/>
                  </a:lnTo>
                  <a:cubicBezTo>
                    <a:pt x="44459" y="76702"/>
                    <a:pt x="48483" y="75681"/>
                    <a:pt x="52492" y="75681"/>
                  </a:cubicBezTo>
                  <a:cubicBezTo>
                    <a:pt x="58042" y="75681"/>
                    <a:pt x="63566" y="77637"/>
                    <a:pt x="68038" y="81377"/>
                  </a:cubicBezTo>
                  <a:cubicBezTo>
                    <a:pt x="63238" y="77256"/>
                    <a:pt x="59172" y="72353"/>
                    <a:pt x="56017" y="66877"/>
                  </a:cubicBezTo>
                  <a:cubicBezTo>
                    <a:pt x="55559" y="66083"/>
                    <a:pt x="55120" y="65280"/>
                    <a:pt x="54706" y="64472"/>
                  </a:cubicBezTo>
                  <a:cubicBezTo>
                    <a:pt x="54647" y="64349"/>
                    <a:pt x="54583" y="64221"/>
                    <a:pt x="54519" y="64092"/>
                  </a:cubicBezTo>
                  <a:cubicBezTo>
                    <a:pt x="54278" y="63619"/>
                    <a:pt x="54046" y="63141"/>
                    <a:pt x="53824" y="62663"/>
                  </a:cubicBezTo>
                  <a:cubicBezTo>
                    <a:pt x="53691" y="62392"/>
                    <a:pt x="53568" y="62116"/>
                    <a:pt x="53440" y="61840"/>
                  </a:cubicBezTo>
                  <a:cubicBezTo>
                    <a:pt x="53169" y="61239"/>
                    <a:pt x="52907" y="60637"/>
                    <a:pt x="52656" y="60031"/>
                  </a:cubicBezTo>
                  <a:cubicBezTo>
                    <a:pt x="52572" y="59824"/>
                    <a:pt x="52493" y="59612"/>
                    <a:pt x="52410" y="59400"/>
                  </a:cubicBezTo>
                  <a:cubicBezTo>
                    <a:pt x="52217" y="58903"/>
                    <a:pt x="52025" y="58400"/>
                    <a:pt x="51843" y="57902"/>
                  </a:cubicBezTo>
                  <a:cubicBezTo>
                    <a:pt x="48437" y="48484"/>
                    <a:pt x="47604" y="38331"/>
                    <a:pt x="49433" y="28484"/>
                  </a:cubicBezTo>
                  <a:cubicBezTo>
                    <a:pt x="51301" y="18459"/>
                    <a:pt x="46515" y="8366"/>
                    <a:pt x="37683" y="3270"/>
                  </a:cubicBezTo>
                  <a:cubicBezTo>
                    <a:pt x="33811" y="1033"/>
                    <a:pt x="29660" y="0"/>
                    <a:pt x="2559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0" name="Google Shape;4793;p82">
            <a:extLst>
              <a:ext uri="{A847315B-2F3A-4FBC-AA04-B37CE7AEC56C}">
                <a16:creationId xmlns:a16="http://schemas.microsoft.com/office/drawing/2010/main" id="{3D90DE8C-FD36-4293-B723-2E93A1673A88}"/>
              </a:ext>
            </a:extLst>
          </p:cNvPr>
          <p:cNvGrpSpPr/>
          <p:nvPr/>
        </p:nvGrpSpPr>
        <p:grpSpPr>
          <a:xfrm rot="0">
            <a:off x="5649092" y="3734919"/>
            <a:ext cx="438354" cy="637328"/>
            <a:chOff x="1697726" y="3244179"/>
            <a:chExt cx="788124" cy="1146069"/>
          </a:xfrm>
        </p:grpSpPr>
        <p:sp>
          <p:nvSpPr>
            <p:cNvPr id="221" name="Google Shape;4794;p82">
              <a:extLst>
                <a:ext uri="{AA65F6DE-1472-46F6-BF56-E7A042F792E8}">
                  <a16:creationId xmlns:a16="http://schemas.microsoft.com/office/drawing/2010/main" id="{23C8F74B-28E2-4B74-B0D7-86B45EBB3A70}"/>
                </a:ext>
              </a:extLst>
            </p:cNvPr>
            <p:cNvSpPr/>
            <p:nvPr/>
          </p:nvSpPr>
          <p:spPr>
            <a:xfrm rot="0">
              <a:off x="1697726" y="3244179"/>
              <a:ext cx="788124" cy="1146069"/>
            </a:xfrm>
            <a:custGeom>
              <a:avLst/>
              <a:gdLst/>
              <a:ahLst/>
              <a:cxnLst/>
              <a:rect b="b" l="0" r="r" t="0"/>
              <a:pathLst>
                <a:path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4795;p82">
              <a:extLst>
                <a:ext uri="{6F8EFBF7-0929-403C-8E26-80F64085C91C}">
                  <a16:creationId xmlns:a16="http://schemas.microsoft.com/office/drawing/2010/main" id="{06C08EA7-471A-4ED0-A264-FD3A5F2F27E4}"/>
                </a:ext>
              </a:extLst>
            </p:cNvPr>
            <p:cNvSpPr/>
            <p:nvPr/>
          </p:nvSpPr>
          <p:spPr>
            <a:xfrm rot="0">
              <a:off x="1743302" y="4053603"/>
              <a:ext cx="291293" cy="291267"/>
            </a:xfrm>
            <a:custGeom>
              <a:avLst/>
              <a:gdLst/>
              <a:ahLst/>
              <a:cxnLst/>
              <a:rect b="b" l="0" r="r" t="0"/>
              <a:pathLst>
                <a:path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23" name="Google Shape;4796;p82">
            <a:extLst>
              <a:ext uri="{52646037-383C-4C1C-A1DB-D889EEB6D88B}">
                <a16:creationId xmlns:a16="http://schemas.microsoft.com/office/drawing/2010/main" id="{B5DE645C-15DB-41EC-98D2-6A22960D786D}"/>
              </a:ext>
            </a:extLst>
          </p:cNvPr>
          <p:cNvSpPr/>
          <p:nvPr/>
        </p:nvSpPr>
        <p:spPr>
          <a:xfrm rot="0">
            <a:off x="8146350" y="3622703"/>
            <a:ext cx="204" cy="4"/>
          </a:xfrm>
          <a:custGeom>
            <a:avLst/>
            <a:gdLst/>
            <a:ahLst/>
            <a:cxnLst/>
            <a:rect b="b" l="0" r="r" t="0"/>
            <a:pathLst>
              <a:path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24" name="Google Shape;4797;p82">
            <a:extLst>
              <a:ext uri="{D178161C-5AE3-4512-A61D-5A19428007DA}">
                <a16:creationId xmlns:a16="http://schemas.microsoft.com/office/drawing/2010/main" id="{521CE701-69B0-4F3E-BFDE-B5E41D9538A1}"/>
              </a:ext>
            </a:extLst>
          </p:cNvPr>
          <p:cNvGrpSpPr/>
          <p:nvPr/>
        </p:nvGrpSpPr>
        <p:grpSpPr>
          <a:xfrm rot="0">
            <a:off x="7650306" y="2063281"/>
            <a:ext cx="799565" cy="670282"/>
            <a:chOff x="7617850" y="2063281"/>
            <a:chExt cx="799565" cy="670282"/>
          </a:xfrm>
        </p:grpSpPr>
        <p:cxnSp>
          <p:nvCxnSpPr>
            <p:cNvPr id="225" name="Google Shape;4798;p82">
              <a:extLst>
                <a:ext uri="{B786FEB9-9764-4759-BC28-3D2EEB1883F1}">
                  <a16:creationId xmlns:a16="http://schemas.microsoft.com/office/drawing/2010/main" id="{123F3131-2A45-42CC-8778-15C7DEB147B4}"/>
                </a:ext>
              </a:extLst>
            </p:cNvPr>
            <p:cNvCxnSpPr/>
            <p:nvPr/>
          </p:nvCxnSpPr>
          <p:spPr>
            <a:xfrm flipH="true" rot="5400000">
              <a:off x="7629118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cxnSp>
          <p:nvCxnSpPr>
            <p:cNvPr id="226" name="Google Shape;4799;p82">
              <a:extLst>
                <a:ext uri="{6D389AB4-2D1E-4386-BF49-CAB5F74415B0}">
                  <a16:creationId xmlns:a16="http://schemas.microsoft.com/office/drawing/2010/main" id="{7FDBCB03-90CC-473A-922E-BD3DC5C2F34B}"/>
                </a:ext>
              </a:extLst>
            </p:cNvPr>
            <p:cNvCxnSpPr/>
            <p:nvPr/>
          </p:nvCxnSpPr>
          <p:spPr>
            <a:xfrm rot="-5400000">
              <a:off x="8276270" y="2104714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cxnSp>
          <p:nvCxnSpPr>
            <p:cNvPr id="227" name="Google Shape;4800;p82">
              <a:extLst>
                <a:ext uri="{F5D45E9A-0707-4A94-A3C3-069CAA90A064}">
                  <a16:creationId xmlns:a16="http://schemas.microsoft.com/office/drawing/2010/main" id="{379A39D8-ADFD-4E20-8F12-ABB8E57CD960}"/>
                </a:ext>
              </a:extLst>
            </p:cNvPr>
            <p:cNvCxnSpPr/>
            <p:nvPr/>
          </p:nvCxnSpPr>
          <p:spPr>
            <a:xfrm rot="5400000">
              <a:off x="7629118" y="2612963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cxnSp>
          <p:nvCxnSpPr>
            <p:cNvPr id="228" name="Google Shape;4801;p82">
              <a:extLst>
                <a:ext uri="{6B20E230-11AA-4168-B0ED-34FCFDE31F4F}">
                  <a16:creationId xmlns:a16="http://schemas.microsoft.com/office/drawing/2010/main" id="{2ABD59AB-C374-4EDF-A5DE-E89F9D14B256}"/>
                </a:ext>
              </a:extLst>
            </p:cNvPr>
            <p:cNvCxnSpPr/>
            <p:nvPr/>
          </p:nvCxnSpPr>
          <p:spPr>
            <a:xfrm flipH="true" rot="-5400000">
              <a:off x="8276270" y="2612963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cxnSp>
          <p:nvCxnSpPr>
            <p:cNvPr id="229" name="Google Shape;4802;p82">
              <a:extLst>
                <a:ext uri="{6AF85B6D-9D8F-4847-A97C-DA731ECA621C}">
                  <a16:creationId xmlns:a16="http://schemas.microsoft.com/office/drawing/2010/main" id="{E562A131-BE1B-48F8-92FD-8EB44EA4981E}"/>
                </a:ext>
              </a:extLst>
            </p:cNvPr>
            <p:cNvCxnSpPr/>
            <p:nvPr/>
          </p:nvCxnSpPr>
          <p:spPr>
            <a:xfrm rot="10800000">
              <a:off x="7617850" y="2393356"/>
              <a:ext cx="83399" cy="0"/>
            </a:xfrm>
            <a:prstGeom prst="line">
              <a:avLst/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cxnSp>
          <p:nvCxnSpPr>
            <p:cNvPr id="230" name="Google Shape;4803;p82">
              <a:extLst>
                <a:ext uri="{A439FA9F-9201-4A85-BF7D-9E591A482FFC}">
                  <a16:creationId xmlns:a16="http://schemas.microsoft.com/office/drawing/2010/main" id="{8BBABD52-F500-4CE9-88D1-BF6DD95F9429}"/>
                </a:ext>
              </a:extLst>
            </p:cNvPr>
            <p:cNvCxnSpPr/>
            <p:nvPr/>
          </p:nvCxnSpPr>
          <p:spPr>
            <a:xfrm rot="10800000">
              <a:off x="8334016" y="2393356"/>
              <a:ext cx="83399" cy="0"/>
            </a:xfrm>
            <a:prstGeom prst="line">
              <a:avLst/>
            </a:prstGeom>
            <a:noFill/>
            <a:ln cap="flat" w="9525">
              <a:solidFill>
                <a:srgbClr val="667e92"/>
              </a:solidFill>
              <a:prstDash val="solid"/>
              <a:round/>
            </a:ln>
          </p:spPr>
        </p:cxnSp>
        <p:grpSp>
          <p:nvGrpSpPr>
            <p:cNvPr id="231" name="Google Shape;4804;p82">
              <a:extLst>
                <a:ext uri="{13400C42-19E4-42B2-91DC-1243803E59FF}">
                  <a16:creationId xmlns:a16="http://schemas.microsoft.com/office/drawing/2010/main" id="{65CEA192-6A48-4FA3-8359-A72FCF0129FA}"/>
                </a:ext>
              </a:extLst>
            </p:cNvPr>
            <p:cNvGrpSpPr/>
            <p:nvPr/>
          </p:nvGrpSpPr>
          <p:grpSpPr>
            <a:xfrm rot="0">
              <a:off x="7734309" y="2063281"/>
              <a:ext cx="570957" cy="620095"/>
              <a:chOff x="7734309" y="2063281"/>
              <a:chExt cx="570957" cy="620095"/>
            </a:xfrm>
          </p:grpSpPr>
          <p:grpSp>
            <p:nvGrpSpPr>
              <p:cNvPr id="232" name="Google Shape;4805;p82">
                <a:extLst>
                  <a:ext uri="{6AA707F8-6525-44E3-BDDF-824405BBCCBD}">
                    <a16:creationId xmlns:a16="http://schemas.microsoft.com/office/drawing/2010/main" id="{12FFEAF1-A35A-4C32-A639-0ABB1199969C}"/>
                  </a:ext>
                </a:extLst>
              </p:cNvPr>
              <p:cNvGrpSpPr/>
              <p:nvPr/>
            </p:nvGrpSpPr>
            <p:grpSpPr>
              <a:xfrm rot="0">
                <a:off x="8031572" y="2063281"/>
                <a:ext cx="273693" cy="620095"/>
                <a:chOff x="8031572" y="2063281"/>
                <a:chExt cx="273693" cy="620095"/>
              </a:xfrm>
            </p:grpSpPr>
            <p:sp>
              <p:nvSpPr>
                <p:cNvPr id="233" name="Google Shape;4806;p82">
                  <a:extLst>
                    <a:ext uri="{9FBB1530-4269-4ADD-B32B-188532547DFB}">
                      <a16:creationId xmlns:a16="http://schemas.microsoft.com/office/drawing/2010/main" id="{349AC7AD-3BF3-49C9-A194-E1467C0645E2}"/>
                    </a:ext>
                  </a:extLst>
                </p:cNvPr>
                <p:cNvSpPr/>
                <p:nvPr/>
              </p:nvSpPr>
              <p:spPr>
                <a:xfrm rot="0">
                  <a:off x="8031572" y="2481675"/>
                  <a:ext cx="246011" cy="20170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4" name="Google Shape;4807;p82">
                  <a:extLst>
                    <a:ext uri="{230E2418-1BF7-438F-B465-93508957E34D}">
                      <a16:creationId xmlns:a16="http://schemas.microsoft.com/office/drawing/2010/main" id="{CB97EF99-9804-4A07-8640-1F4BCC55C472}"/>
                    </a:ext>
                  </a:extLst>
                </p:cNvPr>
                <p:cNvSpPr/>
                <p:nvPr/>
              </p:nvSpPr>
              <p:spPr>
                <a:xfrm rot="0">
                  <a:off x="8031572" y="2298026"/>
                  <a:ext cx="273693" cy="25011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5" name="Google Shape;4808;p82">
                  <a:extLst>
                    <a:ext uri="{ACD0D142-6495-464B-A0F0-8497CA3FD478}">
                      <a16:creationId xmlns:a16="http://schemas.microsoft.com/office/drawing/2010/main" id="{93B6426E-C995-4F7C-BF31-A91A52193707}"/>
                    </a:ext>
                  </a:extLst>
                </p:cNvPr>
                <p:cNvSpPr/>
                <p:nvPr/>
              </p:nvSpPr>
              <p:spPr>
                <a:xfrm rot="0">
                  <a:off x="8031572" y="2063281"/>
                  <a:ext cx="177311" cy="14252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6" name="Google Shape;4809;p82">
                  <a:extLst>
                    <a:ext uri="{10ACCD36-CD17-4CA2-867F-64585D4E1635}">
                      <a16:creationId xmlns:a16="http://schemas.microsoft.com/office/drawing/2010/main" id="{CDAED29C-FF1A-4B7B-AEBF-9ABA6B1FE4AA}"/>
                    </a:ext>
                  </a:extLst>
                </p:cNvPr>
                <p:cNvSpPr/>
                <p:nvPr/>
              </p:nvSpPr>
              <p:spPr>
                <a:xfrm rot="0">
                  <a:off x="8031572" y="2177659"/>
                  <a:ext cx="221306" cy="17691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37" name="Google Shape;4810;p82">
                <a:extLst>
                  <a:ext uri="{C4A6CCA2-48C7-4555-8DCB-D9CB2D293AC9}">
                    <a16:creationId xmlns:a16="http://schemas.microsoft.com/office/drawing/2010/main" id="{ED7E4BDA-8CAE-416E-8C98-7DB044EA8D6A}"/>
                  </a:ext>
                </a:extLst>
              </p:cNvPr>
              <p:cNvGrpSpPr/>
              <p:nvPr/>
            </p:nvGrpSpPr>
            <p:grpSpPr>
              <a:xfrm flipH="true" rot="0">
                <a:off x="7734309" y="2063281"/>
                <a:ext cx="273693" cy="620095"/>
                <a:chOff x="8031572" y="2063281"/>
                <a:chExt cx="273693" cy="620095"/>
              </a:xfrm>
            </p:grpSpPr>
            <p:sp>
              <p:nvSpPr>
                <p:cNvPr id="238" name="Google Shape;4811;p82">
                  <a:extLst>
                    <a:ext uri="{4180388B-C07B-46D5-97AD-75372AD27DBD}">
                      <a16:creationId xmlns:a16="http://schemas.microsoft.com/office/drawing/2010/main" id="{6F5083FF-5714-4DC3-BDEA-8D5A7BE47CEA}"/>
                    </a:ext>
                  </a:extLst>
                </p:cNvPr>
                <p:cNvSpPr/>
                <p:nvPr/>
              </p:nvSpPr>
              <p:spPr>
                <a:xfrm rot="0">
                  <a:off x="8031572" y="2481675"/>
                  <a:ext cx="246011" cy="201702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4712" w="17944">
                      <a:moveTo>
                        <a:pt x="13714" y="1"/>
                      </a:moveTo>
                      <a:cubicBezTo>
                        <a:pt x="13485" y="1"/>
                        <a:pt x="13243" y="5"/>
                        <a:pt x="12987" y="13"/>
                      </a:cubicBezTo>
                      <a:cubicBezTo>
                        <a:pt x="11706" y="56"/>
                        <a:pt x="10294" y="76"/>
                        <a:pt x="8782" y="76"/>
                      </a:cubicBezTo>
                      <a:cubicBezTo>
                        <a:pt x="8568" y="76"/>
                        <a:pt x="8352" y="76"/>
                        <a:pt x="8134" y="75"/>
                      </a:cubicBezTo>
                      <a:lnTo>
                        <a:pt x="8118" y="75"/>
                      </a:lnTo>
                      <a:cubicBezTo>
                        <a:pt x="8116" y="75"/>
                        <a:pt x="8114" y="75"/>
                        <a:pt x="8112" y="75"/>
                      </a:cubicBezTo>
                      <a:cubicBezTo>
                        <a:pt x="6297" y="75"/>
                        <a:pt x="4825" y="1549"/>
                        <a:pt x="4828" y="3365"/>
                      </a:cubicBezTo>
                      <a:lnTo>
                        <a:pt x="4828" y="4847"/>
                      </a:lnTo>
                      <a:lnTo>
                        <a:pt x="6675" y="4847"/>
                      </a:lnTo>
                      <a:cubicBezTo>
                        <a:pt x="9163" y="4850"/>
                        <a:pt x="11182" y="6869"/>
                        <a:pt x="11185" y="9357"/>
                      </a:cubicBezTo>
                      <a:lnTo>
                        <a:pt x="11185" y="9535"/>
                      </a:lnTo>
                      <a:cubicBezTo>
                        <a:pt x="11185" y="9839"/>
                        <a:pt x="10936" y="10088"/>
                        <a:pt x="10632" y="10088"/>
                      </a:cubicBezTo>
                      <a:cubicBezTo>
                        <a:pt x="10328" y="10088"/>
                        <a:pt x="10079" y="9839"/>
                        <a:pt x="10079" y="9535"/>
                      </a:cubicBezTo>
                      <a:lnTo>
                        <a:pt x="10079" y="9357"/>
                      </a:lnTo>
                      <a:cubicBezTo>
                        <a:pt x="10079" y="7477"/>
                        <a:pt x="8555" y="5953"/>
                        <a:pt x="6675" y="5953"/>
                      </a:cubicBezTo>
                      <a:lnTo>
                        <a:pt x="1" y="5953"/>
                      </a:lnTo>
                      <a:lnTo>
                        <a:pt x="1" y="12851"/>
                      </a:lnTo>
                      <a:cubicBezTo>
                        <a:pt x="460" y="13288"/>
                        <a:pt x="2279" y="14711"/>
                        <a:pt x="6423" y="14711"/>
                      </a:cubicBezTo>
                      <a:cubicBezTo>
                        <a:pt x="11525" y="14711"/>
                        <a:pt x="14168" y="11628"/>
                        <a:pt x="14527" y="8571"/>
                      </a:cubicBezTo>
                      <a:cubicBezTo>
                        <a:pt x="14553" y="8351"/>
                        <a:pt x="14705" y="8169"/>
                        <a:pt x="14919" y="8105"/>
                      </a:cubicBezTo>
                      <a:cubicBezTo>
                        <a:pt x="15042" y="8069"/>
                        <a:pt x="17944" y="7154"/>
                        <a:pt x="17882" y="3957"/>
                      </a:cubicBezTo>
                      <a:cubicBezTo>
                        <a:pt x="17856" y="2779"/>
                        <a:pt x="17727" y="1961"/>
                        <a:pt x="17459" y="1392"/>
                      </a:cubicBezTo>
                      <a:cubicBezTo>
                        <a:pt x="17352" y="1201"/>
                        <a:pt x="17093" y="842"/>
                        <a:pt x="17028" y="780"/>
                      </a:cubicBezTo>
                      <a:cubicBezTo>
                        <a:pt x="16462" y="243"/>
                        <a:pt x="15452" y="1"/>
                        <a:pt x="13714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39" name="Google Shape;4812;p82">
                  <a:extLst>
                    <a:ext uri="{347125CB-7735-462A-9BEE-4BCA584A56B5}">
                      <a16:creationId xmlns:a16="http://schemas.microsoft.com/office/drawing/2010/main" id="{A44EFD44-97EC-4F70-A1DA-D3BA6667862D}"/>
                    </a:ext>
                  </a:extLst>
                </p:cNvPr>
                <p:cNvSpPr/>
                <p:nvPr/>
              </p:nvSpPr>
              <p:spPr>
                <a:xfrm rot="0">
                  <a:off x="8031572" y="2298026"/>
                  <a:ext cx="273693" cy="25011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8243" w="19963">
                      <a:moveTo>
                        <a:pt x="16810" y="1"/>
                      </a:moveTo>
                      <a:cubicBezTo>
                        <a:pt x="16764" y="1"/>
                        <a:pt x="16738" y="2"/>
                        <a:pt x="16737" y="2"/>
                      </a:cubicBezTo>
                      <a:lnTo>
                        <a:pt x="12039" y="2"/>
                      </a:lnTo>
                      <a:cubicBezTo>
                        <a:pt x="9752" y="2"/>
                        <a:pt x="7902" y="1856"/>
                        <a:pt x="7898" y="4140"/>
                      </a:cubicBezTo>
                      <a:lnTo>
                        <a:pt x="7898" y="6748"/>
                      </a:lnTo>
                      <a:lnTo>
                        <a:pt x="8303" y="6748"/>
                      </a:lnTo>
                      <a:cubicBezTo>
                        <a:pt x="9966" y="6748"/>
                        <a:pt x="11315" y="8097"/>
                        <a:pt x="11315" y="9760"/>
                      </a:cubicBezTo>
                      <a:lnTo>
                        <a:pt x="11315" y="10333"/>
                      </a:lnTo>
                      <a:cubicBezTo>
                        <a:pt x="11315" y="10637"/>
                        <a:pt x="11069" y="10886"/>
                        <a:pt x="10761" y="10886"/>
                      </a:cubicBezTo>
                      <a:cubicBezTo>
                        <a:pt x="10457" y="10886"/>
                        <a:pt x="10211" y="10637"/>
                        <a:pt x="10211" y="10333"/>
                      </a:cubicBezTo>
                      <a:lnTo>
                        <a:pt x="10211" y="9760"/>
                      </a:lnTo>
                      <a:cubicBezTo>
                        <a:pt x="10208" y="8705"/>
                        <a:pt x="9357" y="7854"/>
                        <a:pt x="8303" y="7851"/>
                      </a:cubicBezTo>
                      <a:lnTo>
                        <a:pt x="6449" y="7851"/>
                      </a:lnTo>
                      <a:cubicBezTo>
                        <a:pt x="5362" y="7851"/>
                        <a:pt x="4482" y="8731"/>
                        <a:pt x="4482" y="9818"/>
                      </a:cubicBezTo>
                      <a:lnTo>
                        <a:pt x="4482" y="10624"/>
                      </a:lnTo>
                      <a:cubicBezTo>
                        <a:pt x="4482" y="10931"/>
                        <a:pt x="4233" y="11177"/>
                        <a:pt x="3929" y="11177"/>
                      </a:cubicBezTo>
                      <a:cubicBezTo>
                        <a:pt x="3624" y="11177"/>
                        <a:pt x="3375" y="10931"/>
                        <a:pt x="3375" y="10624"/>
                      </a:cubicBezTo>
                      <a:lnTo>
                        <a:pt x="3375" y="9818"/>
                      </a:lnTo>
                      <a:cubicBezTo>
                        <a:pt x="3375" y="8123"/>
                        <a:pt x="4750" y="6745"/>
                        <a:pt x="6449" y="6745"/>
                      </a:cubicBezTo>
                      <a:lnTo>
                        <a:pt x="6792" y="6745"/>
                      </a:lnTo>
                      <a:lnTo>
                        <a:pt x="6792" y="5230"/>
                      </a:lnTo>
                      <a:lnTo>
                        <a:pt x="1" y="5230"/>
                      </a:lnTo>
                      <a:lnTo>
                        <a:pt x="1" y="18243"/>
                      </a:lnTo>
                      <a:lnTo>
                        <a:pt x="3722" y="18243"/>
                      </a:lnTo>
                      <a:lnTo>
                        <a:pt x="3722" y="16761"/>
                      </a:lnTo>
                      <a:cubicBezTo>
                        <a:pt x="3722" y="14335"/>
                        <a:pt x="5689" y="12364"/>
                        <a:pt x="8118" y="12364"/>
                      </a:cubicBezTo>
                      <a:lnTo>
                        <a:pt x="8138" y="12364"/>
                      </a:lnTo>
                      <a:cubicBezTo>
                        <a:pt x="8355" y="12365"/>
                        <a:pt x="8571" y="12366"/>
                        <a:pt x="8785" y="12366"/>
                      </a:cubicBezTo>
                      <a:cubicBezTo>
                        <a:pt x="10281" y="12366"/>
                        <a:pt x="11680" y="12346"/>
                        <a:pt x="12949" y="12306"/>
                      </a:cubicBezTo>
                      <a:cubicBezTo>
                        <a:pt x="13215" y="12297"/>
                        <a:pt x="13470" y="12293"/>
                        <a:pt x="13712" y="12293"/>
                      </a:cubicBezTo>
                      <a:cubicBezTo>
                        <a:pt x="15786" y="12293"/>
                        <a:pt x="16995" y="12621"/>
                        <a:pt x="17789" y="13374"/>
                      </a:cubicBezTo>
                      <a:cubicBezTo>
                        <a:pt x="17866" y="13448"/>
                        <a:pt x="17941" y="13526"/>
                        <a:pt x="18009" y="13610"/>
                      </a:cubicBezTo>
                      <a:cubicBezTo>
                        <a:pt x="19963" y="12539"/>
                        <a:pt x="19927" y="9744"/>
                        <a:pt x="19927" y="9715"/>
                      </a:cubicBezTo>
                      <a:lnTo>
                        <a:pt x="19927" y="4156"/>
                      </a:lnTo>
                      <a:cubicBezTo>
                        <a:pt x="19927" y="2603"/>
                        <a:pt x="19545" y="1461"/>
                        <a:pt x="18795" y="763"/>
                      </a:cubicBezTo>
                      <a:cubicBezTo>
                        <a:pt x="18032" y="53"/>
                        <a:pt x="17079" y="1"/>
                        <a:pt x="1681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0" name="Google Shape;4813;p82">
                  <a:extLst>
                    <a:ext uri="{5F3A7131-EA4D-4847-8D9C-A8A87004054B}">
                      <a16:creationId xmlns:a16="http://schemas.microsoft.com/office/drawing/2010/main" id="{D857C1FD-3DD6-43D0-A935-3EA7E6F59807}"/>
                    </a:ext>
                  </a:extLst>
                </p:cNvPr>
                <p:cNvSpPr/>
                <p:nvPr/>
              </p:nvSpPr>
              <p:spPr>
                <a:xfrm rot="0">
                  <a:off x="8031572" y="2063281"/>
                  <a:ext cx="177311" cy="14252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0396" w="12933">
                      <a:moveTo>
                        <a:pt x="3097" y="1"/>
                      </a:moveTo>
                      <a:cubicBezTo>
                        <a:pt x="134" y="1"/>
                        <a:pt x="4" y="3928"/>
                        <a:pt x="1" y="4087"/>
                      </a:cubicBezTo>
                      <a:lnTo>
                        <a:pt x="1" y="10396"/>
                      </a:lnTo>
                      <a:lnTo>
                        <a:pt x="3796" y="10396"/>
                      </a:lnTo>
                      <a:cubicBezTo>
                        <a:pt x="5061" y="10393"/>
                        <a:pt x="6087" y="9367"/>
                        <a:pt x="6087" y="8102"/>
                      </a:cubicBezTo>
                      <a:lnTo>
                        <a:pt x="6087" y="7568"/>
                      </a:lnTo>
                      <a:cubicBezTo>
                        <a:pt x="6083" y="6255"/>
                        <a:pt x="5022" y="5193"/>
                        <a:pt x="3712" y="5193"/>
                      </a:cubicBezTo>
                      <a:lnTo>
                        <a:pt x="2803" y="5193"/>
                      </a:lnTo>
                      <a:cubicBezTo>
                        <a:pt x="2499" y="5193"/>
                        <a:pt x="2249" y="4944"/>
                        <a:pt x="2249" y="4640"/>
                      </a:cubicBezTo>
                      <a:cubicBezTo>
                        <a:pt x="2249" y="4336"/>
                        <a:pt x="2499" y="4087"/>
                        <a:pt x="2803" y="4087"/>
                      </a:cubicBezTo>
                      <a:lnTo>
                        <a:pt x="3715" y="4087"/>
                      </a:lnTo>
                      <a:cubicBezTo>
                        <a:pt x="5507" y="4090"/>
                        <a:pt x="7009" y="5456"/>
                        <a:pt x="7180" y="7241"/>
                      </a:cubicBezTo>
                      <a:lnTo>
                        <a:pt x="12741" y="7241"/>
                      </a:lnTo>
                      <a:cubicBezTo>
                        <a:pt x="12868" y="7086"/>
                        <a:pt x="12932" y="6847"/>
                        <a:pt x="12777" y="6420"/>
                      </a:cubicBezTo>
                      <a:cubicBezTo>
                        <a:pt x="12389" y="5323"/>
                        <a:pt x="10755" y="3708"/>
                        <a:pt x="8616" y="2301"/>
                      </a:cubicBezTo>
                      <a:cubicBezTo>
                        <a:pt x="6494" y="903"/>
                        <a:pt x="4327" y="1"/>
                        <a:pt x="3097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41" name="Google Shape;4814;p82">
                  <a:extLst>
                    <a:ext uri="{736A4AAE-D188-4D36-9D75-740A7E32153D}">
                      <a16:creationId xmlns:a16="http://schemas.microsoft.com/office/drawing/2010/main" id="{DFC3EC4D-1049-4DDC-BE4E-7B009C2F7454}"/>
                    </a:ext>
                  </a:extLst>
                </p:cNvPr>
                <p:cNvSpPr/>
                <p:nvPr/>
              </p:nvSpPr>
              <p:spPr>
                <a:xfrm rot="0">
                  <a:off x="8031572" y="2177659"/>
                  <a:ext cx="221306" cy="17691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904" w="16142">
                      <a:moveTo>
                        <a:pt x="13080" y="0"/>
                      </a:moveTo>
                      <a:cubicBezTo>
                        <a:pt x="13032" y="0"/>
                        <a:pt x="13005" y="2"/>
                        <a:pt x="13004" y="2"/>
                      </a:cubicBezTo>
                      <a:cubicBezTo>
                        <a:pt x="12997" y="3"/>
                        <a:pt x="12991" y="4"/>
                        <a:pt x="12985" y="4"/>
                      </a:cubicBezTo>
                      <a:cubicBezTo>
                        <a:pt x="12978" y="4"/>
                        <a:pt x="12973" y="3"/>
                        <a:pt x="12968" y="2"/>
                      </a:cubicBezTo>
                      <a:lnTo>
                        <a:pt x="7183" y="2"/>
                      </a:lnTo>
                      <a:cubicBezTo>
                        <a:pt x="7054" y="1778"/>
                        <a:pt x="5579" y="3156"/>
                        <a:pt x="3796" y="3156"/>
                      </a:cubicBezTo>
                      <a:lnTo>
                        <a:pt x="1" y="3156"/>
                      </a:lnTo>
                      <a:lnTo>
                        <a:pt x="1" y="12904"/>
                      </a:lnTo>
                      <a:lnTo>
                        <a:pt x="6792" y="12904"/>
                      </a:lnTo>
                      <a:cubicBezTo>
                        <a:pt x="6802" y="10018"/>
                        <a:pt x="9150" y="7676"/>
                        <a:pt x="12036" y="7676"/>
                      </a:cubicBezTo>
                      <a:lnTo>
                        <a:pt x="16142" y="7676"/>
                      </a:lnTo>
                      <a:lnTo>
                        <a:pt x="16142" y="3137"/>
                      </a:lnTo>
                      <a:cubicBezTo>
                        <a:pt x="16142" y="2108"/>
                        <a:pt x="15857" y="1318"/>
                        <a:pt x="15297" y="788"/>
                      </a:cubicBezTo>
                      <a:cubicBezTo>
                        <a:pt x="14516" y="51"/>
                        <a:pt x="13383" y="0"/>
                        <a:pt x="1308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  <p:sp>
        <p:nvSpPr>
          <p:cNvPr id="242" name="Google Shape;4815;p82">
            <a:extLst>
              <a:ext uri="{15FEAFDF-33F3-4BD0-8B41-4E8A20A95174}">
                <a16:creationId xmlns:a16="http://schemas.microsoft.com/office/drawing/2010/main" id="{5F72D9CA-276D-4D82-95A8-1DCE425EA3F8}"/>
              </a:ext>
            </a:extLst>
          </p:cNvPr>
          <p:cNvSpPr/>
          <p:nvPr/>
        </p:nvSpPr>
        <p:spPr>
          <a:xfrm rot="0">
            <a:off x="7110561" y="3755372"/>
            <a:ext cx="558742" cy="616877"/>
          </a:xfrm>
          <a:custGeom>
            <a:avLst/>
            <a:gdLst/>
            <a:ahLst/>
            <a:cxnLst/>
            <a:rect b="b" l="0" r="r" t="0"/>
            <a:pathLst>
              <a:path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solidFill>
            <a:srgbClr val="a5b7c6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243" name="Google Shape;4816;p82">
            <a:extLst>
              <a:ext uri="{6651F124-C7EC-4974-B087-854A467E0419}">
                <a16:creationId xmlns:a16="http://schemas.microsoft.com/office/drawing/2010/main" id="{0000F8CD-D3EA-491F-A108-CB99D66BBE09}"/>
              </a:ext>
            </a:extLst>
          </p:cNvPr>
          <p:cNvSpPr/>
          <p:nvPr/>
        </p:nvSpPr>
        <p:spPr>
          <a:xfrm rot="10800000">
            <a:off x="6596742" y="3752786"/>
            <a:ext cx="406111" cy="619462"/>
          </a:xfrm>
          <a:custGeom>
            <a:avLst/>
            <a:gdLst/>
            <a:ahLst/>
            <a:cxnLst/>
            <a:rect b="b" l="0" r="r" t="0"/>
            <a:pathLst>
              <a:path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44" name="Google Shape;4817;p82">
            <a:extLst>
              <a:ext uri="{79BFA356-338B-4A39-B990-2D71B399AA67}">
                <a16:creationId xmlns:a16="http://schemas.microsoft.com/office/drawing/2010/main" id="{DD9835FE-3B3A-4E11-8681-E17328A2B523}"/>
              </a:ext>
            </a:extLst>
          </p:cNvPr>
          <p:cNvGrpSpPr/>
          <p:nvPr/>
        </p:nvGrpSpPr>
        <p:grpSpPr>
          <a:xfrm rot="0">
            <a:off x="7836912" y="2916765"/>
            <a:ext cx="602567" cy="601883"/>
            <a:chOff x="1186975" y="238125"/>
            <a:chExt cx="5244275" cy="5238325"/>
          </a:xfrm>
        </p:grpSpPr>
        <p:sp>
          <p:nvSpPr>
            <p:cNvPr id="245" name="Google Shape;4818;p82">
              <a:extLst>
                <a:ext uri="{53953E08-EDD4-4C77-B370-D6F8C5AFBFD1}">
                  <a16:creationId xmlns:a16="http://schemas.microsoft.com/office/drawing/2010/main" id="{0AD4347C-0127-4B72-A69A-C78053AA3E6A}"/>
                </a:ext>
              </a:extLst>
            </p:cNvPr>
            <p:cNvSpPr/>
            <p:nvPr/>
          </p:nvSpPr>
          <p:spPr>
            <a:xfrm rot="0">
              <a:off x="1188450" y="238125"/>
              <a:ext cx="3198750" cy="2628625"/>
            </a:xfrm>
            <a:custGeom>
              <a:avLst/>
              <a:gdLst/>
              <a:ahLst/>
              <a:cxnLst/>
              <a:rect b="b" l="0" r="r" t="0"/>
              <a:pathLst>
                <a:path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6" name="Google Shape;4819;p82">
              <a:extLst>
                <a:ext uri="{1D53220B-9995-41C9-AAEA-F75DE9506FD0}">
                  <a16:creationId xmlns:a16="http://schemas.microsoft.com/office/drawing/2010/main" id="{84C9E14C-9853-44F3-8ED3-5B67EA13AA8A}"/>
                </a:ext>
              </a:extLst>
            </p:cNvPr>
            <p:cNvSpPr/>
            <p:nvPr/>
          </p:nvSpPr>
          <p:spPr>
            <a:xfrm rot="0">
              <a:off x="1186975" y="2279750"/>
              <a:ext cx="2628625" cy="3196700"/>
            </a:xfrm>
            <a:custGeom>
              <a:avLst/>
              <a:gdLst/>
              <a:ahLst/>
              <a:cxnLst/>
              <a:rect b="b" l="0" r="r" t="0"/>
              <a:pathLst>
                <a:path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7" name="Google Shape;4820;p82">
              <a:extLst>
                <a:ext uri="{ECE96AD6-AD2A-4335-B5DE-4EEC05D8DD08}">
                  <a16:creationId xmlns:a16="http://schemas.microsoft.com/office/drawing/2010/main" id="{725B798D-EFB0-48CB-94CC-52616AD69E53}"/>
                </a:ext>
              </a:extLst>
            </p:cNvPr>
            <p:cNvSpPr/>
            <p:nvPr/>
          </p:nvSpPr>
          <p:spPr>
            <a:xfrm rot="0">
              <a:off x="3802600" y="239450"/>
              <a:ext cx="2628650" cy="3196825"/>
            </a:xfrm>
            <a:custGeom>
              <a:avLst/>
              <a:gdLst/>
              <a:ahLst/>
              <a:cxnLst/>
              <a:rect b="b" l="0" r="r" t="0"/>
              <a:pathLst>
                <a:path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8" name="Google Shape;4821;p82">
              <a:extLst>
                <a:ext uri="{AE130A99-1E48-4900-A884-9F303ECB297D}">
                  <a16:creationId xmlns:a16="http://schemas.microsoft.com/office/drawing/2010/main" id="{4E84CDC7-4BD0-4719-9886-2A8BAC0CEE10}"/>
                </a:ext>
              </a:extLst>
            </p:cNvPr>
            <p:cNvSpPr/>
            <p:nvPr/>
          </p:nvSpPr>
          <p:spPr>
            <a:xfrm rot="0">
              <a:off x="3232500" y="2847950"/>
              <a:ext cx="3198599" cy="2628500"/>
            </a:xfrm>
            <a:custGeom>
              <a:avLst/>
              <a:gdLst/>
              <a:ahLst/>
              <a:cxnLst/>
              <a:rect b="b" l="0" r="r" t="0"/>
              <a:pathLst>
                <a:path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9" name="Google Shape;4822;p82">
            <a:extLst>
              <a:ext uri="{FAB5FF4C-CC47-4336-8494-EABB36791C5B}">
                <a16:creationId xmlns:a16="http://schemas.microsoft.com/office/drawing/2010/main" id="{D95B4B03-8CBB-4920-B947-0D6B26B2E507}"/>
              </a:ext>
            </a:extLst>
          </p:cNvPr>
          <p:cNvGrpSpPr/>
          <p:nvPr/>
        </p:nvGrpSpPr>
        <p:grpSpPr>
          <a:xfrm rot="0">
            <a:off x="3279650" y="2056248"/>
            <a:ext cx="651848" cy="687338"/>
            <a:chOff x="3400515" y="2056248"/>
            <a:chExt cx="698134" cy="735987"/>
          </a:xfrm>
        </p:grpSpPr>
        <p:grpSp>
          <p:nvGrpSpPr>
            <p:cNvPr id="250" name="Google Shape;4823;p82">
              <a:extLst>
                <a:ext uri="{001DB062-3D7F-4045-9B1D-DE7D6DB9173A}">
                  <a16:creationId xmlns:a16="http://schemas.microsoft.com/office/drawing/2010/main" id="{9C0E31E4-F5D6-4C01-99BB-8819AAB8BBA7}"/>
                </a:ext>
              </a:extLst>
            </p:cNvPr>
            <p:cNvGrpSpPr/>
            <p:nvPr/>
          </p:nvGrpSpPr>
          <p:grpSpPr>
            <a:xfrm rot="0">
              <a:off x="3400515" y="2283913"/>
              <a:ext cx="312918" cy="219900"/>
              <a:chOff x="3400515" y="2283913"/>
              <a:chExt cx="312918" cy="219900"/>
            </a:xfrm>
          </p:grpSpPr>
          <p:sp>
            <p:nvSpPr>
              <p:cNvPr id="251" name="Google Shape;4824;p82">
                <a:extLst>
                  <a:ext uri="{33AFD6BD-AA01-47AB-9009-B56A7F1CE412}">
                    <a16:creationId xmlns:a16="http://schemas.microsoft.com/office/drawing/2010/main" id="{CE81CA2B-9C6F-4356-9FF0-1ACE5419E1B6}"/>
                  </a:ext>
                </a:extLst>
              </p:cNvPr>
              <p:cNvSpPr/>
              <p:nvPr/>
            </p:nvSpPr>
            <p:spPr>
              <a:xfrm rot="0">
                <a:off x="3493534" y="2283913"/>
                <a:ext cx="219900" cy="219900"/>
              </a:xfrm>
              <a:prstGeom prst="ellipse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34275" lIns="68575" rIns="68575" rtlCol="0" spcFirstLastPara="true" tIns="34275" vert="horz" wrap="square">
                <a:noAutofit/>
              </a:bodyPr>
              <a:lstStyle/>
              <a:p>
                <a:pPr algn="ctr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cap="none" dirty="0" i="0" lang="en-US" strike="noStrike" sz="1400" u="none">
                    <a:solidFill>
                      <a:srgbClr val="00c3b1"/>
                    </a:solidFill>
                    <a:latin typeface="Calibri"/>
                  </a:rPr>
                  <a:t/>
                </a:r>
                <a:endParaRPr b="0" cap="none" dirty="0" i="0" lang="en-US" strike="noStrike" sz="1400" u="none">
                  <a:solidFill>
                    <a:srgbClr val="00c3b1"/>
                  </a:solidFill>
                  <a:latin typeface="Calibri"/>
                </a:endParaRPr>
              </a:p>
            </p:txBody>
          </p:sp>
          <p:cxnSp>
            <p:nvCxnSpPr>
              <p:cNvPr id="252" name="Google Shape;4825;p82">
                <a:extLst>
                  <a:ext uri="{1F10E0A4-F33D-40E9-80EC-5011A19BAEF8}">
                    <a16:creationId xmlns:a16="http://schemas.microsoft.com/office/drawing/2010/main" id="{CF34DA4B-80C3-40CE-ACFA-F4B1779E9D93}"/>
                  </a:ext>
                </a:extLst>
              </p:cNvPr>
              <p:cNvCxnSpPr/>
              <p:nvPr/>
            </p:nvCxnSpPr>
            <p:spPr>
              <a:xfrm rot="10800000">
                <a:off x="3400515" y="2393803"/>
                <a:ext cx="95400" cy="0"/>
              </a:xfrm>
              <a:prstGeom prst="line">
                <a:avLst/>
              </a:prstGeom>
              <a:noFill/>
              <a:ln cap="flat" w="28575">
                <a:solidFill>
                  <a:srgbClr val="435d74"/>
                </a:solidFill>
                <a:prstDash val="solid"/>
                <a:round/>
              </a:ln>
            </p:spPr>
          </p:cxnSp>
        </p:grpSp>
        <p:grpSp>
          <p:nvGrpSpPr>
            <p:cNvPr id="253" name="Google Shape;4826;p82">
              <a:extLst>
                <a:ext uri="{29794B06-E07A-42A3-8879-D4E5B5667D48}">
                  <a16:creationId xmlns:a16="http://schemas.microsoft.com/office/drawing/2010/main" id="{D2481FCD-3990-43AE-9ACA-9184104627AE}"/>
                </a:ext>
              </a:extLst>
            </p:cNvPr>
            <p:cNvGrpSpPr/>
            <p:nvPr/>
          </p:nvGrpSpPr>
          <p:grpSpPr>
            <a:xfrm rot="0">
              <a:off x="3547823" y="2461089"/>
              <a:ext cx="219900" cy="331146"/>
              <a:chOff x="3547823" y="2461089"/>
              <a:chExt cx="219900" cy="331146"/>
            </a:xfrm>
          </p:grpSpPr>
          <p:sp>
            <p:nvSpPr>
              <p:cNvPr id="254" name="Google Shape;4827;p82">
                <a:extLst>
                  <a:ext uri="{903AC7A0-D311-403C-982E-C732BB575813}">
                    <a16:creationId xmlns:a16="http://schemas.microsoft.com/office/drawing/2010/main" id="{134EEFF2-6B9E-4441-A49D-9AE093922FA2}"/>
                  </a:ext>
                </a:extLst>
              </p:cNvPr>
              <p:cNvSpPr/>
              <p:nvPr/>
            </p:nvSpPr>
            <p:spPr>
              <a:xfrm rot="0">
                <a:off x="3547823" y="2461089"/>
                <a:ext cx="219900" cy="219900"/>
              </a:xfrm>
              <a:prstGeom prst="ellipse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34275" lIns="68575" rIns="68575" rtlCol="0" spcFirstLastPara="true" tIns="34275" vert="horz" wrap="square">
                <a:noAutofit/>
              </a:bodyPr>
              <a:lstStyle/>
              <a:p>
                <a:pPr algn="ctr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cap="none" dirty="0" i="0" lang="en-US" strike="noStrike" sz="1400" u="none">
                    <a:solidFill>
                      <a:srgbClr val="00c3b1"/>
                    </a:solidFill>
                    <a:latin typeface="Calibri"/>
                  </a:rPr>
                  <a:t/>
                </a:r>
                <a:endParaRPr b="0" cap="none" dirty="0" i="0" lang="en-US" strike="noStrike" sz="1400" u="none">
                  <a:solidFill>
                    <a:srgbClr val="00c3b1"/>
                  </a:solidFill>
                  <a:latin typeface="Calibri"/>
                </a:endParaRPr>
              </a:p>
            </p:txBody>
          </p:sp>
          <p:cxnSp>
            <p:nvCxnSpPr>
              <p:cNvPr id="255" name="Google Shape;4828;p82">
                <a:extLst>
                  <a:ext uri="{98E1C04F-B7B8-40EB-8B2F-0D04679E36F6}">
                    <a16:creationId xmlns:a16="http://schemas.microsoft.com/office/drawing/2010/main" id="{45AF8CD5-2449-4BE4-B336-CFEE9304C3B1}"/>
                  </a:ext>
                </a:extLst>
              </p:cNvPr>
              <p:cNvCxnSpPr/>
              <p:nvPr/>
            </p:nvCxnSpPr>
            <p:spPr>
              <a:xfrm rot="10800000">
                <a:off x="3657701" y="2678535"/>
                <a:ext cx="0" cy="113700"/>
              </a:xfrm>
              <a:prstGeom prst="line">
                <a:avLst/>
              </a:prstGeom>
              <a:noFill/>
              <a:ln cap="flat" w="28575">
                <a:solidFill>
                  <a:srgbClr val="5f7d95"/>
                </a:solidFill>
                <a:prstDash val="solid"/>
                <a:round/>
              </a:ln>
            </p:spPr>
          </p:cxnSp>
        </p:grpSp>
        <p:grpSp>
          <p:nvGrpSpPr>
            <p:cNvPr id="256" name="Google Shape;4829;p82">
              <a:extLst>
                <a:ext uri="{F0B42357-9E6E-40FD-8351-C929A101B8DB}">
                  <a16:creationId xmlns:a16="http://schemas.microsoft.com/office/drawing/2010/main" id="{FFD2DB32-3E1A-4EAA-AD6B-14F53906F454}"/>
                </a:ext>
              </a:extLst>
            </p:cNvPr>
            <p:cNvGrpSpPr/>
            <p:nvPr/>
          </p:nvGrpSpPr>
          <p:grpSpPr>
            <a:xfrm rot="0">
              <a:off x="3734138" y="2461089"/>
              <a:ext cx="219900" cy="331146"/>
              <a:chOff x="3734138" y="2461089"/>
              <a:chExt cx="219900" cy="331146"/>
            </a:xfrm>
          </p:grpSpPr>
          <p:sp>
            <p:nvSpPr>
              <p:cNvPr id="257" name="Google Shape;4830;p82">
                <a:extLst>
                  <a:ext uri="{2054BCD8-016C-4817-9709-9DA77CB00090}">
                    <a16:creationId xmlns:a16="http://schemas.microsoft.com/office/drawing/2010/main" id="{67406447-74C5-4825-8087-046E460EDDCB}"/>
                  </a:ext>
                </a:extLst>
              </p:cNvPr>
              <p:cNvSpPr/>
              <p:nvPr/>
            </p:nvSpPr>
            <p:spPr>
              <a:xfrm rot="0">
                <a:off x="3734138" y="2461089"/>
                <a:ext cx="219900" cy="219900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34275" lIns="68575" rIns="68575" rtlCol="0" spcFirstLastPara="true" tIns="34275" vert="horz" wrap="square">
                <a:noAutofit/>
              </a:bodyPr>
              <a:lstStyle/>
              <a:p>
                <a:pPr algn="ctr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cap="none" dirty="0" i="0" lang="en-US" strike="noStrike" sz="1400" u="none">
                    <a:solidFill>
                      <a:srgbClr val="00c3b1"/>
                    </a:solidFill>
                    <a:latin typeface="Calibri"/>
                  </a:rPr>
                  <a:t/>
                </a:r>
                <a:endParaRPr b="0" cap="none" dirty="0" i="0" lang="en-US" strike="noStrike" sz="1400" u="none">
                  <a:solidFill>
                    <a:srgbClr val="00c3b1"/>
                  </a:solidFill>
                  <a:latin typeface="Calibri"/>
                </a:endParaRPr>
              </a:p>
            </p:txBody>
          </p:sp>
          <p:cxnSp>
            <p:nvCxnSpPr>
              <p:cNvPr id="258" name="Google Shape;4831;p82">
                <a:extLst>
                  <a:ext uri="{92F66AF9-AF5D-475D-AB96-BACAA491FEBD}">
                    <a16:creationId xmlns:a16="http://schemas.microsoft.com/office/drawing/2010/main" id="{DD371E16-D5DF-40C6-8428-BA18E71507EB}"/>
                  </a:ext>
                </a:extLst>
              </p:cNvPr>
              <p:cNvCxnSpPr/>
              <p:nvPr/>
            </p:nvCxnSpPr>
            <p:spPr>
              <a:xfrm rot="10800000">
                <a:off x="3844020" y="2678535"/>
                <a:ext cx="0" cy="113700"/>
              </a:xfrm>
              <a:prstGeom prst="line">
                <a:avLst/>
              </a:prstGeom>
              <a:noFill/>
              <a:ln cap="flat" w="28575">
                <a:solidFill>
                  <a:srgbClr val="869fb2"/>
                </a:solidFill>
                <a:prstDash val="solid"/>
                <a:round/>
              </a:ln>
            </p:spPr>
          </p:cxnSp>
        </p:grpSp>
        <p:grpSp>
          <p:nvGrpSpPr>
            <p:cNvPr id="259" name="Google Shape;4832;p82">
              <a:extLst>
                <a:ext uri="{2781B835-FF1F-401B-A0FE-F4E20C5827C3}">
                  <a16:creationId xmlns:a16="http://schemas.microsoft.com/office/drawing/2010/main" id="{9D28A80C-511D-4611-8BB2-CEC9BEEC12F0}"/>
                </a:ext>
              </a:extLst>
            </p:cNvPr>
            <p:cNvGrpSpPr/>
            <p:nvPr/>
          </p:nvGrpSpPr>
          <p:grpSpPr>
            <a:xfrm rot="0">
              <a:off x="3787560" y="2281742"/>
              <a:ext cx="311089" cy="219900"/>
              <a:chOff x="3787560" y="2281742"/>
              <a:chExt cx="311089" cy="219900"/>
            </a:xfrm>
          </p:grpSpPr>
          <p:sp>
            <p:nvSpPr>
              <p:cNvPr id="260" name="Google Shape;4833;p82">
                <a:extLst>
                  <a:ext uri="{3CD0B3DA-1A63-4D7F-AECC-46D256FD0A61}">
                    <a16:creationId xmlns:a16="http://schemas.microsoft.com/office/drawing/2010/main" id="{8379CCF1-2124-45CC-884A-E721F723ED9A}"/>
                  </a:ext>
                </a:extLst>
              </p:cNvPr>
              <p:cNvSpPr/>
              <p:nvPr/>
            </p:nvSpPr>
            <p:spPr>
              <a:xfrm rot="0">
                <a:off x="3787560" y="2281742"/>
                <a:ext cx="219900" cy="219900"/>
              </a:xfrm>
              <a:prstGeom prst="ellipse">
                <a:avLst/>
              </a:prstGeom>
              <a:solidFill>
                <a:srgbClr val="a5b7c6"/>
              </a:solidFill>
              <a:ln>
                <a:noFill/>
              </a:ln>
            </p:spPr>
            <p:txBody>
              <a:bodyPr anchor="ctr" bIns="34275" lIns="68575" rIns="68575" rtlCol="0" spcFirstLastPara="true" tIns="34275" vert="horz" wrap="square">
                <a:noAutofit/>
              </a:bodyPr>
              <a:lstStyle/>
              <a:p>
                <a:pPr algn="ctr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cap="none" dirty="0" i="0" lang="en-US" strike="noStrike" sz="1400" u="none">
                    <a:solidFill>
                      <a:srgbClr val="00c3b1"/>
                    </a:solidFill>
                    <a:latin typeface="Calibri"/>
                  </a:rPr>
                  <a:t/>
                </a:r>
                <a:endParaRPr b="0" cap="none" dirty="0" i="0" lang="en-US" strike="noStrike" sz="1400" u="none">
                  <a:solidFill>
                    <a:srgbClr val="00c3b1"/>
                  </a:solidFill>
                  <a:latin typeface="Calibri"/>
                </a:endParaRPr>
              </a:p>
            </p:txBody>
          </p:sp>
          <p:cxnSp>
            <p:nvCxnSpPr>
              <p:cNvPr id="261" name="Google Shape;4834;p82">
                <a:extLst>
                  <a:ext uri="{2A60E5E8-CD9B-4015-9135-E5EF790A84B9}">
                    <a16:creationId xmlns:a16="http://schemas.microsoft.com/office/drawing/2010/main" id="{7BB28245-CFE0-4E57-951E-A18968912EAC}"/>
                  </a:ext>
                </a:extLst>
              </p:cNvPr>
              <p:cNvCxnSpPr/>
              <p:nvPr/>
            </p:nvCxnSpPr>
            <p:spPr>
              <a:xfrm rot="10800000">
                <a:off x="4003849" y="2393795"/>
                <a:ext cx="94800" cy="0"/>
              </a:xfrm>
              <a:prstGeom prst="line">
                <a:avLst/>
              </a:prstGeom>
              <a:noFill/>
              <a:ln cap="flat" w="28575">
                <a:solidFill>
                  <a:srgbClr val="a5b7c6"/>
                </a:solidFill>
                <a:prstDash val="solid"/>
                <a:round/>
              </a:ln>
            </p:spPr>
          </p:cxnSp>
        </p:grpSp>
        <p:grpSp>
          <p:nvGrpSpPr>
            <p:cNvPr id="262" name="Google Shape;4835;p82">
              <a:extLst>
                <a:ext uri="{09E870F6-2431-4C71-9C15-ECC215D274B4}">
                  <a16:creationId xmlns:a16="http://schemas.microsoft.com/office/drawing/2010/main" id="{A1D339DD-794D-4507-A0B9-29C3F461C022}"/>
                </a:ext>
              </a:extLst>
            </p:cNvPr>
            <p:cNvGrpSpPr/>
            <p:nvPr/>
          </p:nvGrpSpPr>
          <p:grpSpPr>
            <a:xfrm rot="0">
              <a:off x="3637290" y="2056248"/>
              <a:ext cx="219900" cy="330735"/>
              <a:chOff x="3637290" y="2056248"/>
              <a:chExt cx="219900" cy="330735"/>
            </a:xfrm>
          </p:grpSpPr>
          <p:sp>
            <p:nvSpPr>
              <p:cNvPr id="263" name="Google Shape;4836;p82">
                <a:extLst>
                  <a:ext uri="{3C11A413-8E1D-49A3-A542-1B07F8700909}">
                    <a16:creationId xmlns:a16="http://schemas.microsoft.com/office/drawing/2010/main" id="{D207CCD1-322C-417C-BB1F-5950BB0CF034}"/>
                  </a:ext>
                </a:extLst>
              </p:cNvPr>
              <p:cNvSpPr/>
              <p:nvPr/>
            </p:nvSpPr>
            <p:spPr>
              <a:xfrm rot="0">
                <a:off x="3637290" y="2167084"/>
                <a:ext cx="219900" cy="219900"/>
              </a:xfrm>
              <a:prstGeom prst="ellipse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="ctr" bIns="34275" lIns="68575" rIns="68575" rtlCol="0" spcFirstLastPara="true" tIns="34275" vert="horz" wrap="square">
                <a:noAutofit/>
              </a:bodyPr>
              <a:lstStyle/>
              <a:p>
                <a:pPr algn="ctr" indent="0" lvl="0" marL="0" marR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cap="none" dirty="0" i="0" lang="en-US" strike="noStrike" sz="1400" u="none">
                    <a:solidFill>
                      <a:srgbClr val="ffffff"/>
                    </a:solidFill>
                    <a:latin typeface="Calibri"/>
                  </a:rPr>
                  <a:t/>
                </a:r>
                <a:endParaRPr b="0" cap="none" dirty="0" i="0" lang="en-US" strike="noStrike" sz="1400" u="none">
                  <a:solidFill>
                    <a:srgbClr val="ffffff"/>
                  </a:solidFill>
                  <a:latin typeface="Calibri"/>
                </a:endParaRPr>
              </a:p>
            </p:txBody>
          </p:sp>
          <p:cxnSp>
            <p:nvCxnSpPr>
              <p:cNvPr id="264" name="Google Shape;4837;p82">
                <a:extLst>
                  <a:ext uri="{A1D01DE6-3EA7-469A-9276-54D409DB209D}">
                    <a16:creationId xmlns:a16="http://schemas.microsoft.com/office/drawing/2010/main" id="{8574234A-D8E9-4F6F-A896-E7E2C4296B3B}"/>
                  </a:ext>
                </a:extLst>
              </p:cNvPr>
              <p:cNvCxnSpPr/>
              <p:nvPr/>
            </p:nvCxnSpPr>
            <p:spPr>
              <a:xfrm rot="10800000">
                <a:off x="3747169" y="2056248"/>
                <a:ext cx="0" cy="113700"/>
              </a:xfrm>
              <a:prstGeom prst="line">
                <a:avLst/>
              </a:prstGeom>
              <a:noFill/>
              <a:ln cap="flat" w="28575">
                <a:solidFill>
                  <a:srgbClr val="bac8d3"/>
                </a:solidFill>
                <a:prstDash val="solid"/>
                <a:round/>
              </a:ln>
            </p:spPr>
          </p:cxnSp>
        </p:grpSp>
      </p:grpSp>
      <p:grpSp>
        <p:nvGrpSpPr>
          <p:cNvPr id="265" name="Google Shape;4838;p82">
            <a:extLst>
              <a:ext uri="{352A859A-054E-44C5-8458-315C3048D106}">
                <a16:creationId xmlns:a16="http://schemas.microsoft.com/office/drawing/2010/main" id="{E00ABF50-08FE-4BE6-9F36-194301C835E5}"/>
              </a:ext>
            </a:extLst>
          </p:cNvPr>
          <p:cNvGrpSpPr/>
          <p:nvPr/>
        </p:nvGrpSpPr>
        <p:grpSpPr>
          <a:xfrm rot="0">
            <a:off x="2571356" y="2926255"/>
            <a:ext cx="1268144" cy="592394"/>
            <a:chOff x="238125" y="1188750"/>
            <a:chExt cx="7140450" cy="3335550"/>
          </a:xfrm>
        </p:grpSpPr>
        <p:sp>
          <p:nvSpPr>
            <p:cNvPr id="266" name="Google Shape;4839;p82">
              <a:extLst>
                <a:ext uri="{A3199E8B-C2FB-477E-BF57-2118E7AF6CE2}">
                  <a16:creationId xmlns:a16="http://schemas.microsoft.com/office/drawing/2010/main" id="{5A73DBA5-A022-4CAB-A390-448A5A923B16}"/>
                </a:ext>
              </a:extLst>
            </p:cNvPr>
            <p:cNvSpPr/>
            <p:nvPr/>
          </p:nvSpPr>
          <p:spPr>
            <a:xfrm rot="0">
              <a:off x="238125" y="1188750"/>
              <a:ext cx="3507025" cy="1584000"/>
            </a:xfrm>
            <a:custGeom>
              <a:avLst/>
              <a:gdLst/>
              <a:ahLst/>
              <a:cxnLst/>
              <a:rect b="b" l="0" r="r" t="0"/>
              <a:pathLst>
                <a:path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7" name="Google Shape;4840;p82">
              <a:extLst>
                <a:ext uri="{C2DD1C91-A86A-4D78-91FE-8A45A9451565}">
                  <a16:creationId xmlns:a16="http://schemas.microsoft.com/office/drawing/2010/main" id="{B683B196-BCEA-43FD-9C62-AA76568CA826}"/>
                </a:ext>
              </a:extLst>
            </p:cNvPr>
            <p:cNvSpPr/>
            <p:nvPr/>
          </p:nvSpPr>
          <p:spPr>
            <a:xfrm rot="0">
              <a:off x="238125" y="2940300"/>
              <a:ext cx="3507025" cy="1584000"/>
            </a:xfrm>
            <a:custGeom>
              <a:avLst/>
              <a:gdLst/>
              <a:ahLst/>
              <a:cxnLst/>
              <a:rect b="b" l="0" r="r" t="0"/>
              <a:pathLst>
                <a:path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8" name="Google Shape;4841;p82">
              <a:extLst>
                <a:ext uri="{BAF3FC67-7DEF-497C-AF33-2519AF727DAD}">
                  <a16:creationId xmlns:a16="http://schemas.microsoft.com/office/drawing/2010/main" id="{B6039468-DAB7-4A81-8FFB-A1EE61063155}"/>
                </a:ext>
              </a:extLst>
            </p:cNvPr>
            <p:cNvSpPr/>
            <p:nvPr/>
          </p:nvSpPr>
          <p:spPr>
            <a:xfrm rot="0">
              <a:off x="3871550" y="1188750"/>
              <a:ext cx="3507025" cy="1584000"/>
            </a:xfrm>
            <a:custGeom>
              <a:avLst/>
              <a:gdLst/>
              <a:ahLst/>
              <a:cxnLst/>
              <a:rect b="b" l="0" r="r" t="0"/>
              <a:pathLst>
                <a:path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9" name="Google Shape;4842;p82">
              <a:extLst>
                <a:ext uri="{0DBEB785-0D70-4B22-9D3A-6DD2B9C51D23}">
                  <a16:creationId xmlns:a16="http://schemas.microsoft.com/office/drawing/2010/main" id="{9A63EAF1-2EA5-4EA4-AFE5-BE155EE02D05}"/>
                </a:ext>
              </a:extLst>
            </p:cNvPr>
            <p:cNvSpPr/>
            <p:nvPr/>
          </p:nvSpPr>
          <p:spPr>
            <a:xfrm rot="0">
              <a:off x="3871550" y="2940300"/>
              <a:ext cx="3507025" cy="1584000"/>
            </a:xfrm>
            <a:custGeom>
              <a:avLst/>
              <a:gdLst/>
              <a:ahLst/>
              <a:cxnLst/>
              <a:rect b="b" l="0" r="r" t="0"/>
              <a:pathLst>
                <a:path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0" name="Google Shape;4843;p82">
              <a:extLst>
                <a:ext uri="{4503DCAB-623B-4F14-893A-935993AD7748}">
                  <a16:creationId xmlns:a16="http://schemas.microsoft.com/office/drawing/2010/main" id="{30BBA218-30C5-45A4-B734-3718B91C89F1}"/>
                </a:ext>
              </a:extLst>
            </p:cNvPr>
            <p:cNvSpPr/>
            <p:nvPr/>
          </p:nvSpPr>
          <p:spPr>
            <a:xfrm rot="0">
              <a:off x="2842425" y="1934600"/>
              <a:ext cx="1843850" cy="1843850"/>
            </a:xfrm>
            <a:custGeom>
              <a:avLst/>
              <a:gdLst/>
              <a:ahLst/>
              <a:cxnLst/>
              <a:rect b="b" l="0" r="r" t="0"/>
              <a:pathLst>
                <a:path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1" name="Google Shape;4844;p82">
            <a:extLst>
              <a:ext uri="{9F4685DD-C4C5-42FA-9047-631A2B7EDB6E}">
                <a16:creationId xmlns:a16="http://schemas.microsoft.com/office/drawing/2010/main" id="{800B15E6-4179-49EC-AE4C-11FACC31C44C}"/>
              </a:ext>
            </a:extLst>
          </p:cNvPr>
          <p:cNvGrpSpPr/>
          <p:nvPr/>
        </p:nvGrpSpPr>
        <p:grpSpPr>
          <a:xfrm rot="0">
            <a:off x="6679257" y="2928410"/>
            <a:ext cx="1053944" cy="590146"/>
            <a:chOff x="238125" y="1335475"/>
            <a:chExt cx="5418735" cy="3034175"/>
          </a:xfrm>
        </p:grpSpPr>
        <p:sp>
          <p:nvSpPr>
            <p:cNvPr id="272" name="Google Shape;4845;p82">
              <a:extLst>
                <a:ext uri="{61DA296C-3B62-418E-8F09-AD2269B59455}">
                  <a16:creationId xmlns:a16="http://schemas.microsoft.com/office/drawing/2010/main" id="{F22216CA-EFFA-409F-A23B-4842F3C4AE08}"/>
                </a:ext>
              </a:extLst>
            </p:cNvPr>
            <p:cNvSpPr/>
            <p:nvPr/>
          </p:nvSpPr>
          <p:spPr>
            <a:xfrm rot="0">
              <a:off x="3669985" y="1335475"/>
              <a:ext cx="1986875" cy="3034175"/>
            </a:xfrm>
            <a:custGeom>
              <a:avLst/>
              <a:gdLst/>
              <a:ahLst/>
              <a:cxnLst/>
              <a:rect b="b" l="0" r="r" t="0"/>
              <a:pathLst>
                <a:path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3" name="Google Shape;4846;p82">
              <a:extLst>
                <a:ext uri="{B2BEA847-32B2-4145-B8FD-0D3D94ADC283}">
                  <a16:creationId xmlns:a16="http://schemas.microsoft.com/office/drawing/2010/main" id="{79507414-45BA-4190-8465-A1F03CBBCF7B}"/>
                </a:ext>
              </a:extLst>
            </p:cNvPr>
            <p:cNvSpPr/>
            <p:nvPr/>
          </p:nvSpPr>
          <p:spPr>
            <a:xfrm rot="0">
              <a:off x="1956350" y="1335475"/>
              <a:ext cx="1984950" cy="3034175"/>
            </a:xfrm>
            <a:custGeom>
              <a:avLst/>
              <a:gdLst/>
              <a:ahLst/>
              <a:cxnLst/>
              <a:rect b="b" l="0" r="r" t="0"/>
              <a:pathLst>
                <a:path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4" name="Google Shape;4847;p82">
              <a:extLst>
                <a:ext uri="{A085B32E-4389-48CE-B13C-A732476BD622}">
                  <a16:creationId xmlns:a16="http://schemas.microsoft.com/office/drawing/2010/main" id="{B5524E71-498E-47C7-94F3-E87C0284168A}"/>
                </a:ext>
              </a:extLst>
            </p:cNvPr>
            <p:cNvSpPr/>
            <p:nvPr/>
          </p:nvSpPr>
          <p:spPr>
            <a:xfrm rot="0">
              <a:off x="238125" y="1335475"/>
              <a:ext cx="1986850" cy="3034175"/>
            </a:xfrm>
            <a:custGeom>
              <a:avLst/>
              <a:gdLst/>
              <a:ahLst/>
              <a:cxnLst/>
              <a:rect b="b" l="0" r="r" t="0"/>
              <a:pathLst>
                <a:path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5" name="Google Shape;4848;p82">
            <a:extLst>
              <a:ext uri="{E50D0527-13A0-4CE5-8447-89361611546A}">
                <a16:creationId xmlns:a16="http://schemas.microsoft.com/office/drawing/2010/main" id="{9FF1D1E3-55E8-4078-B1B6-5199E2D21375}"/>
              </a:ext>
            </a:extLst>
          </p:cNvPr>
          <p:cNvGrpSpPr/>
          <p:nvPr/>
        </p:nvGrpSpPr>
        <p:grpSpPr>
          <a:xfrm rot="0">
            <a:off x="4110066" y="3733309"/>
            <a:ext cx="1268207" cy="638939"/>
            <a:chOff x="3967651" y="3645904"/>
            <a:chExt cx="1479304" cy="745292"/>
          </a:xfrm>
        </p:grpSpPr>
        <p:grpSp>
          <p:nvGrpSpPr>
            <p:cNvPr id="276" name="Google Shape;4849;p82">
              <a:extLst>
                <a:ext uri="{EEADE977-D773-4A42-8E03-3ACDB4F70887}">
                  <a16:creationId xmlns:a16="http://schemas.microsoft.com/office/drawing/2010/main" id="{67F84A76-14F8-4CBB-B4A2-102526E7A31F}"/>
                </a:ext>
              </a:extLst>
            </p:cNvPr>
            <p:cNvGrpSpPr/>
            <p:nvPr/>
          </p:nvGrpSpPr>
          <p:grpSpPr>
            <a:xfrm rot="0">
              <a:off x="3967651" y="4009026"/>
              <a:ext cx="1479304" cy="382170"/>
              <a:chOff x="3967651" y="4009026"/>
              <a:chExt cx="1479304" cy="382170"/>
            </a:xfrm>
          </p:grpSpPr>
          <p:grpSp>
            <p:nvGrpSpPr>
              <p:cNvPr id="277" name="Google Shape;4850;p82">
                <a:extLst>
                  <a:ext uri="{79E6468D-16AF-49BC-A634-810FA12BD8A9}">
                    <a16:creationId xmlns:a16="http://schemas.microsoft.com/office/drawing/2010/main" id="{EC9987F6-45B9-47A5-A6F5-8AAF17E89B3F}"/>
                  </a:ext>
                </a:extLst>
              </p:cNvPr>
              <p:cNvGrpSpPr/>
              <p:nvPr/>
            </p:nvGrpSpPr>
            <p:grpSpPr>
              <a:xfrm rot="0">
                <a:off x="4892216" y="4195630"/>
                <a:ext cx="554739" cy="195566"/>
                <a:chOff x="3604375" y="4892159"/>
                <a:chExt cx="1651500" cy="582215"/>
              </a:xfrm>
            </p:grpSpPr>
            <p:sp>
              <p:nvSpPr>
                <p:cNvPr id="278" name="Google Shape;4851;p82">
                  <a:extLst>
                    <a:ext uri="{F3893F44-E242-4891-85DC-1EF89BD4A87C}">
                      <a16:creationId xmlns:a16="http://schemas.microsoft.com/office/drawing/2010/main" id="{F346A855-E906-4BC7-BE8B-E8086D30904E}"/>
                    </a:ext>
                  </a:extLst>
                </p:cNvPr>
                <p:cNvSpPr/>
                <p:nvPr/>
              </p:nvSpPr>
              <p:spPr>
                <a:xfrm rot="0">
                  <a:off x="3604375" y="4892159"/>
                  <a:ext cx="1651500" cy="14682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873" w="66060">
                      <a:moveTo>
                        <a:pt x="1" y="0"/>
                      </a:moveTo>
                      <a:lnTo>
                        <a:pt x="7340" y="5872"/>
                      </a:lnTo>
                      <a:lnTo>
                        <a:pt x="66060" y="5872"/>
                      </a:lnTo>
                      <a:lnTo>
                        <a:pt x="5138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9" name="Google Shape;4852;p82">
                  <a:extLst>
                    <a:ext uri="{C14AF6B9-CFD0-4441-8639-1878A2A986E7}">
                      <a16:creationId xmlns:a16="http://schemas.microsoft.com/office/drawing/2010/main" id="{8F4EC53B-6809-4221-BCC4-73E6A1A469FD}"/>
                    </a:ext>
                  </a:extLst>
                </p:cNvPr>
                <p:cNvSpPr/>
                <p:nvPr/>
              </p:nvSpPr>
              <p:spPr>
                <a:xfrm rot="0">
                  <a:off x="3787875" y="5033974"/>
                  <a:ext cx="1468000" cy="44040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7616" w="58720">
                      <a:moveTo>
                        <a:pt x="0" y="0"/>
                      </a:moveTo>
                      <a:lnTo>
                        <a:pt x="0" y="17615"/>
                      </a:lnTo>
                      <a:lnTo>
                        <a:pt x="58720" y="17615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80" name="Google Shape;4853;p82">
                <a:extLst>
                  <a:ext uri="{E3C587A0-590F-4235-8C69-1BF789D205BD}">
                    <a16:creationId xmlns:a16="http://schemas.microsoft.com/office/drawing/2010/main" id="{2F442DF9-E1A5-499F-9965-6CB8D73B14C8}"/>
                  </a:ext>
                </a:extLst>
              </p:cNvPr>
              <p:cNvGrpSpPr/>
              <p:nvPr/>
            </p:nvGrpSpPr>
            <p:grpSpPr>
              <a:xfrm rot="0">
                <a:off x="3967651" y="4146302"/>
                <a:ext cx="579402" cy="244893"/>
                <a:chOff x="851875" y="4745310"/>
                <a:chExt cx="1724925" cy="729065"/>
              </a:xfrm>
            </p:grpSpPr>
            <p:sp>
              <p:nvSpPr>
                <p:cNvPr id="281" name="Google Shape;4854;p82">
                  <a:extLst>
                    <a:ext uri="{B89DA822-A4BD-4078-B1F5-3542C5219760}">
                      <a16:creationId xmlns:a16="http://schemas.microsoft.com/office/drawing/2010/main" id="{455DBF15-1D06-4CC4-BCDF-175D6EF853C0}"/>
                    </a:ext>
                  </a:extLst>
                </p:cNvPr>
                <p:cNvSpPr/>
                <p:nvPr/>
              </p:nvSpPr>
              <p:spPr>
                <a:xfrm rot="0">
                  <a:off x="851925" y="4745310"/>
                  <a:ext cx="1724875" cy="1468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875" w="68995">
                      <a:moveTo>
                        <a:pt x="14679" y="0"/>
                      </a:moveTo>
                      <a:lnTo>
                        <a:pt x="1" y="5874"/>
                      </a:lnTo>
                      <a:lnTo>
                        <a:pt x="58718" y="5874"/>
                      </a:lnTo>
                      <a:lnTo>
                        <a:pt x="68994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2" name="Google Shape;4855;p82">
                  <a:extLst>
                    <a:ext uri="{1645F4A1-4427-4299-8103-995A55442F08}">
                      <a16:creationId xmlns:a16="http://schemas.microsoft.com/office/drawing/2010/main" id="{9758BB06-D81A-413A-A27C-E256402606C0}"/>
                    </a:ext>
                  </a:extLst>
                </p:cNvPr>
                <p:cNvSpPr/>
                <p:nvPr/>
              </p:nvSpPr>
              <p:spPr>
                <a:xfrm rot="0">
                  <a:off x="851875" y="4887175"/>
                  <a:ext cx="1468025" cy="58720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3488" w="58721">
                      <a:moveTo>
                        <a:pt x="0" y="0"/>
                      </a:moveTo>
                      <a:lnTo>
                        <a:pt x="0" y="23487"/>
                      </a:lnTo>
                      <a:lnTo>
                        <a:pt x="58720" y="2348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83" name="Google Shape;4856;p82">
                <a:extLst>
                  <a:ext uri="{45B62A27-EF9D-4329-AA4A-9DFD5C08EDC7}">
                    <a16:creationId xmlns:a16="http://schemas.microsoft.com/office/drawing/2010/main" id="{41DF217D-5E87-4989-8805-ADAD2D1B26DC}"/>
                  </a:ext>
                </a:extLst>
              </p:cNvPr>
              <p:cNvGrpSpPr/>
              <p:nvPr/>
            </p:nvGrpSpPr>
            <p:grpSpPr>
              <a:xfrm rot="0">
                <a:off x="4460753" y="4009026"/>
                <a:ext cx="493110" cy="382170"/>
                <a:chOff x="2319875" y="4336625"/>
                <a:chExt cx="1468025" cy="1137750"/>
              </a:xfrm>
            </p:grpSpPr>
            <p:sp>
              <p:nvSpPr>
                <p:cNvPr id="284" name="Google Shape;4857;p82">
                  <a:extLst>
                    <a:ext uri="{E03636C3-06B9-44BD-924B-CE27F4A067E5}">
                      <a16:creationId xmlns:a16="http://schemas.microsoft.com/office/drawing/2010/main" id="{113D76E7-0C1B-4F6D-8E18-1EEC5AC4FB21}"/>
                    </a:ext>
                  </a:extLst>
                </p:cNvPr>
                <p:cNvSpPr/>
                <p:nvPr/>
              </p:nvSpPr>
              <p:spPr>
                <a:xfrm rot="0">
                  <a:off x="2319875" y="4336625"/>
                  <a:ext cx="1468025" cy="14687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5875" w="58721">
                      <a:moveTo>
                        <a:pt x="14681" y="0"/>
                      </a:moveTo>
                      <a:lnTo>
                        <a:pt x="0" y="5874"/>
                      </a:lnTo>
                      <a:lnTo>
                        <a:pt x="58720" y="5874"/>
                      </a:lnTo>
                      <a:lnTo>
                        <a:pt x="44042" y="0"/>
                      </a:ln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5" name="Google Shape;4858;p82">
                  <a:extLst>
                    <a:ext uri="{C5DC1AF5-F623-433C-BAF3-63AFCD6E2D44}">
                      <a16:creationId xmlns:a16="http://schemas.microsoft.com/office/drawing/2010/main" id="{43EE75C3-7FE6-4FC8-AF15-364E59DFD814}"/>
                    </a:ext>
                  </a:extLst>
                </p:cNvPr>
                <p:cNvSpPr/>
                <p:nvPr/>
              </p:nvSpPr>
              <p:spPr>
                <a:xfrm rot="0">
                  <a:off x="2319875" y="4483425"/>
                  <a:ext cx="1468025" cy="99095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9638" w="58721">
                      <a:moveTo>
                        <a:pt x="0" y="0"/>
                      </a:moveTo>
                      <a:lnTo>
                        <a:pt x="0" y="39637"/>
                      </a:lnTo>
                      <a:lnTo>
                        <a:pt x="58720" y="39637"/>
                      </a:lnTo>
                      <a:lnTo>
                        <a:pt x="58720" y="0"/>
                      </a:lnTo>
                      <a:close/>
                    </a:path>
                  </a:pathLst>
                </a:custGeom>
                <a:solidFill>
                  <a:srgbClr val="dbe2e7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  <p:grpSp>
          <p:nvGrpSpPr>
            <p:cNvPr id="286" name="Google Shape;4859;p82">
              <a:extLst>
                <a:ext uri="{E1A5E3D8-DC0F-4A85-8953-0D6B8E8CD7BC}">
                  <a16:creationId xmlns:a16="http://schemas.microsoft.com/office/drawing/2010/main" id="{9BED5B9F-8EFB-4735-8DF8-0CD916345227}"/>
                </a:ext>
              </a:extLst>
            </p:cNvPr>
            <p:cNvGrpSpPr/>
            <p:nvPr/>
          </p:nvGrpSpPr>
          <p:grpSpPr>
            <a:xfrm rot="0">
              <a:off x="4479443" y="3645904"/>
              <a:ext cx="455965" cy="388789"/>
              <a:chOff x="2957425" y="238100"/>
              <a:chExt cx="1910200" cy="1628775"/>
            </a:xfrm>
          </p:grpSpPr>
          <p:sp>
            <p:nvSpPr>
              <p:cNvPr id="287" name="Google Shape;4860;p82">
                <a:extLst>
                  <a:ext uri="{6B56C57D-6BB2-4803-BF74-FB21EDA52BAF}">
                    <a16:creationId xmlns:a16="http://schemas.microsoft.com/office/drawing/2010/main" id="{EEC76655-AF15-4292-8348-C05A6AF41DAD}"/>
                  </a:ext>
                </a:extLst>
              </p:cNvPr>
              <p:cNvSpPr/>
              <p:nvPr/>
            </p:nvSpPr>
            <p:spPr>
              <a:xfrm rot="0">
                <a:off x="4035900" y="239599"/>
                <a:ext cx="831725" cy="906350"/>
              </a:xfrm>
              <a:custGeom>
                <a:avLst/>
                <a:gdLst/>
                <a:ahLst/>
                <a:cxnLst/>
                <a:rect b="b" l="0" r="r" t="0"/>
                <a:pathLst>
                  <a:path h="36254" w="33269">
                    <a:moveTo>
                      <a:pt x="22705" y="0"/>
                    </a:moveTo>
                    <a:cubicBezTo>
                      <a:pt x="21111" y="0"/>
                      <a:pt x="19679" y="297"/>
                      <a:pt x="18461" y="685"/>
                    </a:cubicBezTo>
                    <a:cubicBezTo>
                      <a:pt x="17166" y="1102"/>
                      <a:pt x="15926" y="1669"/>
                      <a:pt x="14763" y="2373"/>
                    </a:cubicBezTo>
                    <a:cubicBezTo>
                      <a:pt x="13810" y="2945"/>
                      <a:pt x="13109" y="3505"/>
                      <a:pt x="12609" y="3900"/>
                    </a:cubicBezTo>
                    <a:lnTo>
                      <a:pt x="11977" y="4448"/>
                    </a:lnTo>
                    <a:lnTo>
                      <a:pt x="14023" y="6907"/>
                    </a:lnTo>
                    <a:lnTo>
                      <a:pt x="14679" y="6385"/>
                    </a:lnTo>
                    <a:cubicBezTo>
                      <a:pt x="15052" y="6124"/>
                      <a:pt x="15622" y="5698"/>
                      <a:pt x="16443" y="5255"/>
                    </a:cubicBezTo>
                    <a:cubicBezTo>
                      <a:pt x="17250" y="4815"/>
                      <a:pt x="18260" y="4326"/>
                      <a:pt x="19466" y="3977"/>
                    </a:cubicBezTo>
                    <a:cubicBezTo>
                      <a:pt x="20363" y="3713"/>
                      <a:pt x="21373" y="3535"/>
                      <a:pt x="22421" y="3535"/>
                    </a:cubicBezTo>
                    <a:cubicBezTo>
                      <a:pt x="22772" y="3535"/>
                      <a:pt x="23127" y="3555"/>
                      <a:pt x="23483" y="3599"/>
                    </a:cubicBezTo>
                    <a:cubicBezTo>
                      <a:pt x="24177" y="3661"/>
                      <a:pt x="24938" y="3905"/>
                      <a:pt x="25537" y="4168"/>
                    </a:cubicBezTo>
                    <a:cubicBezTo>
                      <a:pt x="25740" y="4271"/>
                      <a:pt x="25982" y="4377"/>
                      <a:pt x="26159" y="4475"/>
                    </a:cubicBezTo>
                    <a:cubicBezTo>
                      <a:pt x="26289" y="4568"/>
                      <a:pt x="26415" y="4659"/>
                      <a:pt x="26552" y="4740"/>
                    </a:cubicBezTo>
                    <a:cubicBezTo>
                      <a:pt x="26818" y="4941"/>
                      <a:pt x="27160" y="5171"/>
                      <a:pt x="27411" y="5458"/>
                    </a:cubicBezTo>
                    <a:cubicBezTo>
                      <a:pt x="28529" y="6528"/>
                      <a:pt x="29264" y="8171"/>
                      <a:pt x="29427" y="9930"/>
                    </a:cubicBezTo>
                    <a:cubicBezTo>
                      <a:pt x="29508" y="10808"/>
                      <a:pt x="29448" y="11723"/>
                      <a:pt x="29211" y="12589"/>
                    </a:cubicBezTo>
                    <a:cubicBezTo>
                      <a:pt x="29087" y="13020"/>
                      <a:pt x="28946" y="13451"/>
                      <a:pt x="28747" y="13853"/>
                    </a:cubicBezTo>
                    <a:lnTo>
                      <a:pt x="28677" y="14006"/>
                    </a:lnTo>
                    <a:cubicBezTo>
                      <a:pt x="28677" y="14006"/>
                      <a:pt x="28651" y="14062"/>
                      <a:pt x="28653" y="14062"/>
                    </a:cubicBezTo>
                    <a:cubicBezTo>
                      <a:pt x="28654" y="14062"/>
                      <a:pt x="28658" y="14055"/>
                      <a:pt x="28668" y="14038"/>
                    </a:cubicBezTo>
                    <a:lnTo>
                      <a:pt x="28668" y="14038"/>
                    </a:lnTo>
                    <a:lnTo>
                      <a:pt x="28618" y="14131"/>
                    </a:lnTo>
                    <a:lnTo>
                      <a:pt x="28409" y="14504"/>
                    </a:lnTo>
                    <a:cubicBezTo>
                      <a:pt x="28270" y="14744"/>
                      <a:pt x="28177" y="14878"/>
                      <a:pt x="28045" y="15084"/>
                    </a:cubicBezTo>
                    <a:cubicBezTo>
                      <a:pt x="26952" y="16678"/>
                      <a:pt x="25336" y="18021"/>
                      <a:pt x="23512" y="19098"/>
                    </a:cubicBezTo>
                    <a:cubicBezTo>
                      <a:pt x="21688" y="20170"/>
                      <a:pt x="19591" y="20984"/>
                      <a:pt x="17487" y="21695"/>
                    </a:cubicBezTo>
                    <a:cubicBezTo>
                      <a:pt x="15371" y="22408"/>
                      <a:pt x="13207" y="23019"/>
                      <a:pt x="11089" y="23679"/>
                    </a:cubicBezTo>
                    <a:cubicBezTo>
                      <a:pt x="9119" y="24319"/>
                      <a:pt x="6955" y="24728"/>
                      <a:pt x="4860" y="25736"/>
                    </a:cubicBezTo>
                    <a:cubicBezTo>
                      <a:pt x="3800" y="26233"/>
                      <a:pt x="2785" y="26940"/>
                      <a:pt x="1988" y="27763"/>
                    </a:cubicBezTo>
                    <a:cubicBezTo>
                      <a:pt x="1179" y="28589"/>
                      <a:pt x="468" y="29604"/>
                      <a:pt x="180" y="30868"/>
                    </a:cubicBezTo>
                    <a:cubicBezTo>
                      <a:pt x="32" y="31488"/>
                      <a:pt x="1" y="32165"/>
                      <a:pt x="135" y="32795"/>
                    </a:cubicBezTo>
                    <a:cubicBezTo>
                      <a:pt x="259" y="33436"/>
                      <a:pt x="470" y="33968"/>
                      <a:pt x="882" y="34540"/>
                    </a:cubicBezTo>
                    <a:cubicBezTo>
                      <a:pt x="1657" y="35540"/>
                      <a:pt x="2675" y="36002"/>
                      <a:pt x="3620" y="36184"/>
                    </a:cubicBezTo>
                    <a:cubicBezTo>
                      <a:pt x="3889" y="36231"/>
                      <a:pt x="4153" y="36254"/>
                      <a:pt x="4411" y="36254"/>
                    </a:cubicBezTo>
                    <a:cubicBezTo>
                      <a:pt x="5087" y="36254"/>
                      <a:pt x="5719" y="36098"/>
                      <a:pt x="6270" y="35808"/>
                    </a:cubicBezTo>
                    <a:cubicBezTo>
                      <a:pt x="6643" y="35617"/>
                      <a:pt x="6971" y="35351"/>
                      <a:pt x="7235" y="35026"/>
                    </a:cubicBezTo>
                    <a:cubicBezTo>
                      <a:pt x="7500" y="34722"/>
                      <a:pt x="7682" y="34200"/>
                      <a:pt x="7701" y="33901"/>
                    </a:cubicBezTo>
                    <a:cubicBezTo>
                      <a:pt x="7768" y="33237"/>
                      <a:pt x="7644" y="32706"/>
                      <a:pt x="7441" y="32268"/>
                    </a:cubicBezTo>
                    <a:cubicBezTo>
                      <a:pt x="7247" y="31835"/>
                      <a:pt x="6962" y="31483"/>
                      <a:pt x="6636" y="31342"/>
                    </a:cubicBezTo>
                    <a:cubicBezTo>
                      <a:pt x="6470" y="31265"/>
                      <a:pt x="6319" y="31239"/>
                      <a:pt x="6193" y="31239"/>
                    </a:cubicBezTo>
                    <a:cubicBezTo>
                      <a:pt x="6075" y="31239"/>
                      <a:pt x="5979" y="31261"/>
                      <a:pt x="5911" y="31284"/>
                    </a:cubicBezTo>
                    <a:lnTo>
                      <a:pt x="5700" y="31378"/>
                    </a:lnTo>
                    <a:cubicBezTo>
                      <a:pt x="5674" y="31404"/>
                      <a:pt x="6095" y="31342"/>
                      <a:pt x="6354" y="31717"/>
                    </a:cubicBezTo>
                    <a:cubicBezTo>
                      <a:pt x="6598" y="32045"/>
                      <a:pt x="6634" y="32854"/>
                      <a:pt x="6301" y="33558"/>
                    </a:cubicBezTo>
                    <a:cubicBezTo>
                      <a:pt x="6212" y="33840"/>
                      <a:pt x="5743" y="34057"/>
                      <a:pt x="5206" y="34057"/>
                    </a:cubicBezTo>
                    <a:cubicBezTo>
                      <a:pt x="4902" y="34057"/>
                      <a:pt x="4577" y="33987"/>
                      <a:pt x="4286" y="33822"/>
                    </a:cubicBezTo>
                    <a:cubicBezTo>
                      <a:pt x="3874" y="33620"/>
                      <a:pt x="3520" y="33237"/>
                      <a:pt x="3414" y="32898"/>
                    </a:cubicBezTo>
                    <a:cubicBezTo>
                      <a:pt x="3366" y="32720"/>
                      <a:pt x="3345" y="32536"/>
                      <a:pt x="3350" y="32352"/>
                    </a:cubicBezTo>
                    <a:cubicBezTo>
                      <a:pt x="3347" y="32156"/>
                      <a:pt x="3400" y="31959"/>
                      <a:pt x="3474" y="31739"/>
                    </a:cubicBezTo>
                    <a:cubicBezTo>
                      <a:pt x="3778" y="30851"/>
                      <a:pt x="4927" y="29589"/>
                      <a:pt x="6390" y="28955"/>
                    </a:cubicBezTo>
                    <a:cubicBezTo>
                      <a:pt x="7922" y="28220"/>
                      <a:pt x="9954" y="27823"/>
                      <a:pt x="12149" y="27157"/>
                    </a:cubicBezTo>
                    <a:cubicBezTo>
                      <a:pt x="14212" y="26537"/>
                      <a:pt x="16407" y="25946"/>
                      <a:pt x="18650" y="25219"/>
                    </a:cubicBezTo>
                    <a:cubicBezTo>
                      <a:pt x="20896" y="24481"/>
                      <a:pt x="23193" y="23644"/>
                      <a:pt x="25412" y="22377"/>
                    </a:cubicBezTo>
                    <a:cubicBezTo>
                      <a:pt x="27617" y="21130"/>
                      <a:pt x="29683" y="19416"/>
                      <a:pt x="31179" y="17202"/>
                    </a:cubicBezTo>
                    <a:cubicBezTo>
                      <a:pt x="31361" y="16927"/>
                      <a:pt x="31576" y="16577"/>
                      <a:pt x="31720" y="16321"/>
                    </a:cubicBezTo>
                    <a:lnTo>
                      <a:pt x="31926" y="15945"/>
                    </a:lnTo>
                    <a:lnTo>
                      <a:pt x="31976" y="15852"/>
                    </a:lnTo>
                    <a:lnTo>
                      <a:pt x="32055" y="15687"/>
                    </a:lnTo>
                    <a:lnTo>
                      <a:pt x="32160" y="15450"/>
                    </a:lnTo>
                    <a:cubicBezTo>
                      <a:pt x="32459" y="14827"/>
                      <a:pt x="32673" y="14179"/>
                      <a:pt x="32850" y="13528"/>
                    </a:cubicBezTo>
                    <a:cubicBezTo>
                      <a:pt x="33192" y="12218"/>
                      <a:pt x="33269" y="10875"/>
                      <a:pt x="33142" y="9583"/>
                    </a:cubicBezTo>
                    <a:cubicBezTo>
                      <a:pt x="32883" y="7000"/>
                      <a:pt x="31780" y="4549"/>
                      <a:pt x="29994" y="2837"/>
                    </a:cubicBezTo>
                    <a:cubicBezTo>
                      <a:pt x="29783" y="2615"/>
                      <a:pt x="29556" y="2411"/>
                      <a:pt x="29309" y="2227"/>
                    </a:cubicBezTo>
                    <a:cubicBezTo>
                      <a:pt x="29060" y="2040"/>
                      <a:pt x="28862" y="1846"/>
                      <a:pt x="28570" y="1676"/>
                    </a:cubicBezTo>
                    <a:cubicBezTo>
                      <a:pt x="28292" y="1502"/>
                      <a:pt x="28010" y="1337"/>
                      <a:pt x="27732" y="1176"/>
                    </a:cubicBezTo>
                    <a:cubicBezTo>
                      <a:pt x="27488" y="1054"/>
                      <a:pt x="27289" y="975"/>
                      <a:pt x="27066" y="872"/>
                    </a:cubicBezTo>
                    <a:cubicBezTo>
                      <a:pt x="25934" y="398"/>
                      <a:pt x="24917" y="147"/>
                      <a:pt x="23871" y="54"/>
                    </a:cubicBezTo>
                    <a:cubicBezTo>
                      <a:pt x="23474" y="17"/>
                      <a:pt x="23085" y="0"/>
                      <a:pt x="22705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88" name="Google Shape;4861;p82">
                <a:extLst>
                  <a:ext uri="{C25FF77A-16BE-44DC-B85D-349BC6D33BFF}">
                    <a16:creationId xmlns:a16="http://schemas.microsoft.com/office/drawing/2010/main" id="{32CB812F-F167-4DE6-8DCC-F50336DA7A7D}"/>
                  </a:ext>
                </a:extLst>
              </p:cNvPr>
              <p:cNvSpPr/>
              <p:nvPr/>
            </p:nvSpPr>
            <p:spPr>
              <a:xfrm rot="0">
                <a:off x="4062724" y="270525"/>
                <a:ext cx="775400" cy="855625"/>
              </a:xfrm>
              <a:custGeom>
                <a:avLst/>
                <a:gdLst/>
                <a:ahLst/>
                <a:cxnLst/>
                <a:rect b="b" l="0" r="r" t="0"/>
                <a:pathLst>
                  <a:path h="34225" w="31016">
                    <a:moveTo>
                      <a:pt x="4627" y="30141"/>
                    </a:moveTo>
                    <a:cubicBezTo>
                      <a:pt x="4626" y="30143"/>
                      <a:pt x="4626" y="30145"/>
                      <a:pt x="4628" y="30145"/>
                    </a:cubicBezTo>
                    <a:lnTo>
                      <a:pt x="4628" y="30145"/>
                    </a:lnTo>
                    <a:cubicBezTo>
                      <a:pt x="4627" y="30144"/>
                      <a:pt x="4627" y="30143"/>
                      <a:pt x="4627" y="30141"/>
                    </a:cubicBezTo>
                    <a:close/>
                    <a:moveTo>
                      <a:pt x="4628" y="30145"/>
                    </a:moveTo>
                    <a:cubicBezTo>
                      <a:pt x="4629" y="30146"/>
                      <a:pt x="4631" y="30147"/>
                      <a:pt x="4633" y="30147"/>
                    </a:cubicBezTo>
                    <a:cubicBezTo>
                      <a:pt x="4634" y="30147"/>
                      <a:pt x="4634" y="30147"/>
                      <a:pt x="4636" y="30147"/>
                    </a:cubicBezTo>
                    <a:lnTo>
                      <a:pt x="4636" y="30147"/>
                    </a:lnTo>
                    <a:cubicBezTo>
                      <a:pt x="4635" y="30147"/>
                      <a:pt x="4635" y="30147"/>
                      <a:pt x="4635" y="30147"/>
                    </a:cubicBezTo>
                    <a:cubicBezTo>
                      <a:pt x="4632" y="30147"/>
                      <a:pt x="4630" y="30146"/>
                      <a:pt x="4628" y="30145"/>
                    </a:cubicBezTo>
                    <a:close/>
                    <a:moveTo>
                      <a:pt x="21530" y="0"/>
                    </a:moveTo>
                    <a:cubicBezTo>
                      <a:pt x="20130" y="0"/>
                      <a:pt x="18844" y="256"/>
                      <a:pt x="17738" y="602"/>
                    </a:cubicBezTo>
                    <a:cubicBezTo>
                      <a:pt x="16529" y="983"/>
                      <a:pt x="15368" y="1502"/>
                      <a:pt x="14279" y="2146"/>
                    </a:cubicBezTo>
                    <a:cubicBezTo>
                      <a:pt x="13369" y="2670"/>
                      <a:pt x="12713" y="3183"/>
                      <a:pt x="12258" y="3530"/>
                    </a:cubicBezTo>
                    <a:lnTo>
                      <a:pt x="11617" y="4068"/>
                    </a:lnTo>
                    <a:lnTo>
                      <a:pt x="12234" y="4813"/>
                    </a:lnTo>
                    <a:lnTo>
                      <a:pt x="12881" y="4279"/>
                    </a:lnTo>
                    <a:cubicBezTo>
                      <a:pt x="13297" y="3973"/>
                      <a:pt x="13912" y="3496"/>
                      <a:pt x="14779" y="3008"/>
                    </a:cubicBezTo>
                    <a:cubicBezTo>
                      <a:pt x="15808" y="2412"/>
                      <a:pt x="16902" y="1936"/>
                      <a:pt x="18039" y="1588"/>
                    </a:cubicBezTo>
                    <a:cubicBezTo>
                      <a:pt x="19049" y="1281"/>
                      <a:pt x="20205" y="1064"/>
                      <a:pt x="21437" y="1064"/>
                    </a:cubicBezTo>
                    <a:cubicBezTo>
                      <a:pt x="21800" y="1064"/>
                      <a:pt x="22170" y="1083"/>
                      <a:pt x="22544" y="1124"/>
                    </a:cubicBezTo>
                    <a:cubicBezTo>
                      <a:pt x="23363" y="1198"/>
                      <a:pt x="24213" y="1442"/>
                      <a:pt x="24998" y="1782"/>
                    </a:cubicBezTo>
                    <a:cubicBezTo>
                      <a:pt x="25206" y="1883"/>
                      <a:pt x="25433" y="1981"/>
                      <a:pt x="25634" y="2089"/>
                    </a:cubicBezTo>
                    <a:lnTo>
                      <a:pt x="26183" y="2433"/>
                    </a:lnTo>
                    <a:cubicBezTo>
                      <a:pt x="26537" y="2694"/>
                      <a:pt x="26927" y="2962"/>
                      <a:pt x="27241" y="3305"/>
                    </a:cubicBezTo>
                    <a:cubicBezTo>
                      <a:pt x="28593" y="4597"/>
                      <a:pt x="29462" y="6522"/>
                      <a:pt x="29663" y="8571"/>
                    </a:cubicBezTo>
                    <a:cubicBezTo>
                      <a:pt x="29888" y="10637"/>
                      <a:pt x="29323" y="12791"/>
                      <a:pt x="28083" y="14598"/>
                    </a:cubicBezTo>
                    <a:cubicBezTo>
                      <a:pt x="26853" y="16415"/>
                      <a:pt x="25081" y="17897"/>
                      <a:pt x="23116" y="19029"/>
                    </a:cubicBezTo>
                    <a:cubicBezTo>
                      <a:pt x="21151" y="20168"/>
                      <a:pt x="18980" y="20987"/>
                      <a:pt x="16826" y="21708"/>
                    </a:cubicBezTo>
                    <a:cubicBezTo>
                      <a:pt x="14664" y="22423"/>
                      <a:pt x="12488" y="23024"/>
                      <a:pt x="10389" y="23666"/>
                    </a:cubicBezTo>
                    <a:cubicBezTo>
                      <a:pt x="8338" y="24314"/>
                      <a:pt x="6224" y="24716"/>
                      <a:pt x="4321" y="25624"/>
                    </a:cubicBezTo>
                    <a:cubicBezTo>
                      <a:pt x="3368" y="26069"/>
                      <a:pt x="2495" y="26677"/>
                      <a:pt x="1791" y="27395"/>
                    </a:cubicBezTo>
                    <a:cubicBezTo>
                      <a:pt x="1082" y="28106"/>
                      <a:pt x="508" y="28965"/>
                      <a:pt x="259" y="29935"/>
                    </a:cubicBezTo>
                    <a:cubicBezTo>
                      <a:pt x="0" y="30909"/>
                      <a:pt x="170" y="31941"/>
                      <a:pt x="694" y="32731"/>
                    </a:cubicBezTo>
                    <a:cubicBezTo>
                      <a:pt x="1235" y="33501"/>
                      <a:pt x="2023" y="33935"/>
                      <a:pt x="2782" y="34121"/>
                    </a:cubicBezTo>
                    <a:cubicBezTo>
                      <a:pt x="3070" y="34191"/>
                      <a:pt x="3358" y="34225"/>
                      <a:pt x="3638" y="34225"/>
                    </a:cubicBezTo>
                    <a:cubicBezTo>
                      <a:pt x="4106" y="34225"/>
                      <a:pt x="4553" y="34131"/>
                      <a:pt x="4946" y="33954"/>
                    </a:cubicBezTo>
                    <a:cubicBezTo>
                      <a:pt x="5250" y="33820"/>
                      <a:pt x="5523" y="33623"/>
                      <a:pt x="5748" y="33379"/>
                    </a:cubicBezTo>
                    <a:cubicBezTo>
                      <a:pt x="5965" y="33145"/>
                      <a:pt x="6087" y="32805"/>
                      <a:pt x="6138" y="32544"/>
                    </a:cubicBezTo>
                    <a:cubicBezTo>
                      <a:pt x="6332" y="31462"/>
                      <a:pt x="5963" y="30567"/>
                      <a:pt x="5465" y="30236"/>
                    </a:cubicBezTo>
                    <a:cubicBezTo>
                      <a:pt x="5261" y="30119"/>
                      <a:pt x="5087" y="30085"/>
                      <a:pt x="4953" y="30085"/>
                    </a:cubicBezTo>
                    <a:cubicBezTo>
                      <a:pt x="4777" y="30085"/>
                      <a:pt x="4666" y="30143"/>
                      <a:pt x="4636" y="30147"/>
                    </a:cubicBezTo>
                    <a:lnTo>
                      <a:pt x="4636" y="30147"/>
                    </a:lnTo>
                    <a:cubicBezTo>
                      <a:pt x="4659" y="30146"/>
                      <a:pt x="4725" y="30130"/>
                      <a:pt x="4819" y="30130"/>
                    </a:cubicBezTo>
                    <a:cubicBezTo>
                      <a:pt x="4961" y="30130"/>
                      <a:pt x="5166" y="30167"/>
                      <a:pt x="5381" y="30349"/>
                    </a:cubicBezTo>
                    <a:cubicBezTo>
                      <a:pt x="5760" y="30682"/>
                      <a:pt x="5968" y="31534"/>
                      <a:pt x="5719" y="32443"/>
                    </a:cubicBezTo>
                    <a:cubicBezTo>
                      <a:pt x="5587" y="33111"/>
                      <a:pt x="4764" y="33560"/>
                      <a:pt x="3860" y="33560"/>
                    </a:cubicBezTo>
                    <a:cubicBezTo>
                      <a:pt x="3569" y="33560"/>
                      <a:pt x="3269" y="33514"/>
                      <a:pt x="2980" y="33413"/>
                    </a:cubicBezTo>
                    <a:cubicBezTo>
                      <a:pt x="2382" y="33216"/>
                      <a:pt x="1798" y="32805"/>
                      <a:pt x="1458" y="32235"/>
                    </a:cubicBezTo>
                    <a:cubicBezTo>
                      <a:pt x="1125" y="31682"/>
                      <a:pt x="1044" y="30904"/>
                      <a:pt x="1252" y="30198"/>
                    </a:cubicBezTo>
                    <a:cubicBezTo>
                      <a:pt x="1688" y="28745"/>
                      <a:pt x="3091" y="27381"/>
                      <a:pt x="4783" y="26591"/>
                    </a:cubicBezTo>
                    <a:cubicBezTo>
                      <a:pt x="6511" y="25758"/>
                      <a:pt x="8589" y="25356"/>
                      <a:pt x="10703" y="24695"/>
                    </a:cubicBezTo>
                    <a:cubicBezTo>
                      <a:pt x="12785" y="24061"/>
                      <a:pt x="14968" y="23460"/>
                      <a:pt x="17166" y="22734"/>
                    </a:cubicBezTo>
                    <a:cubicBezTo>
                      <a:pt x="19361" y="22002"/>
                      <a:pt x="21587" y="21171"/>
                      <a:pt x="23662" y="19972"/>
                    </a:cubicBezTo>
                    <a:cubicBezTo>
                      <a:pt x="25730" y="18782"/>
                      <a:pt x="27636" y="17205"/>
                      <a:pt x="28990" y="15211"/>
                    </a:cubicBezTo>
                    <a:cubicBezTo>
                      <a:pt x="30357" y="13236"/>
                      <a:pt x="31015" y="10761"/>
                      <a:pt x="30757" y="8468"/>
                    </a:cubicBezTo>
                    <a:cubicBezTo>
                      <a:pt x="30537" y="6175"/>
                      <a:pt x="29567" y="4006"/>
                      <a:pt x="28016" y="2517"/>
                    </a:cubicBezTo>
                    <a:cubicBezTo>
                      <a:pt x="27652" y="2122"/>
                      <a:pt x="27221" y="1818"/>
                      <a:pt x="26791" y="1507"/>
                    </a:cubicBezTo>
                    <a:lnTo>
                      <a:pt x="26108" y="1091"/>
                    </a:lnTo>
                    <a:cubicBezTo>
                      <a:pt x="25888" y="976"/>
                      <a:pt x="25673" y="887"/>
                      <a:pt x="25457" y="787"/>
                    </a:cubicBezTo>
                    <a:cubicBezTo>
                      <a:pt x="24512" y="384"/>
                      <a:pt x="23585" y="138"/>
                      <a:pt x="22659" y="56"/>
                    </a:cubicBezTo>
                    <a:cubicBezTo>
                      <a:pt x="22276" y="18"/>
                      <a:pt x="21899" y="0"/>
                      <a:pt x="21530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89" name="Google Shape;4862;p82">
                <a:extLst>
                  <a:ext uri="{28AEE7BE-EA2A-4EAD-A362-4294DB95717F}">
                    <a16:creationId xmlns:a16="http://schemas.microsoft.com/office/drawing/2010/main" id="{0C1D8B02-34BB-4887-A271-6B34A95F2B8C}"/>
                  </a:ext>
                </a:extLst>
              </p:cNvPr>
              <p:cNvSpPr/>
              <p:nvPr/>
            </p:nvSpPr>
            <p:spPr>
              <a:xfrm rot="0">
                <a:off x="2957425" y="254350"/>
                <a:ext cx="842900" cy="896500"/>
              </a:xfrm>
              <a:custGeom>
                <a:avLst/>
                <a:gdLst/>
                <a:ahLst/>
                <a:cxnLst/>
                <a:rect b="b" l="0" r="r" t="0"/>
                <a:pathLst>
                  <a:path h="35860" w="33716">
                    <a:moveTo>
                      <a:pt x="10613" y="1"/>
                    </a:moveTo>
                    <a:cubicBezTo>
                      <a:pt x="10145" y="1"/>
                      <a:pt x="9663" y="27"/>
                      <a:pt x="9169" y="83"/>
                    </a:cubicBezTo>
                    <a:cubicBezTo>
                      <a:pt x="8120" y="196"/>
                      <a:pt x="7110" y="471"/>
                      <a:pt x="5987" y="969"/>
                    </a:cubicBezTo>
                    <a:cubicBezTo>
                      <a:pt x="5769" y="1077"/>
                      <a:pt x="5573" y="1158"/>
                      <a:pt x="5329" y="1288"/>
                    </a:cubicBezTo>
                    <a:cubicBezTo>
                      <a:pt x="5054" y="1453"/>
                      <a:pt x="4776" y="1623"/>
                      <a:pt x="4501" y="1805"/>
                    </a:cubicBezTo>
                    <a:cubicBezTo>
                      <a:pt x="4211" y="1982"/>
                      <a:pt x="4020" y="2180"/>
                      <a:pt x="3773" y="2374"/>
                    </a:cubicBezTo>
                    <a:cubicBezTo>
                      <a:pt x="3531" y="2561"/>
                      <a:pt x="3306" y="2769"/>
                      <a:pt x="3103" y="2997"/>
                    </a:cubicBezTo>
                    <a:cubicBezTo>
                      <a:pt x="1353" y="4746"/>
                      <a:pt x="305" y="7222"/>
                      <a:pt x="101" y="9807"/>
                    </a:cubicBezTo>
                    <a:cubicBezTo>
                      <a:pt x="1" y="11104"/>
                      <a:pt x="108" y="12445"/>
                      <a:pt x="477" y="13744"/>
                    </a:cubicBezTo>
                    <a:cubicBezTo>
                      <a:pt x="669" y="14393"/>
                      <a:pt x="896" y="15037"/>
                      <a:pt x="1207" y="15655"/>
                    </a:cubicBezTo>
                    <a:lnTo>
                      <a:pt x="1317" y="15887"/>
                    </a:lnTo>
                    <a:lnTo>
                      <a:pt x="1399" y="16050"/>
                    </a:lnTo>
                    <a:lnTo>
                      <a:pt x="1454" y="16143"/>
                    </a:lnTo>
                    <a:lnTo>
                      <a:pt x="1664" y="16514"/>
                    </a:lnTo>
                    <a:cubicBezTo>
                      <a:pt x="1815" y="16768"/>
                      <a:pt x="2038" y="17112"/>
                      <a:pt x="2227" y="17383"/>
                    </a:cubicBezTo>
                    <a:cubicBezTo>
                      <a:pt x="3768" y="19563"/>
                      <a:pt x="5870" y="21234"/>
                      <a:pt x="8101" y="22431"/>
                    </a:cubicBezTo>
                    <a:cubicBezTo>
                      <a:pt x="10346" y="23652"/>
                      <a:pt x="12661" y="24439"/>
                      <a:pt x="14923" y="25131"/>
                    </a:cubicBezTo>
                    <a:cubicBezTo>
                      <a:pt x="17183" y="25811"/>
                      <a:pt x="19387" y="26354"/>
                      <a:pt x="21465" y="26929"/>
                    </a:cubicBezTo>
                    <a:cubicBezTo>
                      <a:pt x="23674" y="27549"/>
                      <a:pt x="25714" y="27901"/>
                      <a:pt x="27263" y="28605"/>
                    </a:cubicBezTo>
                    <a:cubicBezTo>
                      <a:pt x="28737" y="29208"/>
                      <a:pt x="29912" y="30443"/>
                      <a:pt x="30235" y="31324"/>
                    </a:cubicBezTo>
                    <a:cubicBezTo>
                      <a:pt x="30314" y="31544"/>
                      <a:pt x="30372" y="31738"/>
                      <a:pt x="30372" y="31934"/>
                    </a:cubicBezTo>
                    <a:cubicBezTo>
                      <a:pt x="30382" y="32118"/>
                      <a:pt x="30362" y="32303"/>
                      <a:pt x="30319" y="32482"/>
                    </a:cubicBezTo>
                    <a:cubicBezTo>
                      <a:pt x="30221" y="32825"/>
                      <a:pt x="29876" y="33215"/>
                      <a:pt x="29470" y="33423"/>
                    </a:cubicBezTo>
                    <a:cubicBezTo>
                      <a:pt x="29168" y="33604"/>
                      <a:pt x="28826" y="33680"/>
                      <a:pt x="28510" y="33680"/>
                    </a:cubicBezTo>
                    <a:cubicBezTo>
                      <a:pt x="27991" y="33680"/>
                      <a:pt x="27541" y="33476"/>
                      <a:pt x="27447" y="33203"/>
                    </a:cubicBezTo>
                    <a:cubicBezTo>
                      <a:pt x="27102" y="32509"/>
                      <a:pt x="27119" y="31700"/>
                      <a:pt x="27356" y="31364"/>
                    </a:cubicBezTo>
                    <a:cubicBezTo>
                      <a:pt x="27607" y="30981"/>
                      <a:pt x="28028" y="31037"/>
                      <a:pt x="28000" y="31010"/>
                    </a:cubicBezTo>
                    <a:lnTo>
                      <a:pt x="27789" y="30922"/>
                    </a:lnTo>
                    <a:cubicBezTo>
                      <a:pt x="27724" y="30901"/>
                      <a:pt x="27634" y="30882"/>
                      <a:pt x="27526" y="30882"/>
                    </a:cubicBezTo>
                    <a:cubicBezTo>
                      <a:pt x="27395" y="30882"/>
                      <a:pt x="27238" y="30910"/>
                      <a:pt x="27064" y="30996"/>
                    </a:cubicBezTo>
                    <a:cubicBezTo>
                      <a:pt x="26741" y="31144"/>
                      <a:pt x="26465" y="31501"/>
                      <a:pt x="26279" y="31937"/>
                    </a:cubicBezTo>
                    <a:cubicBezTo>
                      <a:pt x="26087" y="32379"/>
                      <a:pt x="25975" y="32913"/>
                      <a:pt x="26056" y="33576"/>
                    </a:cubicBezTo>
                    <a:cubicBezTo>
                      <a:pt x="26082" y="33875"/>
                      <a:pt x="26274" y="34392"/>
                      <a:pt x="26544" y="34692"/>
                    </a:cubicBezTo>
                    <a:cubicBezTo>
                      <a:pt x="26815" y="35010"/>
                      <a:pt x="27150" y="35269"/>
                      <a:pt x="27526" y="35453"/>
                    </a:cubicBezTo>
                    <a:cubicBezTo>
                      <a:pt x="28058" y="35717"/>
                      <a:pt x="28661" y="35859"/>
                      <a:pt x="29301" y="35859"/>
                    </a:cubicBezTo>
                    <a:cubicBezTo>
                      <a:pt x="29589" y="35859"/>
                      <a:pt x="29884" y="35831"/>
                      <a:pt x="30183" y="35771"/>
                    </a:cubicBezTo>
                    <a:cubicBezTo>
                      <a:pt x="31126" y="35568"/>
                      <a:pt x="32134" y="35087"/>
                      <a:pt x="32885" y="34067"/>
                    </a:cubicBezTo>
                    <a:cubicBezTo>
                      <a:pt x="33287" y="33485"/>
                      <a:pt x="33484" y="32951"/>
                      <a:pt x="33596" y="32308"/>
                    </a:cubicBezTo>
                    <a:cubicBezTo>
                      <a:pt x="33716" y="31673"/>
                      <a:pt x="33670" y="30998"/>
                      <a:pt x="33510" y="30381"/>
                    </a:cubicBezTo>
                    <a:cubicBezTo>
                      <a:pt x="33194" y="29124"/>
                      <a:pt x="32462" y="28123"/>
                      <a:pt x="31638" y="27317"/>
                    </a:cubicBezTo>
                    <a:cubicBezTo>
                      <a:pt x="30822" y="26508"/>
                      <a:pt x="29793" y="25825"/>
                      <a:pt x="28723" y="25349"/>
                    </a:cubicBezTo>
                    <a:cubicBezTo>
                      <a:pt x="26604" y="24389"/>
                      <a:pt x="24436" y="24025"/>
                      <a:pt x="22451" y="23427"/>
                    </a:cubicBezTo>
                    <a:cubicBezTo>
                      <a:pt x="20318" y="22812"/>
                      <a:pt x="18143" y="22249"/>
                      <a:pt x="16012" y="21581"/>
                    </a:cubicBezTo>
                    <a:cubicBezTo>
                      <a:pt x="13894" y="20914"/>
                      <a:pt x="11778" y="20148"/>
                      <a:pt x="9935" y="19113"/>
                    </a:cubicBezTo>
                    <a:cubicBezTo>
                      <a:pt x="8084" y="18075"/>
                      <a:pt x="6442" y="16765"/>
                      <a:pt x="5315" y="15193"/>
                    </a:cubicBezTo>
                    <a:cubicBezTo>
                      <a:pt x="5178" y="14991"/>
                      <a:pt x="5082" y="14862"/>
                      <a:pt x="4939" y="14625"/>
                    </a:cubicBezTo>
                    <a:lnTo>
                      <a:pt x="4723" y="14254"/>
                    </a:lnTo>
                    <a:lnTo>
                      <a:pt x="4679" y="14181"/>
                    </a:lnTo>
                    <a:lnTo>
                      <a:pt x="4679" y="14181"/>
                    </a:lnTo>
                    <a:cubicBezTo>
                      <a:pt x="4682" y="14186"/>
                      <a:pt x="4684" y="14188"/>
                      <a:pt x="4684" y="14188"/>
                    </a:cubicBezTo>
                    <a:cubicBezTo>
                      <a:pt x="4687" y="14188"/>
                      <a:pt x="4659" y="14132"/>
                      <a:pt x="4659" y="14132"/>
                    </a:cubicBezTo>
                    <a:lnTo>
                      <a:pt x="4587" y="13979"/>
                    </a:lnTo>
                    <a:cubicBezTo>
                      <a:pt x="4379" y="13582"/>
                      <a:pt x="4228" y="13156"/>
                      <a:pt x="4096" y="12727"/>
                    </a:cubicBezTo>
                    <a:cubicBezTo>
                      <a:pt x="3838" y="11865"/>
                      <a:pt x="3761" y="10953"/>
                      <a:pt x="3823" y="10072"/>
                    </a:cubicBezTo>
                    <a:cubicBezTo>
                      <a:pt x="3948" y="8311"/>
                      <a:pt x="4649" y="6654"/>
                      <a:pt x="5743" y="5558"/>
                    </a:cubicBezTo>
                    <a:cubicBezTo>
                      <a:pt x="5987" y="5268"/>
                      <a:pt x="6325" y="5029"/>
                      <a:pt x="6586" y="4823"/>
                    </a:cubicBezTo>
                    <a:cubicBezTo>
                      <a:pt x="6720" y="4737"/>
                      <a:pt x="6847" y="4646"/>
                      <a:pt x="6971" y="4550"/>
                    </a:cubicBezTo>
                    <a:cubicBezTo>
                      <a:pt x="7148" y="4447"/>
                      <a:pt x="7388" y="4335"/>
                      <a:pt x="7589" y="4229"/>
                    </a:cubicBezTo>
                    <a:cubicBezTo>
                      <a:pt x="8180" y="3952"/>
                      <a:pt x="8936" y="3693"/>
                      <a:pt x="9631" y="3614"/>
                    </a:cubicBezTo>
                    <a:cubicBezTo>
                      <a:pt x="10052" y="3554"/>
                      <a:pt x="10473" y="3527"/>
                      <a:pt x="10888" y="3527"/>
                    </a:cubicBezTo>
                    <a:cubicBezTo>
                      <a:pt x="11865" y="3527"/>
                      <a:pt x="12809" y="3678"/>
                      <a:pt x="13654" y="3909"/>
                    </a:cubicBezTo>
                    <a:cubicBezTo>
                      <a:pt x="14866" y="4232"/>
                      <a:pt x="15888" y="4699"/>
                      <a:pt x="16704" y="5120"/>
                    </a:cubicBezTo>
                    <a:cubicBezTo>
                      <a:pt x="17532" y="5546"/>
                      <a:pt x="18111" y="5960"/>
                      <a:pt x="18492" y="6214"/>
                    </a:cubicBezTo>
                    <a:lnTo>
                      <a:pt x="19157" y="6721"/>
                    </a:lnTo>
                    <a:lnTo>
                      <a:pt x="21151" y="4222"/>
                    </a:lnTo>
                    <a:lnTo>
                      <a:pt x="20507" y="3686"/>
                    </a:lnTo>
                    <a:cubicBezTo>
                      <a:pt x="19998" y="3303"/>
                      <a:pt x="19287" y="2757"/>
                      <a:pt x="18322" y="2207"/>
                    </a:cubicBezTo>
                    <a:cubicBezTo>
                      <a:pt x="17144" y="1527"/>
                      <a:pt x="15892" y="986"/>
                      <a:pt x="14590" y="598"/>
                    </a:cubicBezTo>
                    <a:cubicBezTo>
                      <a:pt x="13435" y="258"/>
                      <a:pt x="12094" y="1"/>
                      <a:pt x="1061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0" name="Google Shape;4863;p82">
                <a:extLst>
                  <a:ext uri="{424B4111-4191-44F6-98C3-8E6F8E5A2F34}">
                    <a16:creationId xmlns:a16="http://schemas.microsoft.com/office/drawing/2010/main" id="{BE0D3260-760C-4C4E-8163-AAC0F7442C91}"/>
                  </a:ext>
                </a:extLst>
              </p:cNvPr>
              <p:cNvSpPr/>
              <p:nvPr/>
            </p:nvSpPr>
            <p:spPr>
              <a:xfrm rot="0">
                <a:off x="2987525" y="285250"/>
                <a:ext cx="786050" cy="845950"/>
              </a:xfrm>
              <a:custGeom>
                <a:avLst/>
                <a:gdLst/>
                <a:ahLst/>
                <a:cxnLst/>
                <a:rect b="b" l="0" r="r" t="0"/>
                <a:pathLst>
                  <a:path h="33838" w="31442">
                    <a:moveTo>
                      <a:pt x="26798" y="29774"/>
                    </a:moveTo>
                    <a:cubicBezTo>
                      <a:pt x="26799" y="29776"/>
                      <a:pt x="26799" y="29778"/>
                      <a:pt x="26798" y="29779"/>
                    </a:cubicBezTo>
                    <a:lnTo>
                      <a:pt x="26798" y="29779"/>
                    </a:lnTo>
                    <a:cubicBezTo>
                      <a:pt x="26799" y="29778"/>
                      <a:pt x="26799" y="29776"/>
                      <a:pt x="26798" y="29774"/>
                    </a:cubicBezTo>
                    <a:close/>
                    <a:moveTo>
                      <a:pt x="26798" y="29779"/>
                    </a:moveTo>
                    <a:cubicBezTo>
                      <a:pt x="26797" y="29780"/>
                      <a:pt x="26795" y="29780"/>
                      <a:pt x="26791" y="29780"/>
                    </a:cubicBezTo>
                    <a:lnTo>
                      <a:pt x="26791" y="29780"/>
                    </a:lnTo>
                    <a:cubicBezTo>
                      <a:pt x="26792" y="29780"/>
                      <a:pt x="26793" y="29781"/>
                      <a:pt x="26793" y="29781"/>
                    </a:cubicBezTo>
                    <a:cubicBezTo>
                      <a:pt x="26796" y="29781"/>
                      <a:pt x="26797" y="29780"/>
                      <a:pt x="26798" y="29779"/>
                    </a:cubicBezTo>
                    <a:close/>
                    <a:moveTo>
                      <a:pt x="9497" y="0"/>
                    </a:moveTo>
                    <a:cubicBezTo>
                      <a:pt x="9051" y="0"/>
                      <a:pt x="8593" y="26"/>
                      <a:pt x="8125" y="83"/>
                    </a:cubicBezTo>
                    <a:cubicBezTo>
                      <a:pt x="7203" y="183"/>
                      <a:pt x="6279" y="451"/>
                      <a:pt x="5343" y="873"/>
                    </a:cubicBezTo>
                    <a:cubicBezTo>
                      <a:pt x="5130" y="978"/>
                      <a:pt x="4920" y="1071"/>
                      <a:pt x="4700" y="1191"/>
                    </a:cubicBezTo>
                    <a:lnTo>
                      <a:pt x="4025" y="1622"/>
                    </a:lnTo>
                    <a:cubicBezTo>
                      <a:pt x="3603" y="1940"/>
                      <a:pt x="3180" y="2256"/>
                      <a:pt x="2823" y="2658"/>
                    </a:cubicBezTo>
                    <a:cubicBezTo>
                      <a:pt x="1305" y="4178"/>
                      <a:pt x="381" y="6369"/>
                      <a:pt x="209" y="8664"/>
                    </a:cubicBezTo>
                    <a:cubicBezTo>
                      <a:pt x="1" y="10964"/>
                      <a:pt x="712" y="13423"/>
                      <a:pt x="2122" y="15371"/>
                    </a:cubicBezTo>
                    <a:cubicBezTo>
                      <a:pt x="3517" y="17334"/>
                      <a:pt x="5458" y="18868"/>
                      <a:pt x="7550" y="20015"/>
                    </a:cubicBezTo>
                    <a:cubicBezTo>
                      <a:pt x="9652" y="21171"/>
                      <a:pt x="11895" y="21954"/>
                      <a:pt x="14104" y="22639"/>
                    </a:cubicBezTo>
                    <a:cubicBezTo>
                      <a:pt x="16319" y="23316"/>
                      <a:pt x="18511" y="23869"/>
                      <a:pt x="20608" y="24460"/>
                    </a:cubicBezTo>
                    <a:cubicBezTo>
                      <a:pt x="22736" y="25075"/>
                      <a:pt x="24821" y="25434"/>
                      <a:pt x="26568" y="26229"/>
                    </a:cubicBezTo>
                    <a:cubicBezTo>
                      <a:pt x="28277" y="26981"/>
                      <a:pt x="29709" y="28316"/>
                      <a:pt x="30176" y="29760"/>
                    </a:cubicBezTo>
                    <a:cubicBezTo>
                      <a:pt x="30396" y="30464"/>
                      <a:pt x="30331" y="31242"/>
                      <a:pt x="30011" y="31802"/>
                    </a:cubicBezTo>
                    <a:cubicBezTo>
                      <a:pt x="29683" y="32379"/>
                      <a:pt x="29110" y="32802"/>
                      <a:pt x="28514" y="33010"/>
                    </a:cubicBezTo>
                    <a:cubicBezTo>
                      <a:pt x="28209" y="33125"/>
                      <a:pt x="27890" y="33178"/>
                      <a:pt x="27580" y="33178"/>
                    </a:cubicBezTo>
                    <a:cubicBezTo>
                      <a:pt x="26699" y="33178"/>
                      <a:pt x="25900" y="32750"/>
                      <a:pt x="25757" y="32098"/>
                    </a:cubicBezTo>
                    <a:cubicBezTo>
                      <a:pt x="25486" y="31196"/>
                      <a:pt x="25678" y="30341"/>
                      <a:pt x="26051" y="29999"/>
                    </a:cubicBezTo>
                    <a:cubicBezTo>
                      <a:pt x="26270" y="29804"/>
                      <a:pt x="26483" y="29768"/>
                      <a:pt x="26625" y="29768"/>
                    </a:cubicBezTo>
                    <a:cubicBezTo>
                      <a:pt x="26708" y="29768"/>
                      <a:pt x="26768" y="29780"/>
                      <a:pt x="26790" y="29780"/>
                    </a:cubicBezTo>
                    <a:cubicBezTo>
                      <a:pt x="26790" y="29780"/>
                      <a:pt x="26791" y="29780"/>
                      <a:pt x="26791" y="29780"/>
                    </a:cubicBezTo>
                    <a:lnTo>
                      <a:pt x="26791" y="29780"/>
                    </a:lnTo>
                    <a:cubicBezTo>
                      <a:pt x="26764" y="29777"/>
                      <a:pt x="26659" y="29726"/>
                      <a:pt x="26493" y="29726"/>
                    </a:cubicBezTo>
                    <a:cubicBezTo>
                      <a:pt x="26356" y="29726"/>
                      <a:pt x="26177" y="29761"/>
                      <a:pt x="25965" y="29889"/>
                    </a:cubicBezTo>
                    <a:cubicBezTo>
                      <a:pt x="25477" y="30229"/>
                      <a:pt x="25127" y="31131"/>
                      <a:pt x="25343" y="32211"/>
                    </a:cubicBezTo>
                    <a:cubicBezTo>
                      <a:pt x="25398" y="32470"/>
                      <a:pt x="25527" y="32807"/>
                      <a:pt x="25750" y="33037"/>
                    </a:cubicBezTo>
                    <a:cubicBezTo>
                      <a:pt x="25980" y="33276"/>
                      <a:pt x="26257" y="33465"/>
                      <a:pt x="26564" y="33592"/>
                    </a:cubicBezTo>
                    <a:cubicBezTo>
                      <a:pt x="26941" y="33753"/>
                      <a:pt x="27364" y="33838"/>
                      <a:pt x="27807" y="33838"/>
                    </a:cubicBezTo>
                    <a:cubicBezTo>
                      <a:pt x="28109" y="33838"/>
                      <a:pt x="28419" y="33798"/>
                      <a:pt x="28730" y="33717"/>
                    </a:cubicBezTo>
                    <a:cubicBezTo>
                      <a:pt x="29486" y="33511"/>
                      <a:pt x="30264" y="33063"/>
                      <a:pt x="30788" y="32280"/>
                    </a:cubicBezTo>
                    <a:cubicBezTo>
                      <a:pt x="31296" y="31481"/>
                      <a:pt x="31442" y="30442"/>
                      <a:pt x="31162" y="29475"/>
                    </a:cubicBezTo>
                    <a:cubicBezTo>
                      <a:pt x="30894" y="28510"/>
                      <a:pt x="30303" y="27665"/>
                      <a:pt x="29577" y="26969"/>
                    </a:cubicBezTo>
                    <a:cubicBezTo>
                      <a:pt x="28859" y="26267"/>
                      <a:pt x="27971" y="25679"/>
                      <a:pt x="27009" y="25255"/>
                    </a:cubicBezTo>
                    <a:cubicBezTo>
                      <a:pt x="25089" y="24386"/>
                      <a:pt x="22966" y="24029"/>
                      <a:pt x="20900" y="23426"/>
                    </a:cubicBezTo>
                    <a:cubicBezTo>
                      <a:pt x="18789" y="22828"/>
                      <a:pt x="16601" y="22272"/>
                      <a:pt x="14423" y="21604"/>
                    </a:cubicBezTo>
                    <a:cubicBezTo>
                      <a:pt x="12254" y="20932"/>
                      <a:pt x="10066" y="20159"/>
                      <a:pt x="8077" y="19060"/>
                    </a:cubicBezTo>
                    <a:cubicBezTo>
                      <a:pt x="6090" y="17971"/>
                      <a:pt x="4285" y="16527"/>
                      <a:pt x="3014" y="14737"/>
                    </a:cubicBezTo>
                    <a:cubicBezTo>
                      <a:pt x="1739" y="12956"/>
                      <a:pt x="1128" y="10816"/>
                      <a:pt x="1310" y="8743"/>
                    </a:cubicBezTo>
                    <a:cubicBezTo>
                      <a:pt x="1466" y="6692"/>
                      <a:pt x="2291" y="4750"/>
                      <a:pt x="3618" y="3429"/>
                    </a:cubicBezTo>
                    <a:cubicBezTo>
                      <a:pt x="3924" y="3080"/>
                      <a:pt x="4309" y="2802"/>
                      <a:pt x="4656" y="2536"/>
                    </a:cubicBezTo>
                    <a:lnTo>
                      <a:pt x="5197" y="2177"/>
                    </a:lnTo>
                    <a:cubicBezTo>
                      <a:pt x="5396" y="2065"/>
                      <a:pt x="5621" y="1962"/>
                      <a:pt x="5829" y="1856"/>
                    </a:cubicBezTo>
                    <a:cubicBezTo>
                      <a:pt x="6605" y="1502"/>
                      <a:pt x="7450" y="1236"/>
                      <a:pt x="8266" y="1145"/>
                    </a:cubicBezTo>
                    <a:cubicBezTo>
                      <a:pt x="8716" y="1086"/>
                      <a:pt x="9160" y="1060"/>
                      <a:pt x="9594" y="1060"/>
                    </a:cubicBezTo>
                    <a:cubicBezTo>
                      <a:pt x="10744" y="1060"/>
                      <a:pt x="11825" y="1247"/>
                      <a:pt x="12781" y="1514"/>
                    </a:cubicBezTo>
                    <a:cubicBezTo>
                      <a:pt x="13922" y="1837"/>
                      <a:pt x="15026" y="2290"/>
                      <a:pt x="16067" y="2864"/>
                    </a:cubicBezTo>
                    <a:cubicBezTo>
                      <a:pt x="16943" y="3333"/>
                      <a:pt x="17570" y="3795"/>
                      <a:pt x="17992" y="4094"/>
                    </a:cubicBezTo>
                    <a:lnTo>
                      <a:pt x="18650" y="4614"/>
                    </a:lnTo>
                    <a:lnTo>
                      <a:pt x="19253" y="3858"/>
                    </a:lnTo>
                    <a:lnTo>
                      <a:pt x="18600" y="3333"/>
                    </a:lnTo>
                    <a:cubicBezTo>
                      <a:pt x="18135" y="2996"/>
                      <a:pt x="17470" y="2498"/>
                      <a:pt x="16551" y="1993"/>
                    </a:cubicBezTo>
                    <a:cubicBezTo>
                      <a:pt x="15445" y="1373"/>
                      <a:pt x="14274" y="880"/>
                      <a:pt x="13058" y="523"/>
                    </a:cubicBezTo>
                    <a:cubicBezTo>
                      <a:pt x="12009" y="220"/>
                      <a:pt x="10803" y="0"/>
                      <a:pt x="9497" y="0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1" name="Google Shape;4864;p82">
                <a:extLst>
                  <a:ext uri="{F22161C7-C1C8-467E-B036-85988A15202A}">
                    <a16:creationId xmlns:a16="http://schemas.microsoft.com/office/drawing/2010/main" id="{099B83A0-316E-43F1-9592-A3DEE793E8B8}"/>
                  </a:ext>
                </a:extLst>
              </p:cNvPr>
              <p:cNvSpPr/>
              <p:nvPr/>
            </p:nvSpPr>
            <p:spPr>
              <a:xfrm rot="0">
                <a:off x="3368550" y="238100"/>
                <a:ext cx="1089150" cy="1354049"/>
              </a:xfrm>
              <a:custGeom>
                <a:avLst/>
                <a:gdLst/>
                <a:ahLst/>
                <a:cxnLst/>
                <a:rect b="b" l="0" r="r" t="0"/>
                <a:pathLst>
                  <a:path h="54162" w="43566">
                    <a:moveTo>
                      <a:pt x="40538" y="1"/>
                    </a:moveTo>
                    <a:cubicBezTo>
                      <a:pt x="40536" y="1"/>
                      <a:pt x="40535" y="1"/>
                      <a:pt x="40533" y="1"/>
                    </a:cubicBezTo>
                    <a:lnTo>
                      <a:pt x="23581" y="183"/>
                    </a:lnTo>
                    <a:lnTo>
                      <a:pt x="19703" y="224"/>
                    </a:lnTo>
                    <a:lnTo>
                      <a:pt x="2751" y="406"/>
                    </a:lnTo>
                    <a:cubicBezTo>
                      <a:pt x="2416" y="408"/>
                      <a:pt x="2128" y="645"/>
                      <a:pt x="2061" y="973"/>
                    </a:cubicBezTo>
                    <a:cubicBezTo>
                      <a:pt x="1530" y="3469"/>
                      <a:pt x="0" y="13846"/>
                      <a:pt x="8783" y="22600"/>
                    </a:cubicBezTo>
                    <a:cubicBezTo>
                      <a:pt x="18846" y="32630"/>
                      <a:pt x="19789" y="34399"/>
                      <a:pt x="18887" y="42942"/>
                    </a:cubicBezTo>
                    <a:cubicBezTo>
                      <a:pt x="17982" y="51485"/>
                      <a:pt x="13855" y="54161"/>
                      <a:pt x="13855" y="54161"/>
                    </a:cubicBezTo>
                    <a:lnTo>
                      <a:pt x="22106" y="54072"/>
                    </a:lnTo>
                    <a:lnTo>
                      <a:pt x="22326" y="54070"/>
                    </a:lnTo>
                    <a:lnTo>
                      <a:pt x="30577" y="53982"/>
                    </a:lnTo>
                    <a:cubicBezTo>
                      <a:pt x="30577" y="53982"/>
                      <a:pt x="26396" y="51394"/>
                      <a:pt x="25309" y="42870"/>
                    </a:cubicBezTo>
                    <a:cubicBezTo>
                      <a:pt x="24222" y="34348"/>
                      <a:pt x="25127" y="32560"/>
                      <a:pt x="34972" y="22320"/>
                    </a:cubicBezTo>
                    <a:cubicBezTo>
                      <a:pt x="43566" y="13379"/>
                      <a:pt x="41816" y="3039"/>
                      <a:pt x="41232" y="554"/>
                    </a:cubicBezTo>
                    <a:cubicBezTo>
                      <a:pt x="41158" y="228"/>
                      <a:pt x="40869" y="1"/>
                      <a:pt x="4053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2" name="Google Shape;4865;p82">
                <a:extLst>
                  <a:ext uri="{7048C218-7F63-4E9A-9091-D6F8B386B88D}">
                    <a16:creationId xmlns:a16="http://schemas.microsoft.com/office/drawing/2010/main" id="{EC399003-ABCD-4FB0-9674-E76923734501}"/>
                  </a:ext>
                </a:extLst>
              </p:cNvPr>
              <p:cNvSpPr/>
              <p:nvPr/>
            </p:nvSpPr>
            <p:spPr>
              <a:xfrm rot="0">
                <a:off x="3588225" y="1559325"/>
                <a:ext cx="673800" cy="265125"/>
              </a:xfrm>
              <a:custGeom>
                <a:avLst/>
                <a:gdLst/>
                <a:ahLst/>
                <a:cxnLst/>
                <a:rect b="b" l="0" r="r" t="0"/>
                <a:pathLst>
                  <a:path h="10605" w="26952">
                    <a:moveTo>
                      <a:pt x="26784" y="0"/>
                    </a:moveTo>
                    <a:lnTo>
                      <a:pt x="58" y="285"/>
                    </a:lnTo>
                    <a:cubicBezTo>
                      <a:pt x="27" y="285"/>
                      <a:pt x="1" y="311"/>
                      <a:pt x="1" y="343"/>
                    </a:cubicBezTo>
                    <a:lnTo>
                      <a:pt x="111" y="10604"/>
                    </a:lnTo>
                    <a:lnTo>
                      <a:pt x="26951" y="10320"/>
                    </a:lnTo>
                    <a:lnTo>
                      <a:pt x="26841" y="58"/>
                    </a:lnTo>
                    <a:cubicBezTo>
                      <a:pt x="26841" y="27"/>
                      <a:pt x="26815" y="0"/>
                      <a:pt x="26784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3" name="Google Shape;4866;p82">
                <a:extLst>
                  <a:ext uri="{4C8ED611-615A-468D-8081-9BCAF89A1678}">
                    <a16:creationId xmlns:a16="http://schemas.microsoft.com/office/drawing/2010/main" id="{7FC1191E-578E-4028-87D4-58F1B8C9FBEC}"/>
                  </a:ext>
                </a:extLst>
              </p:cNvPr>
              <p:cNvSpPr/>
              <p:nvPr/>
            </p:nvSpPr>
            <p:spPr>
              <a:xfrm rot="0">
                <a:off x="3513850" y="1774875"/>
                <a:ext cx="825300" cy="92000"/>
              </a:xfrm>
              <a:custGeom>
                <a:avLst/>
                <a:gdLst/>
                <a:ahLst/>
                <a:cxnLst/>
                <a:rect b="b" l="0" r="r" t="0"/>
                <a:pathLst>
                  <a:path h="3680" w="33012">
                    <a:moveTo>
                      <a:pt x="32921" y="0"/>
                    </a:moveTo>
                    <a:lnTo>
                      <a:pt x="58" y="350"/>
                    </a:lnTo>
                    <a:cubicBezTo>
                      <a:pt x="27" y="350"/>
                      <a:pt x="0" y="376"/>
                      <a:pt x="0" y="410"/>
                    </a:cubicBezTo>
                    <a:lnTo>
                      <a:pt x="36" y="3680"/>
                    </a:lnTo>
                    <a:lnTo>
                      <a:pt x="33012" y="3328"/>
                    </a:lnTo>
                    <a:lnTo>
                      <a:pt x="32978" y="58"/>
                    </a:lnTo>
                    <a:cubicBezTo>
                      <a:pt x="32978" y="27"/>
                      <a:pt x="32952" y="0"/>
                      <a:pt x="32921" y="0"/>
                    </a:cubicBezTo>
                    <a:close/>
                  </a:path>
                </a:pathLst>
              </a:custGeom>
              <a:solidFill>
                <a:srgbClr val="e7ecef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4" name="Google Shape;4867;p82">
                <a:extLst>
                  <a:ext uri="{535E966A-E18E-4575-A8C4-FBAAC31C8021}">
                    <a16:creationId xmlns:a16="http://schemas.microsoft.com/office/drawing/2010/main" id="{1EAE7D3B-DE32-4DDB-8C41-A261CB29EAEB}"/>
                  </a:ext>
                </a:extLst>
              </p:cNvPr>
              <p:cNvSpPr/>
              <p:nvPr/>
            </p:nvSpPr>
            <p:spPr>
              <a:xfrm rot="0">
                <a:off x="3466550" y="322000"/>
                <a:ext cx="893500" cy="458025"/>
              </a:xfrm>
              <a:custGeom>
                <a:avLst/>
                <a:gdLst/>
                <a:ahLst/>
                <a:cxnLst/>
                <a:rect b="b" l="0" r="r" t="0"/>
                <a:pathLst>
                  <a:path h="18321" w="35740">
                    <a:moveTo>
                      <a:pt x="34103" y="1"/>
                    </a:moveTo>
                    <a:cubicBezTo>
                      <a:pt x="34097" y="1"/>
                      <a:pt x="34091" y="1"/>
                      <a:pt x="34085" y="1"/>
                    </a:cubicBezTo>
                    <a:lnTo>
                      <a:pt x="18162" y="171"/>
                    </a:lnTo>
                    <a:lnTo>
                      <a:pt x="17351" y="181"/>
                    </a:lnTo>
                    <a:lnTo>
                      <a:pt x="1428" y="350"/>
                    </a:lnTo>
                    <a:cubicBezTo>
                      <a:pt x="834" y="353"/>
                      <a:pt x="348" y="820"/>
                      <a:pt x="320" y="1413"/>
                    </a:cubicBezTo>
                    <a:cubicBezTo>
                      <a:pt x="315" y="1492"/>
                      <a:pt x="312" y="1578"/>
                      <a:pt x="310" y="1667"/>
                    </a:cubicBezTo>
                    <a:cubicBezTo>
                      <a:pt x="1" y="10807"/>
                      <a:pt x="7459" y="18321"/>
                      <a:pt x="16585" y="18321"/>
                    </a:cubicBezTo>
                    <a:cubicBezTo>
                      <a:pt x="16644" y="18321"/>
                      <a:pt x="16703" y="18321"/>
                      <a:pt x="16762" y="18320"/>
                    </a:cubicBezTo>
                    <a:lnTo>
                      <a:pt x="17545" y="18310"/>
                    </a:lnTo>
                    <a:lnTo>
                      <a:pt x="18354" y="18303"/>
                    </a:lnTo>
                    <a:lnTo>
                      <a:pt x="19136" y="18294"/>
                    </a:lnTo>
                    <a:cubicBezTo>
                      <a:pt x="28343" y="18196"/>
                      <a:pt x="35739" y="10485"/>
                      <a:pt x="35229" y="1294"/>
                    </a:cubicBezTo>
                    <a:cubicBezTo>
                      <a:pt x="35225" y="1203"/>
                      <a:pt x="35220" y="1119"/>
                      <a:pt x="35215" y="1040"/>
                    </a:cubicBezTo>
                    <a:cubicBezTo>
                      <a:pt x="35175" y="455"/>
                      <a:pt x="34689" y="1"/>
                      <a:pt x="34103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5" name="Google Shape;4868;p82">
                <a:extLst>
                  <a:ext uri="{3F81B80D-2663-457B-8EF1-D4C280DA2210}">
                    <a16:creationId xmlns:a16="http://schemas.microsoft.com/office/drawing/2010/main" id="{44F42B68-743B-4E50-BB04-8FA2FCDF9BBB}"/>
                  </a:ext>
                </a:extLst>
              </p:cNvPr>
              <p:cNvSpPr/>
              <p:nvPr/>
            </p:nvSpPr>
            <p:spPr>
              <a:xfrm rot="0">
                <a:off x="3472850" y="260850"/>
                <a:ext cx="874375" cy="56650"/>
              </a:xfrm>
              <a:custGeom>
                <a:avLst/>
                <a:gdLst/>
                <a:ahLst/>
                <a:cxnLst/>
                <a:rect b="b" l="0" r="r" t="0"/>
                <a:pathLst>
                  <a:path h="2266" w="34975">
                    <a:moveTo>
                      <a:pt x="34014" y="1"/>
                    </a:moveTo>
                    <a:cubicBezTo>
                      <a:pt x="34011" y="1"/>
                      <a:pt x="34008" y="1"/>
                      <a:pt x="34005" y="1"/>
                    </a:cubicBezTo>
                    <a:lnTo>
                      <a:pt x="953" y="355"/>
                    </a:lnTo>
                    <a:cubicBezTo>
                      <a:pt x="424" y="360"/>
                      <a:pt x="1" y="791"/>
                      <a:pt x="8" y="1320"/>
                    </a:cubicBezTo>
                    <a:cubicBezTo>
                      <a:pt x="13" y="1843"/>
                      <a:pt x="441" y="2265"/>
                      <a:pt x="964" y="2265"/>
                    </a:cubicBezTo>
                    <a:cubicBezTo>
                      <a:pt x="967" y="2265"/>
                      <a:pt x="969" y="2265"/>
                      <a:pt x="972" y="2265"/>
                    </a:cubicBezTo>
                    <a:lnTo>
                      <a:pt x="34022" y="1913"/>
                    </a:lnTo>
                    <a:cubicBezTo>
                      <a:pt x="34551" y="1906"/>
                      <a:pt x="34975" y="1473"/>
                      <a:pt x="34968" y="946"/>
                    </a:cubicBezTo>
                    <a:cubicBezTo>
                      <a:pt x="34963" y="422"/>
                      <a:pt x="34537" y="1"/>
                      <a:pt x="34014" y="1"/>
                    </a:cubicBezTo>
                    <a:close/>
                  </a:path>
                </a:pathLst>
              </a:custGeom>
              <a:solidFill>
                <a:srgbClr val="dbe2e7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6" name="Google Shape;4869;p82">
                <a:extLst>
                  <a:ext uri="{A4CBA45C-9325-4298-BC1C-1285A8A36769}">
                    <a16:creationId xmlns:a16="http://schemas.microsoft.com/office/drawing/2010/main" id="{C1FF279E-DA71-4FE5-89A4-9301A9E1BBC5}"/>
                  </a:ext>
                </a:extLst>
              </p:cNvPr>
              <p:cNvSpPr/>
              <p:nvPr/>
            </p:nvSpPr>
            <p:spPr>
              <a:xfrm rot="0">
                <a:off x="3746149" y="421050"/>
                <a:ext cx="332625" cy="316350"/>
              </a:xfrm>
              <a:custGeom>
                <a:avLst/>
                <a:gdLst/>
                <a:ahLst/>
                <a:cxnLst/>
                <a:rect b="b" l="0" r="r" t="0"/>
                <a:pathLst>
                  <a:path h="12654" w="13305">
                    <a:moveTo>
                      <a:pt x="6653" y="1"/>
                    </a:moveTo>
                    <a:lnTo>
                      <a:pt x="4597" y="4166"/>
                    </a:lnTo>
                    <a:lnTo>
                      <a:pt x="1" y="4833"/>
                    </a:lnTo>
                    <a:lnTo>
                      <a:pt x="3325" y="8075"/>
                    </a:lnTo>
                    <a:lnTo>
                      <a:pt x="2540" y="12654"/>
                    </a:lnTo>
                    <a:lnTo>
                      <a:pt x="6653" y="10492"/>
                    </a:lnTo>
                    <a:lnTo>
                      <a:pt x="10765" y="12654"/>
                    </a:lnTo>
                    <a:lnTo>
                      <a:pt x="9978" y="8075"/>
                    </a:lnTo>
                    <a:lnTo>
                      <a:pt x="13305" y="4833"/>
                    </a:lnTo>
                    <a:lnTo>
                      <a:pt x="8709" y="4166"/>
                    </a:lnTo>
                    <a:lnTo>
                      <a:pt x="6653" y="1"/>
                    </a:lnTo>
                    <a:close/>
                    <a:moveTo>
                      <a:pt x="2540" y="12654"/>
                    </a:moveTo>
                    <a:lnTo>
                      <a:pt x="2540" y="12654"/>
                    </a:lnTo>
                    <a:lnTo>
                      <a:pt x="2540" y="126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297" name="Google Shape;4870;p82">
            <a:extLst>
              <a:ext uri="{25321751-3301-46B6-867F-76842BF246B5}">
                <a16:creationId xmlns:a16="http://schemas.microsoft.com/office/drawing/2010/main" id="{BBA69423-F91C-48E7-B24D-18757B42D4AE}"/>
              </a:ext>
            </a:extLst>
          </p:cNvPr>
          <p:cNvGrpSpPr/>
          <p:nvPr/>
        </p:nvGrpSpPr>
        <p:grpSpPr>
          <a:xfrm rot="0">
            <a:off x="2496179" y="3734510"/>
            <a:ext cx="1243128" cy="637739"/>
            <a:chOff x="2496310" y="3693351"/>
            <a:chExt cx="1342906" cy="688925"/>
          </a:xfrm>
        </p:grpSpPr>
        <p:grpSp>
          <p:nvGrpSpPr>
            <p:cNvPr id="298" name="Google Shape;4871;p82">
              <a:extLst>
                <a:ext uri="{15F56AE6-B85C-4CBD-9FC7-3F80D438FF6B}">
                  <a16:creationId xmlns:a16="http://schemas.microsoft.com/office/drawing/2010/main" id="{8B2745DC-C4AE-41F4-BA0C-B5D820C81CC7}"/>
                </a:ext>
              </a:extLst>
            </p:cNvPr>
            <p:cNvGrpSpPr/>
            <p:nvPr/>
          </p:nvGrpSpPr>
          <p:grpSpPr>
            <a:xfrm rot="0">
              <a:off x="2496310" y="3693351"/>
              <a:ext cx="1342906" cy="688874"/>
              <a:chOff x="2496310" y="3693351"/>
              <a:chExt cx="1342906" cy="688874"/>
            </a:xfrm>
          </p:grpSpPr>
          <p:sp>
            <p:nvSpPr>
              <p:cNvPr id="299" name="Google Shape;4872;p82">
                <a:extLst>
                  <a:ext uri="{AC173009-8275-48B0-A9E9-C97113AB466A}">
                    <a16:creationId xmlns:a16="http://schemas.microsoft.com/office/drawing/2010/main" id="{8455FCBF-9A43-40B0-9785-41DDD640B239}"/>
                  </a:ext>
                </a:extLst>
              </p:cNvPr>
              <p:cNvSpPr/>
              <p:nvPr/>
            </p:nvSpPr>
            <p:spPr>
              <a:xfrm rot="0">
                <a:off x="2567814" y="3809576"/>
                <a:ext cx="1200140" cy="572649"/>
              </a:xfrm>
              <a:custGeom>
                <a:avLst/>
                <a:gdLst/>
                <a:ahLst/>
                <a:cxnLst/>
                <a:rect b="b" l="0" r="r" t="0"/>
                <a:pathLst>
                  <a:path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0" name="Google Shape;4873;p82">
                <a:extLst>
                  <a:ext uri="{8092C328-1E23-494C-B1A8-596AAB5D3F10}">
                    <a16:creationId xmlns:a16="http://schemas.microsoft.com/office/drawing/2010/main" id="{F7AB6CB7-0479-4CD4-8CB5-CCA38C698AE6}"/>
                  </a:ext>
                </a:extLst>
              </p:cNvPr>
              <p:cNvSpPr/>
              <p:nvPr/>
            </p:nvSpPr>
            <p:spPr>
              <a:xfrm rot="0">
                <a:off x="3420688" y="3858515"/>
                <a:ext cx="65099" cy="65099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1" name="Google Shape;4874;p82">
                <a:extLst>
                  <a:ext uri="{019F908C-79A4-4A4A-8BD2-5686B2EB8CEE}">
                    <a16:creationId xmlns:a16="http://schemas.microsoft.com/office/drawing/2010/main" id="{71CED3EF-3A73-4CAD-AB44-0DC6A351FCEE}"/>
                  </a:ext>
                </a:extLst>
              </p:cNvPr>
              <p:cNvSpPr/>
              <p:nvPr/>
            </p:nvSpPr>
            <p:spPr>
              <a:xfrm rot="0">
                <a:off x="3135700" y="3791751"/>
                <a:ext cx="65099" cy="65099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2" name="Google Shape;4875;p82">
                <a:extLst>
                  <a:ext uri="{B383AA25-464B-4916-9A0B-FB2604C07C80}">
                    <a16:creationId xmlns:a16="http://schemas.microsoft.com/office/drawing/2010/main" id="{177E56C0-3B66-4F5D-993E-F6B2BCEBC24D}"/>
                  </a:ext>
                </a:extLst>
              </p:cNvPr>
              <p:cNvSpPr/>
              <p:nvPr/>
            </p:nvSpPr>
            <p:spPr>
              <a:xfrm rot="0">
                <a:off x="3620515" y="4032917"/>
                <a:ext cx="65099" cy="65099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3" name="Google Shape;4876;p82">
                <a:extLst>
                  <a:ext uri="{40B5D06A-7367-45D9-9094-DB4EA96F957D}">
                    <a16:creationId xmlns:a16="http://schemas.microsoft.com/office/drawing/2010/main" id="{20FB04DD-3F58-4C73-9165-2317A433A7EF}"/>
                  </a:ext>
                </a:extLst>
              </p:cNvPr>
              <p:cNvSpPr/>
              <p:nvPr/>
            </p:nvSpPr>
            <p:spPr>
              <a:xfrm rot="0">
                <a:off x="2843808" y="3858515"/>
                <a:ext cx="65099" cy="65099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4" name="Google Shape;4877;p82">
                <a:extLst>
                  <a:ext uri="{24D98800-A8F2-4B04-9872-75A0019A786F}">
                    <a16:creationId xmlns:a16="http://schemas.microsoft.com/office/drawing/2010/main" id="{AB80CF4A-0290-4114-B68A-FE7EDB203652}"/>
                  </a:ext>
                </a:extLst>
              </p:cNvPr>
              <p:cNvSpPr/>
              <p:nvPr/>
            </p:nvSpPr>
            <p:spPr>
              <a:xfrm rot="0">
                <a:off x="2652010" y="4032917"/>
                <a:ext cx="65099" cy="65099"/>
              </a:xfrm>
              <a:prstGeom prst="ellipse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305" name="Google Shape;4878;p82">
                <a:extLst>
                  <a:ext uri="{5024FC4A-BF6E-425B-9358-C40EDD8E755C}">
                    <a16:creationId xmlns:a16="http://schemas.microsoft.com/office/drawing/2010/main" id="{9B49B75D-4E81-4EB7-AD7B-7BA7EF75A2A9}"/>
                  </a:ext>
                </a:extLst>
              </p:cNvPr>
              <p:cNvCxnSpPr>
                <a:stCxn id="303" idx="0"/>
              </p:cNvCxnSpPr>
              <p:nvPr/>
            </p:nvCxnSpPr>
            <p:spPr>
              <a:xfrm flipH="true" rot="5400000">
                <a:off x="2741958" y="3724116"/>
                <a:ext cx="68699" cy="200100"/>
              </a:xfrm>
              <a:prstGeom prst="bentConnector2">
                <a:avLst/>
              </a:prstGeom>
              <a:noFill/>
              <a:ln cap="flat" w="19050">
                <a:solidFill>
                  <a:srgbClr val="869fb2"/>
                </a:solidFill>
                <a:prstDash val="solid"/>
                <a:round/>
              </a:ln>
            </p:spPr>
          </p:cxnSp>
          <p:cxnSp>
            <p:nvCxnSpPr>
              <p:cNvPr id="306" name="Google Shape;4879;p82">
                <a:extLst>
                  <a:ext uri="{44CDFB19-7749-4013-9652-8C326E0E3D8B}">
                    <a16:creationId xmlns:a16="http://schemas.microsoft.com/office/drawing/2010/main" id="{C8531FEC-AE79-48AE-A15D-1BF1C2A9D732}"/>
                  </a:ext>
                </a:extLst>
              </p:cNvPr>
              <p:cNvCxnSpPr>
                <a:stCxn id="300" idx="0"/>
              </p:cNvCxnSpPr>
              <p:nvPr/>
            </p:nvCxnSpPr>
            <p:spPr>
              <a:xfrm rot="-5400000">
                <a:off x="3512338" y="3723516"/>
                <a:ext cx="75900" cy="194100"/>
              </a:xfrm>
              <a:prstGeom prst="bentConnector2">
                <a:avLst/>
              </a:prstGeom>
              <a:noFill/>
              <a:ln cap="flat" w="19050">
                <a:solidFill>
                  <a:srgbClr val="869fb2"/>
                </a:solidFill>
                <a:prstDash val="solid"/>
                <a:round/>
              </a:ln>
            </p:spPr>
          </p:cxnSp>
          <p:cxnSp>
            <p:nvCxnSpPr>
              <p:cNvPr id="307" name="Google Shape;4880;p82">
                <a:extLst>
                  <a:ext uri="{BB445F8A-5AF6-4641-97EC-A73CB3500DA5}">
                    <a16:creationId xmlns:a16="http://schemas.microsoft.com/office/drawing/2010/main" id="{20A469D8-F3BF-46C2-85AA-E69C2DB6277D}"/>
                  </a:ext>
                </a:extLst>
              </p:cNvPr>
              <p:cNvCxnSpPr>
                <a:stCxn id="301" idx="0"/>
              </p:cNvCxnSpPr>
              <p:nvPr/>
            </p:nvCxnSpPr>
            <p:spPr>
              <a:xfrm rot="-5400000">
                <a:off x="3119350" y="3742251"/>
                <a:ext cx="984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w="19050">
                <a:solidFill>
                  <a:srgbClr val="869fb2"/>
                </a:solidFill>
                <a:prstDash val="solid"/>
                <a:round/>
              </a:ln>
            </p:spPr>
          </p:cxnSp>
          <p:cxnSp>
            <p:nvCxnSpPr>
              <p:cNvPr id="308" name="Google Shape;4881;p82">
                <a:extLst>
                  <a:ext uri="{30CA8647-411A-441C-9B79-534F19AEDBA9}">
                    <a16:creationId xmlns:a16="http://schemas.microsoft.com/office/drawing/2010/main" id="{FC6439B7-1889-4504-A1B1-291C91748E8F}"/>
                  </a:ext>
                </a:extLst>
              </p:cNvPr>
              <p:cNvCxnSpPr>
                <a:stCxn id="304" idx="2"/>
              </p:cNvCxnSpPr>
              <p:nvPr/>
            </p:nvCxnSpPr>
            <p:spPr>
              <a:xfrm flipH="true" rot="0">
                <a:off x="2496310" y="4065467"/>
                <a:ext cx="1557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w="19050">
                <a:solidFill>
                  <a:srgbClr val="869fb2"/>
                </a:solidFill>
                <a:prstDash val="solid"/>
                <a:round/>
              </a:ln>
            </p:spPr>
          </p:cxnSp>
          <p:cxnSp>
            <p:nvCxnSpPr>
              <p:cNvPr id="309" name="Google Shape;4882;p82">
                <a:extLst>
                  <a:ext uri="{5DB416C9-3374-4F52-927A-7B9A4C8C8758}">
                    <a16:creationId xmlns:a16="http://schemas.microsoft.com/office/drawing/2010/main" id="{42667BBE-910A-4EEE-B09C-E2D14BCD9CF6}"/>
                  </a:ext>
                </a:extLst>
              </p:cNvPr>
              <p:cNvCxnSpPr>
                <a:stCxn id="302" idx="6"/>
              </p:cNvCxnSpPr>
              <p:nvPr/>
            </p:nvCxnSpPr>
            <p:spPr>
              <a:xfrm rot="0">
                <a:off x="3685615" y="4065467"/>
                <a:ext cx="153600" cy="600"/>
              </a:xfrm>
              <a:prstGeom prst="bentConnector3">
                <a:avLst>
                  <a:gd fmla="val 50000" name="adj1"/>
                </a:avLst>
              </a:prstGeom>
              <a:noFill/>
              <a:ln cap="flat" w="19050">
                <a:solidFill>
                  <a:srgbClr val="869fb2"/>
                </a:solidFill>
                <a:prstDash val="solid"/>
                <a:round/>
              </a:ln>
            </p:spPr>
          </p:cxnSp>
        </p:grpSp>
        <p:grpSp>
          <p:nvGrpSpPr>
            <p:cNvPr id="310" name="Google Shape;4883;p82">
              <a:extLst>
                <a:ext uri="{A680D14D-A0D6-4764-A6F2-2E4F24609301}">
                  <a16:creationId xmlns:a16="http://schemas.microsoft.com/office/drawing/2010/main" id="{5D20BDF3-1D56-44D7-BB74-D0F0B2993C8E}"/>
                </a:ext>
              </a:extLst>
            </p:cNvPr>
            <p:cNvGrpSpPr/>
            <p:nvPr/>
          </p:nvGrpSpPr>
          <p:grpSpPr>
            <a:xfrm rot="0">
              <a:off x="2675275" y="3930557"/>
              <a:ext cx="1003306" cy="451719"/>
              <a:chOff x="2675275" y="4174282"/>
              <a:chExt cx="1003306" cy="451719"/>
            </a:xfrm>
          </p:grpSpPr>
          <p:sp>
            <p:nvSpPr>
              <p:cNvPr id="311" name="Google Shape;4884;p82">
                <a:extLst>
                  <a:ext uri="{38401C5B-5409-4E42-9931-1F0A08E3319A}">
                    <a16:creationId xmlns:a16="http://schemas.microsoft.com/office/drawing/2010/main" id="{0D27FEC0-0E19-4447-A174-4BEFF880AB68}"/>
                  </a:ext>
                </a:extLst>
              </p:cNvPr>
              <p:cNvSpPr/>
              <p:nvPr/>
            </p:nvSpPr>
            <p:spPr>
              <a:xfrm rot="0">
                <a:off x="2675275" y="4174282"/>
                <a:ext cx="1003306" cy="451719"/>
              </a:xfrm>
              <a:custGeom>
                <a:avLst/>
                <a:gdLst/>
                <a:ahLst/>
                <a:cxnLst/>
                <a:rect b="b" l="0" r="r" t="0"/>
                <a:pathLst>
                  <a:path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bbcc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2" name="Google Shape;4885;p82">
                <a:extLst>
                  <a:ext uri="{CE42B556-A204-43DE-95E8-B8C9DDC7C1E7}">
                    <a16:creationId xmlns:a16="http://schemas.microsoft.com/office/drawing/2010/main" id="{451BC025-5179-40AB-9DAD-87F4D92428FA}"/>
                  </a:ext>
                </a:extLst>
              </p:cNvPr>
              <p:cNvSpPr/>
              <p:nvPr/>
            </p:nvSpPr>
            <p:spPr>
              <a:xfrm rot="0">
                <a:off x="2716045" y="4210983"/>
                <a:ext cx="921789" cy="415018"/>
              </a:xfrm>
              <a:custGeom>
                <a:avLst/>
                <a:gdLst/>
                <a:ahLst/>
                <a:cxnLst/>
                <a:rect b="b" l="0" r="r" t="0"/>
                <a:pathLst>
                  <a:path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3" name="Google Shape;4886;p82">
                <a:extLst>
                  <a:ext uri="{BBC2F168-686E-42D8-A043-B60AB3D7E706}">
                    <a16:creationId xmlns:a16="http://schemas.microsoft.com/office/drawing/2010/main" id="{BA997FE4-81F2-4673-8259-2894F9E6AD30}"/>
                  </a:ext>
                </a:extLst>
              </p:cNvPr>
              <p:cNvSpPr/>
              <p:nvPr/>
            </p:nvSpPr>
            <p:spPr>
              <a:xfrm rot="0">
                <a:off x="2762605" y="4252905"/>
                <a:ext cx="828676" cy="373095"/>
              </a:xfrm>
              <a:custGeom>
                <a:avLst/>
                <a:gdLst/>
                <a:ahLst/>
                <a:cxnLst/>
                <a:rect b="b" l="0" r="r" t="0"/>
                <a:pathLst>
                  <a:path h="12285" w="27286">
                    <a:moveTo>
                      <a:pt x="13661" y="1"/>
                    </a:moveTo>
                    <a:cubicBezTo>
                      <a:pt x="10793" y="1"/>
                      <a:pt x="8149" y="858"/>
                      <a:pt x="5960" y="2341"/>
                    </a:cubicBezTo>
                    <a:cubicBezTo>
                      <a:pt x="5692" y="2529"/>
                      <a:pt x="5468" y="2681"/>
                      <a:pt x="5245" y="2868"/>
                    </a:cubicBezTo>
                    <a:cubicBezTo>
                      <a:pt x="4021" y="3798"/>
                      <a:pt x="2976" y="4950"/>
                      <a:pt x="2163" y="6219"/>
                    </a:cubicBezTo>
                    <a:cubicBezTo>
                      <a:pt x="1787" y="6808"/>
                      <a:pt x="1448" y="7407"/>
                      <a:pt x="1153" y="8041"/>
                    </a:cubicBezTo>
                    <a:cubicBezTo>
                      <a:pt x="1117" y="8113"/>
                      <a:pt x="1082" y="8193"/>
                      <a:pt x="1082" y="8265"/>
                    </a:cubicBezTo>
                    <a:cubicBezTo>
                      <a:pt x="519" y="9533"/>
                      <a:pt x="153" y="10873"/>
                      <a:pt x="1" y="12285"/>
                    </a:cubicBezTo>
                    <a:lnTo>
                      <a:pt x="27286" y="12285"/>
                    </a:lnTo>
                    <a:cubicBezTo>
                      <a:pt x="27250" y="11838"/>
                      <a:pt x="27178" y="11392"/>
                      <a:pt x="27098" y="10981"/>
                    </a:cubicBezTo>
                    <a:cubicBezTo>
                      <a:pt x="27098" y="10909"/>
                      <a:pt x="27062" y="10873"/>
                      <a:pt x="27062" y="10793"/>
                    </a:cubicBezTo>
                    <a:cubicBezTo>
                      <a:pt x="27026" y="10650"/>
                      <a:pt x="26991" y="10498"/>
                      <a:pt x="26955" y="10346"/>
                    </a:cubicBezTo>
                    <a:cubicBezTo>
                      <a:pt x="26955" y="10275"/>
                      <a:pt x="26910" y="10239"/>
                      <a:pt x="26910" y="10203"/>
                    </a:cubicBezTo>
                    <a:cubicBezTo>
                      <a:pt x="26910" y="10159"/>
                      <a:pt x="26910" y="10123"/>
                      <a:pt x="26875" y="10087"/>
                    </a:cubicBezTo>
                    <a:cubicBezTo>
                      <a:pt x="26205" y="7595"/>
                      <a:pt x="24864" y="5397"/>
                      <a:pt x="23006" y="3681"/>
                    </a:cubicBezTo>
                    <a:cubicBezTo>
                      <a:pt x="20549" y="1376"/>
                      <a:pt x="17270" y="1"/>
                      <a:pt x="136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314" name="Google Shape;4887;p82">
            <a:extLst>
              <a:ext uri="{9FB1D629-508C-4A06-98CF-2E9450BFFC62}">
                <a16:creationId xmlns:a16="http://schemas.microsoft.com/office/drawing/2010/main" id="{F3441946-CFC4-4CE9-9A2D-C5D4564260D5}"/>
              </a:ext>
            </a:extLst>
          </p:cNvPr>
          <p:cNvGrpSpPr/>
          <p:nvPr/>
        </p:nvGrpSpPr>
        <p:grpSpPr>
          <a:xfrm rot="0">
            <a:off x="1669850" y="1171356"/>
            <a:ext cx="574511" cy="874709"/>
            <a:chOff x="1715404" y="1112079"/>
            <a:chExt cx="642270" cy="977984"/>
          </a:xfrm>
        </p:grpSpPr>
        <p:grpSp>
          <p:nvGrpSpPr>
            <p:cNvPr id="315" name="Google Shape;4888;p82">
              <a:extLst>
                <a:ext uri="{19F0E085-2390-43AB-B1FF-D26D9BA4E451}">
                  <a16:creationId xmlns:a16="http://schemas.microsoft.com/office/drawing/2010/main" id="{194CA248-B680-4D81-AC1D-70E5D8FB2A7C}"/>
                </a:ext>
              </a:extLst>
            </p:cNvPr>
            <p:cNvGrpSpPr/>
            <p:nvPr/>
          </p:nvGrpSpPr>
          <p:grpSpPr>
            <a:xfrm rot="0">
              <a:off x="1715404" y="1112079"/>
              <a:ext cx="642270" cy="977984"/>
              <a:chOff x="1715404" y="1112079"/>
              <a:chExt cx="642270" cy="977984"/>
            </a:xfrm>
          </p:grpSpPr>
          <p:sp>
            <p:nvSpPr>
              <p:cNvPr id="316" name="Google Shape;4889;p82">
                <a:extLst>
                  <a:ext uri="{BB076BCD-FA81-4D10-A5E6-8BF3C7C44BA4}">
                    <a16:creationId xmlns:a16="http://schemas.microsoft.com/office/drawing/2010/main" id="{6168C89D-103D-4FE4-81FF-E20FD0CCE10A}"/>
                  </a:ext>
                </a:extLst>
              </p:cNvPr>
              <p:cNvSpPr/>
              <p:nvPr/>
            </p:nvSpPr>
            <p:spPr>
              <a:xfrm rot="0">
                <a:off x="1715404" y="1112079"/>
                <a:ext cx="642270" cy="642270"/>
              </a:xfrm>
              <a:custGeom>
                <a:avLst/>
                <a:gdLst/>
                <a:ahLst/>
                <a:cxnLst/>
                <a:rect b="b" l="0" r="r" t="0"/>
                <a:pathLst>
                  <a:path h="41544" w="41544">
                    <a:moveTo>
                      <a:pt x="20773" y="3462"/>
                    </a:moveTo>
                    <a:cubicBezTo>
                      <a:pt x="30333" y="3462"/>
                      <a:pt x="38081" y="11211"/>
                      <a:pt x="38081" y="20771"/>
                    </a:cubicBezTo>
                    <a:cubicBezTo>
                      <a:pt x="38081" y="30331"/>
                      <a:pt x="30333" y="38081"/>
                      <a:pt x="20773" y="38081"/>
                    </a:cubicBezTo>
                    <a:cubicBezTo>
                      <a:pt x="11213" y="38081"/>
                      <a:pt x="3462" y="30331"/>
                      <a:pt x="3462" y="20771"/>
                    </a:cubicBezTo>
                    <a:cubicBezTo>
                      <a:pt x="3462" y="11211"/>
                      <a:pt x="11213" y="3462"/>
                      <a:pt x="20773" y="3462"/>
                    </a:cubicBezTo>
                    <a:close/>
                    <a:moveTo>
                      <a:pt x="20773" y="0"/>
                    </a:moveTo>
                    <a:cubicBezTo>
                      <a:pt x="9301" y="0"/>
                      <a:pt x="0" y="9299"/>
                      <a:pt x="0" y="20771"/>
                    </a:cubicBezTo>
                    <a:cubicBezTo>
                      <a:pt x="0" y="32243"/>
                      <a:pt x="9301" y="41543"/>
                      <a:pt x="20773" y="41543"/>
                    </a:cubicBezTo>
                    <a:cubicBezTo>
                      <a:pt x="32245" y="41543"/>
                      <a:pt x="41543" y="32243"/>
                      <a:pt x="41543" y="20771"/>
                    </a:cubicBezTo>
                    <a:cubicBezTo>
                      <a:pt x="41543" y="9299"/>
                      <a:pt x="32245" y="0"/>
                      <a:pt x="2077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7" name="Google Shape;4890;p82">
                <a:extLst>
                  <a:ext uri="{05BF37C6-3DCB-4B34-A39C-CE83D0CEE904}">
                    <a16:creationId xmlns:a16="http://schemas.microsoft.com/office/drawing/2010/main" id="{5EA13A65-E3C8-4F02-BCF6-D46B2BE0E539}"/>
                  </a:ext>
                </a:extLst>
              </p:cNvPr>
              <p:cNvSpPr/>
              <p:nvPr/>
            </p:nvSpPr>
            <p:spPr>
              <a:xfrm rot="0">
                <a:off x="1956781" y="1714402"/>
                <a:ext cx="9121" cy="375663"/>
              </a:xfrm>
              <a:custGeom>
                <a:avLst/>
                <a:gdLst/>
                <a:ahLst/>
                <a:cxnLst/>
                <a:rect b="b" l="0" r="r" t="0"/>
                <a:pathLst>
                  <a:path h="24299" w="590">
                    <a:moveTo>
                      <a:pt x="0" y="0"/>
                    </a:moveTo>
                    <a:lnTo>
                      <a:pt x="0" y="24299"/>
                    </a:lnTo>
                    <a:lnTo>
                      <a:pt x="589" y="24299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18" name="Google Shape;4891;p82">
              <a:extLst>
                <a:ext uri="{15C7BE9A-8B8E-4F48-9B71-8F2F6E9DD2F8}">
                  <a16:creationId xmlns:a16="http://schemas.microsoft.com/office/drawing/2010/main" id="{F5DF0374-6EC8-4B19-9458-8ADB861C7331}"/>
                </a:ext>
              </a:extLst>
            </p:cNvPr>
            <p:cNvGrpSpPr/>
            <p:nvPr/>
          </p:nvGrpSpPr>
          <p:grpSpPr>
            <a:xfrm rot="0">
              <a:off x="1768926" y="1165603"/>
              <a:ext cx="535225" cy="851367"/>
              <a:chOff x="1768926" y="1165603"/>
              <a:chExt cx="535225" cy="851367"/>
            </a:xfrm>
          </p:grpSpPr>
          <p:sp>
            <p:nvSpPr>
              <p:cNvPr id="319" name="Google Shape;4892;p82">
                <a:extLst>
                  <a:ext uri="{3B4BD710-FF3F-454F-8652-2144BB4F53EB}">
                    <a16:creationId xmlns:a16="http://schemas.microsoft.com/office/drawing/2010/main" id="{7E6B9408-1077-4FE2-A428-A433AEAF4488}"/>
                  </a:ext>
                </a:extLst>
              </p:cNvPr>
              <p:cNvSpPr/>
              <p:nvPr/>
            </p:nvSpPr>
            <p:spPr>
              <a:xfrm rot="0">
                <a:off x="1768926" y="1165603"/>
                <a:ext cx="535225" cy="535225"/>
              </a:xfrm>
              <a:custGeom>
                <a:avLst/>
                <a:gdLst/>
                <a:ahLst/>
                <a:cxnLst/>
                <a:rect b="b" l="0" r="r" t="0"/>
                <a:pathLst>
                  <a:path h="34620" w="34620">
                    <a:moveTo>
                      <a:pt x="17311" y="3462"/>
                    </a:moveTo>
                    <a:cubicBezTo>
                      <a:pt x="24959" y="3462"/>
                      <a:pt x="31157" y="9661"/>
                      <a:pt x="31157" y="17309"/>
                    </a:cubicBezTo>
                    <a:cubicBezTo>
                      <a:pt x="31157" y="24957"/>
                      <a:pt x="24959" y="31157"/>
                      <a:pt x="17311" y="31157"/>
                    </a:cubicBezTo>
                    <a:cubicBezTo>
                      <a:pt x="9663" y="31157"/>
                      <a:pt x="3462" y="24957"/>
                      <a:pt x="3462" y="17309"/>
                    </a:cubicBezTo>
                    <a:cubicBezTo>
                      <a:pt x="3462" y="9661"/>
                      <a:pt x="9663" y="3462"/>
                      <a:pt x="17311" y="3462"/>
                    </a:cubicBezTo>
                    <a:close/>
                    <a:moveTo>
                      <a:pt x="17311" y="0"/>
                    </a:moveTo>
                    <a:cubicBezTo>
                      <a:pt x="7751" y="0"/>
                      <a:pt x="0" y="7749"/>
                      <a:pt x="0" y="17309"/>
                    </a:cubicBezTo>
                    <a:cubicBezTo>
                      <a:pt x="0" y="26869"/>
                      <a:pt x="7751" y="34619"/>
                      <a:pt x="17311" y="34619"/>
                    </a:cubicBezTo>
                    <a:cubicBezTo>
                      <a:pt x="26871" y="34619"/>
                      <a:pt x="34619" y="26869"/>
                      <a:pt x="34619" y="17309"/>
                    </a:cubicBezTo>
                    <a:cubicBezTo>
                      <a:pt x="34619" y="7749"/>
                      <a:pt x="26871" y="0"/>
                      <a:pt x="1731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20" name="Google Shape;4893;p82">
                <a:extLst>
                  <a:ext uri="{117AD27D-6588-401F-AAC5-2BAC83912B00}">
                    <a16:creationId xmlns:a16="http://schemas.microsoft.com/office/drawing/2010/main" id="{FCA5B40C-B011-4523-935F-F08E51317CF9}"/>
                  </a:ext>
                </a:extLst>
              </p:cNvPr>
              <p:cNvSpPr/>
              <p:nvPr/>
            </p:nvSpPr>
            <p:spPr>
              <a:xfrm rot="0">
                <a:off x="2006902" y="1668949"/>
                <a:ext cx="9136" cy="348020"/>
              </a:xfrm>
              <a:custGeom>
                <a:avLst/>
                <a:gdLst/>
                <a:ahLst/>
                <a:cxnLst/>
                <a:rect b="b" l="0" r="r" t="0"/>
                <a:pathLst>
                  <a:path h="22511" w="591">
                    <a:moveTo>
                      <a:pt x="1" y="0"/>
                    </a:moveTo>
                    <a:lnTo>
                      <a:pt x="1" y="22510"/>
                    </a:lnTo>
                    <a:lnTo>
                      <a:pt x="590" y="22510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21" name="Google Shape;4894;p82">
              <a:extLst>
                <a:ext uri="{00509F23-6784-4CD4-873C-DD72242E34C3}">
                  <a16:creationId xmlns:a16="http://schemas.microsoft.com/office/drawing/2010/main" id="{ED41B9CE-9710-4328-A16F-B219FB512FD3}"/>
                </a:ext>
              </a:extLst>
            </p:cNvPr>
            <p:cNvGrpSpPr/>
            <p:nvPr/>
          </p:nvGrpSpPr>
          <p:grpSpPr>
            <a:xfrm rot="0">
              <a:off x="1822449" y="1219125"/>
              <a:ext cx="428179" cy="718858"/>
              <a:chOff x="1822449" y="1219125"/>
              <a:chExt cx="428179" cy="718858"/>
            </a:xfrm>
          </p:grpSpPr>
          <p:sp>
            <p:nvSpPr>
              <p:cNvPr id="322" name="Google Shape;4895;p82">
                <a:extLst>
                  <a:ext uri="{ACC42C48-40F6-4BAB-86D1-693F29B0DFDC}">
                    <a16:creationId xmlns:a16="http://schemas.microsoft.com/office/drawing/2010/main" id="{89A97B7A-FF13-4E4E-9761-AA5CA68FAAC9}"/>
                  </a:ext>
                </a:extLst>
              </p:cNvPr>
              <p:cNvSpPr/>
              <p:nvPr/>
            </p:nvSpPr>
            <p:spPr>
              <a:xfrm rot="0">
                <a:off x="1822449" y="1219125"/>
                <a:ext cx="428179" cy="428179"/>
              </a:xfrm>
              <a:custGeom>
                <a:avLst/>
                <a:gdLst/>
                <a:ahLst/>
                <a:cxnLst/>
                <a:rect b="b" l="0" r="r" t="0"/>
                <a:pathLst>
                  <a:path h="27696" w="27696">
                    <a:moveTo>
                      <a:pt x="13849" y="3462"/>
                    </a:moveTo>
                    <a:cubicBezTo>
                      <a:pt x="19585" y="3462"/>
                      <a:pt x="24233" y="8111"/>
                      <a:pt x="24233" y="13847"/>
                    </a:cubicBezTo>
                    <a:cubicBezTo>
                      <a:pt x="24233" y="19583"/>
                      <a:pt x="19585" y="24233"/>
                      <a:pt x="13849" y="24233"/>
                    </a:cubicBezTo>
                    <a:cubicBezTo>
                      <a:pt x="8113" y="24233"/>
                      <a:pt x="3462" y="19583"/>
                      <a:pt x="3462" y="13847"/>
                    </a:cubicBezTo>
                    <a:cubicBezTo>
                      <a:pt x="3462" y="8111"/>
                      <a:pt x="8113" y="3462"/>
                      <a:pt x="13849" y="3462"/>
                    </a:cubicBezTo>
                    <a:close/>
                    <a:moveTo>
                      <a:pt x="13849" y="0"/>
                    </a:moveTo>
                    <a:cubicBezTo>
                      <a:pt x="6201" y="0"/>
                      <a:pt x="0" y="6199"/>
                      <a:pt x="0" y="13847"/>
                    </a:cubicBezTo>
                    <a:cubicBezTo>
                      <a:pt x="0" y="21495"/>
                      <a:pt x="6201" y="27695"/>
                      <a:pt x="13849" y="27695"/>
                    </a:cubicBezTo>
                    <a:cubicBezTo>
                      <a:pt x="21497" y="27695"/>
                      <a:pt x="27695" y="21495"/>
                      <a:pt x="27695" y="13847"/>
                    </a:cubicBezTo>
                    <a:cubicBezTo>
                      <a:pt x="27695" y="6199"/>
                      <a:pt x="21497" y="0"/>
                      <a:pt x="13849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23" name="Google Shape;4896;p82">
                <a:extLst>
                  <a:ext uri="{57E6DF96-753D-4EB0-A903-88872CA77FF6}">
                    <a16:creationId xmlns:a16="http://schemas.microsoft.com/office/drawing/2010/main" id="{2A4799CB-1E49-4809-80AA-9D5A91ED8FDC}"/>
                  </a:ext>
                </a:extLst>
              </p:cNvPr>
              <p:cNvSpPr/>
              <p:nvPr/>
            </p:nvSpPr>
            <p:spPr>
              <a:xfrm rot="0">
                <a:off x="2057039" y="1605996"/>
                <a:ext cx="9121" cy="331988"/>
              </a:xfrm>
              <a:custGeom>
                <a:avLst/>
                <a:gdLst/>
                <a:ahLst/>
                <a:cxnLst/>
                <a:rect b="b" l="0" r="r" t="0"/>
                <a:pathLst>
                  <a:path h="21474" w="590">
                    <a:moveTo>
                      <a:pt x="0" y="0"/>
                    </a:moveTo>
                    <a:lnTo>
                      <a:pt x="0" y="21474"/>
                    </a:lnTo>
                    <a:lnTo>
                      <a:pt x="590" y="21474"/>
                    </a:lnTo>
                    <a:lnTo>
                      <a:pt x="590" y="0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24" name="Google Shape;4897;p82">
              <a:extLst>
                <a:ext uri="{4513851D-48AE-456D-935A-9CE1FDB9F05C}">
                  <a16:creationId xmlns:a16="http://schemas.microsoft.com/office/drawing/2010/main" id="{9F5AFBD4-4FD7-4F57-A6C0-1B32E56B8399}"/>
                </a:ext>
              </a:extLst>
            </p:cNvPr>
            <p:cNvGrpSpPr/>
            <p:nvPr/>
          </p:nvGrpSpPr>
          <p:grpSpPr>
            <a:xfrm rot="0">
              <a:off x="1875971" y="1272648"/>
              <a:ext cx="321135" cy="586938"/>
              <a:chOff x="1875971" y="1272648"/>
              <a:chExt cx="321135" cy="586938"/>
            </a:xfrm>
          </p:grpSpPr>
          <p:sp>
            <p:nvSpPr>
              <p:cNvPr id="325" name="Google Shape;4898;p82">
                <a:extLst>
                  <a:ext uri="{42136090-68A6-4B7E-BBD7-F92252E625DD}">
                    <a16:creationId xmlns:a16="http://schemas.microsoft.com/office/drawing/2010/main" id="{75F8A1A2-BEAA-4718-90AC-B6E50E45EE63}"/>
                  </a:ext>
                </a:extLst>
              </p:cNvPr>
              <p:cNvSpPr/>
              <p:nvPr/>
            </p:nvSpPr>
            <p:spPr>
              <a:xfrm rot="0">
                <a:off x="1875971" y="1272648"/>
                <a:ext cx="321135" cy="321120"/>
              </a:xfrm>
              <a:custGeom>
                <a:avLst/>
                <a:gdLst/>
                <a:ahLst/>
                <a:cxnLst/>
                <a:rect b="b" l="0" r="r" t="0"/>
                <a:pathLst>
                  <a:path h="20771" w="20772">
                    <a:moveTo>
                      <a:pt x="10387" y="3461"/>
                    </a:moveTo>
                    <a:cubicBezTo>
                      <a:pt x="14211" y="3461"/>
                      <a:pt x="17309" y="6561"/>
                      <a:pt x="17309" y="10385"/>
                    </a:cubicBezTo>
                    <a:cubicBezTo>
                      <a:pt x="17309" y="14209"/>
                      <a:pt x="14211" y="17309"/>
                      <a:pt x="10387" y="17309"/>
                    </a:cubicBezTo>
                    <a:cubicBezTo>
                      <a:pt x="6563" y="17309"/>
                      <a:pt x="3462" y="14209"/>
                      <a:pt x="3462" y="10385"/>
                    </a:cubicBezTo>
                    <a:cubicBezTo>
                      <a:pt x="3462" y="6561"/>
                      <a:pt x="6563" y="3461"/>
                      <a:pt x="10387" y="3461"/>
                    </a:cubicBezTo>
                    <a:close/>
                    <a:moveTo>
                      <a:pt x="10387" y="0"/>
                    </a:moveTo>
                    <a:cubicBezTo>
                      <a:pt x="4651" y="0"/>
                      <a:pt x="0" y="4649"/>
                      <a:pt x="0" y="10385"/>
                    </a:cubicBezTo>
                    <a:cubicBezTo>
                      <a:pt x="0" y="16121"/>
                      <a:pt x="4651" y="20771"/>
                      <a:pt x="10387" y="20771"/>
                    </a:cubicBezTo>
                    <a:cubicBezTo>
                      <a:pt x="16123" y="20771"/>
                      <a:pt x="20771" y="16121"/>
                      <a:pt x="20771" y="10385"/>
                    </a:cubicBezTo>
                    <a:cubicBezTo>
                      <a:pt x="20771" y="4649"/>
                      <a:pt x="16123" y="0"/>
                      <a:pt x="1038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26" name="Google Shape;4899;p82">
                <a:extLst>
                  <a:ext uri="{890CD654-628F-4756-AFF9-05C1A17EE907}">
                    <a16:creationId xmlns:a16="http://schemas.microsoft.com/office/drawing/2010/main" id="{FE9EB14E-86DF-4EF5-91E1-2EA32D2678A4}"/>
                  </a:ext>
                </a:extLst>
              </p:cNvPr>
              <p:cNvSpPr/>
              <p:nvPr/>
            </p:nvSpPr>
            <p:spPr>
              <a:xfrm rot="0">
                <a:off x="2107176" y="1533705"/>
                <a:ext cx="9121" cy="325880"/>
              </a:xfrm>
              <a:custGeom>
                <a:avLst/>
                <a:gdLst/>
                <a:ahLst/>
                <a:cxnLst/>
                <a:rect b="b" l="0" r="r" t="0"/>
                <a:pathLst>
                  <a:path h="21079" w="590">
                    <a:moveTo>
                      <a:pt x="0" y="0"/>
                    </a:moveTo>
                    <a:lnTo>
                      <a:pt x="0" y="21078"/>
                    </a:lnTo>
                    <a:lnTo>
                      <a:pt x="589" y="21078"/>
                    </a:lnTo>
                    <a:lnTo>
                      <a:pt x="589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327" name="Google Shape;4900;p82">
            <a:extLst>
              <a:ext uri="{7D21DD82-1A6A-4785-AEC8-FEB0CDC76CD0}">
                <a16:creationId xmlns:a16="http://schemas.microsoft.com/office/drawing/2010/main" id="{92FBF44C-887A-42CE-80CA-B5655D8F9E54}"/>
              </a:ext>
            </a:extLst>
          </p:cNvPr>
          <p:cNvGrpSpPr/>
          <p:nvPr/>
        </p:nvGrpSpPr>
        <p:grpSpPr>
          <a:xfrm rot="0">
            <a:off x="7777011" y="3728077"/>
            <a:ext cx="293855" cy="644170"/>
            <a:chOff x="241024" y="3151575"/>
            <a:chExt cx="293855" cy="644170"/>
          </a:xfrm>
        </p:grpSpPr>
        <p:sp>
          <p:nvSpPr>
            <p:cNvPr id="328" name="Google Shape;4901;p82">
              <a:extLst>
                <a:ext uri="{4FFA5611-2795-4F42-BABD-6DE9699C3FCB}">
                  <a16:creationId xmlns:a16="http://schemas.microsoft.com/office/drawing/2010/main" id="{EAB4B6DB-BF9B-4AEC-AD15-EB273E89BB6F}"/>
                </a:ext>
              </a:extLst>
            </p:cNvPr>
            <p:cNvSpPr/>
            <p:nvPr/>
          </p:nvSpPr>
          <p:spPr>
            <a:xfrm rot="0">
              <a:off x="241024" y="3151575"/>
              <a:ext cx="293303" cy="644170"/>
            </a:xfrm>
            <a:custGeom>
              <a:avLst/>
              <a:gdLst/>
              <a:ahLst/>
              <a:cxnLst/>
              <a:rect b="b" l="0" r="r" t="0"/>
              <a:pathLst>
                <a:path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4902;p82">
              <a:extLst>
                <a:ext uri="{AB737E8E-9A2D-4094-9308-3AEB92420760}">
                  <a16:creationId xmlns:a16="http://schemas.microsoft.com/office/drawing/2010/main" id="{97479109-B2FD-44AD-B007-1E2292ACC5B2}"/>
                </a:ext>
              </a:extLst>
            </p:cNvPr>
            <p:cNvSpPr/>
            <p:nvPr/>
          </p:nvSpPr>
          <p:spPr>
            <a:xfrm rot="0">
              <a:off x="241346" y="3252796"/>
              <a:ext cx="293533" cy="164133"/>
            </a:xfrm>
            <a:custGeom>
              <a:avLst/>
              <a:gdLst/>
              <a:ahLst/>
              <a:cxnLst/>
              <a:rect b="b" l="0" r="r" t="0"/>
              <a:pathLst>
                <a:path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0" name="Google Shape;4903;p82">
            <a:extLst>
              <a:ext uri="{7D1A9649-205B-4884-8242-D67E66A8C6F4}">
                <a16:creationId xmlns:a16="http://schemas.microsoft.com/office/drawing/2010/main" id="{11AE41D2-081A-4FC6-9C13-7DFF1FCAD275}"/>
              </a:ext>
            </a:extLst>
          </p:cNvPr>
          <p:cNvGrpSpPr/>
          <p:nvPr/>
        </p:nvGrpSpPr>
        <p:grpSpPr>
          <a:xfrm rot="0">
            <a:off x="724994" y="2928078"/>
            <a:ext cx="1779649" cy="591620"/>
            <a:chOff x="246070" y="1983374"/>
            <a:chExt cx="1855347" cy="616848"/>
          </a:xfrm>
        </p:grpSpPr>
        <p:sp>
          <p:nvSpPr>
            <p:cNvPr id="331" name="Google Shape;4904;p82">
              <a:extLst>
                <a:ext uri="{15BB58E0-CEEB-41BD-9887-DA0EE0ECB3B4}">
                  <a16:creationId xmlns:a16="http://schemas.microsoft.com/office/drawing/2010/main" id="{901DA476-AE0B-44F5-BFA0-5CB394773804}"/>
                </a:ext>
              </a:extLst>
            </p:cNvPr>
            <p:cNvSpPr/>
            <p:nvPr/>
          </p:nvSpPr>
          <p:spPr>
            <a:xfrm rot="0">
              <a:off x="1072130" y="1983872"/>
              <a:ext cx="408910" cy="407494"/>
            </a:xfrm>
            <a:custGeom>
              <a:avLst/>
              <a:gdLst/>
              <a:ahLst/>
              <a:cxnLst/>
              <a:rect b="b" l="0" r="r" t="0"/>
              <a:pathLst>
                <a:path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2" name="Google Shape;4905;p82">
              <a:extLst>
                <a:ext uri="{17105E58-FB88-4F93-9B91-0B6461B74BF6}">
                  <a16:creationId xmlns:a16="http://schemas.microsoft.com/office/drawing/2010/main" id="{DCB435DC-5933-4894-A499-E80BCA959110}"/>
                </a:ext>
              </a:extLst>
            </p:cNvPr>
            <p:cNvSpPr/>
            <p:nvPr/>
          </p:nvSpPr>
          <p:spPr>
            <a:xfrm rot="0">
              <a:off x="1430530" y="2193485"/>
              <a:ext cx="46960" cy="46947"/>
            </a:xfrm>
            <a:custGeom>
              <a:avLst/>
              <a:gdLst/>
              <a:ahLst/>
              <a:cxnLst/>
              <a:rect b="b" l="0" r="r" t="0"/>
              <a:pathLst>
                <a:path h="3914" w="3915">
                  <a:moveTo>
                    <a:pt x="3914" y="1"/>
                  </a:moveTo>
                  <a:lnTo>
                    <a:pt x="3914" y="1"/>
                  </a:lnTo>
                  <a:cubicBezTo>
                    <a:pt x="3909" y="6"/>
                    <a:pt x="3902" y="8"/>
                    <a:pt x="3897" y="13"/>
                  </a:cubicBezTo>
                  <a:lnTo>
                    <a:pt x="1" y="3909"/>
                  </a:lnTo>
                  <a:lnTo>
                    <a:pt x="1" y="3914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3" name="Google Shape;4906;p82">
              <a:extLst>
                <a:ext uri="{C9C5D48A-9D67-47E3-BE15-335762675676}">
                  <a16:creationId xmlns:a16="http://schemas.microsoft.com/office/drawing/2010/main" id="{BBC29747-E205-420F-9515-44B8110B11EF}"/>
                </a:ext>
              </a:extLst>
            </p:cNvPr>
            <p:cNvSpPr/>
            <p:nvPr/>
          </p:nvSpPr>
          <p:spPr>
            <a:xfrm rot="0">
              <a:off x="1277847" y="2191554"/>
              <a:ext cx="408898" cy="407518"/>
            </a:xfrm>
            <a:custGeom>
              <a:avLst/>
              <a:gdLst/>
              <a:ahLst/>
              <a:cxnLst/>
              <a:rect b="b" l="0" r="r" t="0"/>
              <a:pathLst>
                <a:path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4" name="Google Shape;4907;p82">
              <a:extLst>
                <a:ext uri="{C1994362-921C-43E3-B0A2-245D6A3D58E2}">
                  <a16:creationId xmlns:a16="http://schemas.microsoft.com/office/drawing/2010/main" id="{816D7357-DAB7-40F3-96CC-D6DB2E29F64F}"/>
                </a:ext>
              </a:extLst>
            </p:cNvPr>
            <p:cNvSpPr/>
            <p:nvPr/>
          </p:nvSpPr>
          <p:spPr>
            <a:xfrm rot="0">
              <a:off x="1690156" y="2190379"/>
              <a:ext cx="411261" cy="409845"/>
            </a:xfrm>
            <a:custGeom>
              <a:avLst/>
              <a:gdLst/>
              <a:ahLst/>
              <a:cxnLst/>
              <a:rect b="b" l="0" r="r" t="0"/>
              <a:pathLst>
                <a:path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5" name="Google Shape;4908;p82">
              <a:extLst>
                <a:ext uri="{83E89B1A-3B89-4327-B452-08DC4E207C1D}">
                  <a16:creationId xmlns:a16="http://schemas.microsoft.com/office/drawing/2010/main" id="{51428273-0A1D-4DD0-B4AE-7E628F164115}"/>
                </a:ext>
              </a:extLst>
            </p:cNvPr>
            <p:cNvSpPr/>
            <p:nvPr/>
          </p:nvSpPr>
          <p:spPr>
            <a:xfrm rot="0">
              <a:off x="1484068" y="1984267"/>
              <a:ext cx="408862" cy="407494"/>
            </a:xfrm>
            <a:custGeom>
              <a:avLst/>
              <a:gdLst/>
              <a:ahLst/>
              <a:cxnLst/>
              <a:rect b="b" l="0" r="r" t="0"/>
              <a:pathLst>
                <a:path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6" name="Google Shape;4909;p82">
              <a:extLst>
                <a:ext uri="{7FEE26EF-77F4-405D-BE89-E97BFA16CD6B}">
                  <a16:creationId xmlns:a16="http://schemas.microsoft.com/office/drawing/2010/main" id="{8D3C9800-7983-43EB-B106-721CD5E96DEF}"/>
                </a:ext>
              </a:extLst>
            </p:cNvPr>
            <p:cNvSpPr/>
            <p:nvPr/>
          </p:nvSpPr>
          <p:spPr>
            <a:xfrm flipH="true" rot="0">
              <a:off x="865779" y="2190662"/>
              <a:ext cx="408898" cy="407518"/>
            </a:xfrm>
            <a:custGeom>
              <a:avLst/>
              <a:gdLst/>
              <a:ahLst/>
              <a:cxnLst/>
              <a:rect b="b" l="0" r="r" t="0"/>
              <a:pathLst>
                <a:path h="33974" w="34089">
                  <a:moveTo>
                    <a:pt x="17044" y="0"/>
                  </a:moveTo>
                  <a:cubicBezTo>
                    <a:pt x="16893" y="2"/>
                    <a:pt x="16750" y="60"/>
                    <a:pt x="16640" y="163"/>
                  </a:cubicBezTo>
                  <a:lnTo>
                    <a:pt x="12729" y="4075"/>
                  </a:lnTo>
                  <a:lnTo>
                    <a:pt x="12729" y="4070"/>
                  </a:lnTo>
                  <a:lnTo>
                    <a:pt x="10005" y="6793"/>
                  </a:lnTo>
                  <a:cubicBezTo>
                    <a:pt x="9890" y="6904"/>
                    <a:pt x="9742" y="6959"/>
                    <a:pt x="9595" y="6959"/>
                  </a:cubicBezTo>
                  <a:cubicBezTo>
                    <a:pt x="9444" y="6959"/>
                    <a:pt x="9293" y="6901"/>
                    <a:pt x="9178" y="6787"/>
                  </a:cubicBezTo>
                  <a:lnTo>
                    <a:pt x="9104" y="6713"/>
                  </a:lnTo>
                  <a:cubicBezTo>
                    <a:pt x="8874" y="6481"/>
                    <a:pt x="8660" y="6026"/>
                    <a:pt x="8625" y="5702"/>
                  </a:cubicBezTo>
                  <a:cubicBezTo>
                    <a:pt x="8625" y="5702"/>
                    <a:pt x="8539" y="4792"/>
                    <a:pt x="7976" y="4229"/>
                  </a:cubicBezTo>
                  <a:cubicBezTo>
                    <a:pt x="7478" y="3726"/>
                    <a:pt x="6821" y="3474"/>
                    <a:pt x="6165" y="3474"/>
                  </a:cubicBezTo>
                  <a:cubicBezTo>
                    <a:pt x="5524" y="3474"/>
                    <a:pt x="4883" y="3714"/>
                    <a:pt x="4388" y="4197"/>
                  </a:cubicBezTo>
                  <a:cubicBezTo>
                    <a:pt x="3384" y="5172"/>
                    <a:pt x="3354" y="6775"/>
                    <a:pt x="4322" y="7785"/>
                  </a:cubicBezTo>
                  <a:cubicBezTo>
                    <a:pt x="4884" y="8350"/>
                    <a:pt x="5795" y="8439"/>
                    <a:pt x="5795" y="8439"/>
                  </a:cubicBezTo>
                  <a:cubicBezTo>
                    <a:pt x="6118" y="8468"/>
                    <a:pt x="6573" y="8686"/>
                    <a:pt x="6804" y="8916"/>
                  </a:cubicBezTo>
                  <a:lnTo>
                    <a:pt x="6924" y="9033"/>
                  </a:lnTo>
                  <a:cubicBezTo>
                    <a:pt x="7153" y="9267"/>
                    <a:pt x="7153" y="9641"/>
                    <a:pt x="6924" y="9874"/>
                  </a:cubicBezTo>
                  <a:lnTo>
                    <a:pt x="3488" y="13310"/>
                  </a:lnTo>
                  <a:lnTo>
                    <a:pt x="310" y="16487"/>
                  </a:lnTo>
                  <a:lnTo>
                    <a:pt x="233" y="16566"/>
                  </a:lnTo>
                  <a:cubicBezTo>
                    <a:pt x="1" y="16798"/>
                    <a:pt x="1" y="17174"/>
                    <a:pt x="233" y="17405"/>
                  </a:cubicBezTo>
                  <a:lnTo>
                    <a:pt x="6926" y="24099"/>
                  </a:lnTo>
                  <a:cubicBezTo>
                    <a:pt x="7156" y="24332"/>
                    <a:pt x="7156" y="24706"/>
                    <a:pt x="6926" y="24938"/>
                  </a:cubicBezTo>
                  <a:lnTo>
                    <a:pt x="6919" y="24945"/>
                  </a:lnTo>
                  <a:cubicBezTo>
                    <a:pt x="6688" y="25177"/>
                    <a:pt x="6233" y="25391"/>
                    <a:pt x="5908" y="25420"/>
                  </a:cubicBezTo>
                  <a:cubicBezTo>
                    <a:pt x="5908" y="25420"/>
                    <a:pt x="4999" y="25511"/>
                    <a:pt x="4436" y="26074"/>
                  </a:cubicBezTo>
                  <a:cubicBezTo>
                    <a:pt x="3478" y="27047"/>
                    <a:pt x="3485" y="28613"/>
                    <a:pt x="4451" y="29579"/>
                  </a:cubicBezTo>
                  <a:cubicBezTo>
                    <a:pt x="4938" y="30065"/>
                    <a:pt x="5575" y="30309"/>
                    <a:pt x="6213" y="30309"/>
                  </a:cubicBezTo>
                  <a:cubicBezTo>
                    <a:pt x="6843" y="30309"/>
                    <a:pt x="7473" y="30072"/>
                    <a:pt x="7958" y="29596"/>
                  </a:cubicBezTo>
                  <a:cubicBezTo>
                    <a:pt x="8522" y="29031"/>
                    <a:pt x="8608" y="28125"/>
                    <a:pt x="8608" y="28125"/>
                  </a:cubicBezTo>
                  <a:cubicBezTo>
                    <a:pt x="8642" y="27797"/>
                    <a:pt x="8857" y="27341"/>
                    <a:pt x="9087" y="27111"/>
                  </a:cubicBezTo>
                  <a:lnTo>
                    <a:pt x="9090" y="27107"/>
                  </a:lnTo>
                  <a:cubicBezTo>
                    <a:pt x="9204" y="26996"/>
                    <a:pt x="9355" y="26934"/>
                    <a:pt x="9513" y="26934"/>
                  </a:cubicBezTo>
                  <a:cubicBezTo>
                    <a:pt x="9669" y="26934"/>
                    <a:pt x="9820" y="26996"/>
                    <a:pt x="9930" y="27107"/>
                  </a:cubicBezTo>
                  <a:lnTo>
                    <a:pt x="16623" y="33801"/>
                  </a:lnTo>
                  <a:cubicBezTo>
                    <a:pt x="16741" y="33916"/>
                    <a:pt x="16893" y="33973"/>
                    <a:pt x="17045" y="33973"/>
                  </a:cubicBezTo>
                  <a:cubicBezTo>
                    <a:pt x="17198" y="33973"/>
                    <a:pt x="17350" y="33916"/>
                    <a:pt x="17468" y="33801"/>
                  </a:cubicBezTo>
                  <a:lnTo>
                    <a:pt x="24161" y="27107"/>
                  </a:lnTo>
                  <a:cubicBezTo>
                    <a:pt x="24391" y="26874"/>
                    <a:pt x="24391" y="26500"/>
                    <a:pt x="24161" y="26266"/>
                  </a:cubicBezTo>
                  <a:lnTo>
                    <a:pt x="24082" y="26193"/>
                  </a:lnTo>
                  <a:cubicBezTo>
                    <a:pt x="23852" y="25963"/>
                    <a:pt x="23396" y="25746"/>
                    <a:pt x="23073" y="25714"/>
                  </a:cubicBezTo>
                  <a:cubicBezTo>
                    <a:pt x="23073" y="25714"/>
                    <a:pt x="22167" y="25628"/>
                    <a:pt x="21600" y="25063"/>
                  </a:cubicBezTo>
                  <a:cubicBezTo>
                    <a:pt x="20626" y="24092"/>
                    <a:pt x="20631" y="22513"/>
                    <a:pt x="21600" y="21541"/>
                  </a:cubicBezTo>
                  <a:cubicBezTo>
                    <a:pt x="22087" y="21055"/>
                    <a:pt x="22725" y="20812"/>
                    <a:pt x="23362" y="20812"/>
                  </a:cubicBezTo>
                  <a:cubicBezTo>
                    <a:pt x="24000" y="20812"/>
                    <a:pt x="24637" y="21055"/>
                    <a:pt x="25124" y="21541"/>
                  </a:cubicBezTo>
                  <a:cubicBezTo>
                    <a:pt x="25685" y="22104"/>
                    <a:pt x="25776" y="23016"/>
                    <a:pt x="25776" y="23016"/>
                  </a:cubicBezTo>
                  <a:cubicBezTo>
                    <a:pt x="25805" y="23338"/>
                    <a:pt x="26022" y="23793"/>
                    <a:pt x="26252" y="24025"/>
                  </a:cubicBezTo>
                  <a:lnTo>
                    <a:pt x="26325" y="24099"/>
                  </a:lnTo>
                  <a:cubicBezTo>
                    <a:pt x="26437" y="24209"/>
                    <a:pt x="26588" y="24270"/>
                    <a:pt x="26746" y="24270"/>
                  </a:cubicBezTo>
                  <a:cubicBezTo>
                    <a:pt x="26902" y="24270"/>
                    <a:pt x="27053" y="24209"/>
                    <a:pt x="27165" y="24099"/>
                  </a:cubicBezTo>
                  <a:lnTo>
                    <a:pt x="33858" y="17405"/>
                  </a:lnTo>
                  <a:cubicBezTo>
                    <a:pt x="34088" y="17172"/>
                    <a:pt x="34087" y="16798"/>
                    <a:pt x="33855" y="16566"/>
                  </a:cubicBezTo>
                  <a:lnTo>
                    <a:pt x="28225" y="10937"/>
                  </a:lnTo>
                  <a:lnTo>
                    <a:pt x="27163" y="9874"/>
                  </a:lnTo>
                  <a:cubicBezTo>
                    <a:pt x="27051" y="9763"/>
                    <a:pt x="26900" y="9701"/>
                    <a:pt x="26742" y="9701"/>
                  </a:cubicBezTo>
                  <a:cubicBezTo>
                    <a:pt x="26585" y="9701"/>
                    <a:pt x="26434" y="9763"/>
                    <a:pt x="26322" y="9874"/>
                  </a:cubicBezTo>
                  <a:lnTo>
                    <a:pt x="26252" y="9945"/>
                  </a:lnTo>
                  <a:cubicBezTo>
                    <a:pt x="26022" y="10176"/>
                    <a:pt x="25807" y="10631"/>
                    <a:pt x="25773" y="10959"/>
                  </a:cubicBezTo>
                  <a:cubicBezTo>
                    <a:pt x="25773" y="10959"/>
                    <a:pt x="25687" y="11865"/>
                    <a:pt x="25124" y="12430"/>
                  </a:cubicBezTo>
                  <a:cubicBezTo>
                    <a:pt x="24657" y="12897"/>
                    <a:pt x="24024" y="13159"/>
                    <a:pt x="23363" y="13159"/>
                  </a:cubicBezTo>
                  <a:cubicBezTo>
                    <a:pt x="23351" y="13159"/>
                    <a:pt x="23341" y="13156"/>
                    <a:pt x="23329" y="13156"/>
                  </a:cubicBezTo>
                  <a:cubicBezTo>
                    <a:pt x="23312" y="13156"/>
                    <a:pt x="23293" y="13161"/>
                    <a:pt x="23276" y="13161"/>
                  </a:cubicBezTo>
                  <a:cubicBezTo>
                    <a:pt x="22268" y="13161"/>
                    <a:pt x="21358" y="12553"/>
                    <a:pt x="20974" y="11623"/>
                  </a:cubicBezTo>
                  <a:cubicBezTo>
                    <a:pt x="20588" y="10691"/>
                    <a:pt x="20801" y="9620"/>
                    <a:pt x="21513" y="8908"/>
                  </a:cubicBezTo>
                  <a:cubicBezTo>
                    <a:pt x="22076" y="8345"/>
                    <a:pt x="22987" y="8257"/>
                    <a:pt x="22987" y="8257"/>
                  </a:cubicBezTo>
                  <a:cubicBezTo>
                    <a:pt x="23310" y="8228"/>
                    <a:pt x="23765" y="8010"/>
                    <a:pt x="23996" y="7779"/>
                  </a:cubicBezTo>
                  <a:lnTo>
                    <a:pt x="24117" y="7662"/>
                  </a:lnTo>
                  <a:cubicBezTo>
                    <a:pt x="24345" y="7432"/>
                    <a:pt x="24347" y="7063"/>
                    <a:pt x="24122" y="6831"/>
                  </a:cubicBezTo>
                  <a:lnTo>
                    <a:pt x="23358" y="6067"/>
                  </a:lnTo>
                  <a:lnTo>
                    <a:pt x="17464" y="174"/>
                  </a:lnTo>
                  <a:cubicBezTo>
                    <a:pt x="17353" y="64"/>
                    <a:pt x="17202" y="0"/>
                    <a:pt x="17044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7" name="Google Shape;4910;p82">
              <a:extLst>
                <a:ext uri="{E1E3F3BA-2C44-4636-9680-02BFBB559B67}">
                  <a16:creationId xmlns:a16="http://schemas.microsoft.com/office/drawing/2010/main" id="{F44A0820-F965-407E-9F95-F4463A432AF4}"/>
                </a:ext>
              </a:extLst>
            </p:cNvPr>
            <p:cNvSpPr/>
            <p:nvPr/>
          </p:nvSpPr>
          <p:spPr>
            <a:xfrm rot="0">
              <a:off x="246070" y="1983826"/>
              <a:ext cx="408910" cy="407494"/>
            </a:xfrm>
            <a:custGeom>
              <a:avLst/>
              <a:gdLst/>
              <a:ahLst/>
              <a:cxnLst/>
              <a:rect b="b" l="0" r="r" t="0"/>
              <a:pathLst>
                <a:path h="33972" w="34090">
                  <a:moveTo>
                    <a:pt x="17046" y="1"/>
                  </a:moveTo>
                  <a:cubicBezTo>
                    <a:pt x="16894" y="1"/>
                    <a:pt x="16742" y="59"/>
                    <a:pt x="16626" y="174"/>
                  </a:cubicBezTo>
                  <a:lnTo>
                    <a:pt x="9933" y="6868"/>
                  </a:lnTo>
                  <a:cubicBezTo>
                    <a:pt x="9821" y="6978"/>
                    <a:pt x="9670" y="7041"/>
                    <a:pt x="9512" y="7041"/>
                  </a:cubicBezTo>
                  <a:cubicBezTo>
                    <a:pt x="9354" y="7041"/>
                    <a:pt x="9203" y="6978"/>
                    <a:pt x="9094" y="6868"/>
                  </a:cubicBezTo>
                  <a:lnTo>
                    <a:pt x="9087" y="6861"/>
                  </a:lnTo>
                  <a:cubicBezTo>
                    <a:pt x="8857" y="6629"/>
                    <a:pt x="8642" y="6175"/>
                    <a:pt x="8611" y="5850"/>
                  </a:cubicBezTo>
                  <a:cubicBezTo>
                    <a:pt x="8611" y="5850"/>
                    <a:pt x="8522" y="4941"/>
                    <a:pt x="7959" y="4378"/>
                  </a:cubicBezTo>
                  <a:cubicBezTo>
                    <a:pt x="7469" y="3863"/>
                    <a:pt x="6813" y="3605"/>
                    <a:pt x="6156" y="3605"/>
                  </a:cubicBezTo>
                  <a:cubicBezTo>
                    <a:pt x="5520" y="3605"/>
                    <a:pt x="4883" y="3847"/>
                    <a:pt x="4396" y="4333"/>
                  </a:cubicBezTo>
                  <a:cubicBezTo>
                    <a:pt x="3407" y="5322"/>
                    <a:pt x="3425" y="6932"/>
                    <a:pt x="4435" y="7898"/>
                  </a:cubicBezTo>
                  <a:cubicBezTo>
                    <a:pt x="5002" y="8462"/>
                    <a:pt x="5908" y="8553"/>
                    <a:pt x="5908" y="8553"/>
                  </a:cubicBezTo>
                  <a:cubicBezTo>
                    <a:pt x="6232" y="8583"/>
                    <a:pt x="6687" y="8797"/>
                    <a:pt x="6919" y="9027"/>
                  </a:cubicBezTo>
                  <a:lnTo>
                    <a:pt x="6926" y="9034"/>
                  </a:lnTo>
                  <a:cubicBezTo>
                    <a:pt x="7156" y="9267"/>
                    <a:pt x="7156" y="9642"/>
                    <a:pt x="6926" y="9875"/>
                  </a:cubicBezTo>
                  <a:lnTo>
                    <a:pt x="232" y="16567"/>
                  </a:lnTo>
                  <a:cubicBezTo>
                    <a:pt x="1" y="16798"/>
                    <a:pt x="1" y="17174"/>
                    <a:pt x="232" y="17406"/>
                  </a:cubicBezTo>
                  <a:lnTo>
                    <a:pt x="6411" y="23585"/>
                  </a:lnTo>
                  <a:lnTo>
                    <a:pt x="6926" y="24100"/>
                  </a:lnTo>
                  <a:cubicBezTo>
                    <a:pt x="6969" y="24141"/>
                    <a:pt x="7020" y="24173"/>
                    <a:pt x="7073" y="24197"/>
                  </a:cubicBezTo>
                  <a:cubicBezTo>
                    <a:pt x="7158" y="24244"/>
                    <a:pt x="7250" y="24269"/>
                    <a:pt x="7345" y="24273"/>
                  </a:cubicBezTo>
                  <a:cubicBezTo>
                    <a:pt x="7503" y="24273"/>
                    <a:pt x="7654" y="24211"/>
                    <a:pt x="7765" y="24101"/>
                  </a:cubicBezTo>
                  <a:lnTo>
                    <a:pt x="7839" y="24027"/>
                  </a:lnTo>
                  <a:cubicBezTo>
                    <a:pt x="8069" y="23796"/>
                    <a:pt x="8283" y="23341"/>
                    <a:pt x="8318" y="23013"/>
                  </a:cubicBezTo>
                  <a:cubicBezTo>
                    <a:pt x="8318" y="23013"/>
                    <a:pt x="8405" y="22107"/>
                    <a:pt x="8967" y="21541"/>
                  </a:cubicBezTo>
                  <a:cubicBezTo>
                    <a:pt x="9183" y="21324"/>
                    <a:pt x="9437" y="21149"/>
                    <a:pt x="9717" y="21026"/>
                  </a:cubicBezTo>
                  <a:cubicBezTo>
                    <a:pt x="10047" y="20876"/>
                    <a:pt x="10396" y="20805"/>
                    <a:pt x="10740" y="20805"/>
                  </a:cubicBezTo>
                  <a:cubicBezTo>
                    <a:pt x="11539" y="20805"/>
                    <a:pt x="12316" y="21191"/>
                    <a:pt x="12792" y="21886"/>
                  </a:cubicBezTo>
                  <a:cubicBezTo>
                    <a:pt x="13474" y="22879"/>
                    <a:pt x="13347" y="24218"/>
                    <a:pt x="12490" y="25064"/>
                  </a:cubicBezTo>
                  <a:cubicBezTo>
                    <a:pt x="12119" y="25437"/>
                    <a:pt x="11599" y="25600"/>
                    <a:pt x="11289" y="25668"/>
                  </a:cubicBezTo>
                  <a:cubicBezTo>
                    <a:pt x="11157" y="25704"/>
                    <a:pt x="11023" y="25732"/>
                    <a:pt x="10887" y="25749"/>
                  </a:cubicBezTo>
                  <a:cubicBezTo>
                    <a:pt x="10830" y="25757"/>
                    <a:pt x="10775" y="25769"/>
                    <a:pt x="10722" y="25785"/>
                  </a:cubicBezTo>
                  <a:cubicBezTo>
                    <a:pt x="10456" y="25871"/>
                    <a:pt x="10173" y="26027"/>
                    <a:pt x="10008" y="26193"/>
                  </a:cubicBezTo>
                  <a:lnTo>
                    <a:pt x="9933" y="26265"/>
                  </a:lnTo>
                  <a:cubicBezTo>
                    <a:pt x="9699" y="26497"/>
                    <a:pt x="9699" y="26875"/>
                    <a:pt x="9933" y="27106"/>
                  </a:cubicBezTo>
                  <a:lnTo>
                    <a:pt x="11412" y="28584"/>
                  </a:lnTo>
                  <a:lnTo>
                    <a:pt x="16625" y="33798"/>
                  </a:lnTo>
                  <a:cubicBezTo>
                    <a:pt x="16736" y="33908"/>
                    <a:pt x="16887" y="33972"/>
                    <a:pt x="17043" y="33972"/>
                  </a:cubicBezTo>
                  <a:cubicBezTo>
                    <a:pt x="17198" y="33970"/>
                    <a:pt x="17347" y="33910"/>
                    <a:pt x="17459" y="33802"/>
                  </a:cubicBezTo>
                  <a:lnTo>
                    <a:pt x="20636" y="30627"/>
                  </a:lnTo>
                  <a:lnTo>
                    <a:pt x="24073" y="27189"/>
                  </a:lnTo>
                  <a:cubicBezTo>
                    <a:pt x="24300" y="26955"/>
                    <a:pt x="24300" y="26581"/>
                    <a:pt x="24073" y="26348"/>
                  </a:cubicBezTo>
                  <a:lnTo>
                    <a:pt x="23953" y="26231"/>
                  </a:lnTo>
                  <a:cubicBezTo>
                    <a:pt x="23722" y="26001"/>
                    <a:pt x="23267" y="25783"/>
                    <a:pt x="22942" y="25754"/>
                  </a:cubicBezTo>
                  <a:cubicBezTo>
                    <a:pt x="22942" y="25754"/>
                    <a:pt x="22033" y="25665"/>
                    <a:pt x="21470" y="25100"/>
                  </a:cubicBezTo>
                  <a:cubicBezTo>
                    <a:pt x="20528" y="24086"/>
                    <a:pt x="20569" y="22503"/>
                    <a:pt x="21561" y="21539"/>
                  </a:cubicBezTo>
                  <a:cubicBezTo>
                    <a:pt x="22056" y="21057"/>
                    <a:pt x="22698" y="20816"/>
                    <a:pt x="23340" y="20816"/>
                  </a:cubicBezTo>
                  <a:cubicBezTo>
                    <a:pt x="23985" y="20816"/>
                    <a:pt x="24629" y="21059"/>
                    <a:pt x="25125" y="21544"/>
                  </a:cubicBezTo>
                  <a:cubicBezTo>
                    <a:pt x="25687" y="22107"/>
                    <a:pt x="25774" y="23017"/>
                    <a:pt x="25774" y="23017"/>
                  </a:cubicBezTo>
                  <a:cubicBezTo>
                    <a:pt x="25807" y="23341"/>
                    <a:pt x="26021" y="23796"/>
                    <a:pt x="26253" y="24027"/>
                  </a:cubicBezTo>
                  <a:lnTo>
                    <a:pt x="26325" y="24101"/>
                  </a:lnTo>
                  <a:cubicBezTo>
                    <a:pt x="26441" y="24216"/>
                    <a:pt x="26592" y="24274"/>
                    <a:pt x="26744" y="24274"/>
                  </a:cubicBezTo>
                  <a:cubicBezTo>
                    <a:pt x="26891" y="24274"/>
                    <a:pt x="27038" y="24219"/>
                    <a:pt x="27152" y="24110"/>
                  </a:cubicBezTo>
                  <a:lnTo>
                    <a:pt x="29878" y="21384"/>
                  </a:lnTo>
                  <a:lnTo>
                    <a:pt x="33774" y="17487"/>
                  </a:lnTo>
                  <a:cubicBezTo>
                    <a:pt x="33779" y="17482"/>
                    <a:pt x="33786" y="17482"/>
                    <a:pt x="33791" y="17476"/>
                  </a:cubicBezTo>
                  <a:lnTo>
                    <a:pt x="33860" y="17408"/>
                  </a:lnTo>
                  <a:cubicBezTo>
                    <a:pt x="34090" y="17174"/>
                    <a:pt x="34090" y="16798"/>
                    <a:pt x="33860" y="16567"/>
                  </a:cubicBezTo>
                  <a:lnTo>
                    <a:pt x="27166" y="9875"/>
                  </a:lnTo>
                  <a:cubicBezTo>
                    <a:pt x="26934" y="9643"/>
                    <a:pt x="26934" y="9267"/>
                    <a:pt x="27166" y="9036"/>
                  </a:cubicBezTo>
                  <a:lnTo>
                    <a:pt x="27283" y="8914"/>
                  </a:lnTo>
                  <a:cubicBezTo>
                    <a:pt x="27513" y="8684"/>
                    <a:pt x="27973" y="8469"/>
                    <a:pt x="28297" y="8437"/>
                  </a:cubicBezTo>
                  <a:cubicBezTo>
                    <a:pt x="28297" y="8437"/>
                    <a:pt x="29203" y="8349"/>
                    <a:pt x="29770" y="7786"/>
                  </a:cubicBezTo>
                  <a:cubicBezTo>
                    <a:pt x="30769" y="6818"/>
                    <a:pt x="30782" y="5219"/>
                    <a:pt x="29799" y="4235"/>
                  </a:cubicBezTo>
                  <a:cubicBezTo>
                    <a:pt x="29311" y="3748"/>
                    <a:pt x="28674" y="3505"/>
                    <a:pt x="28036" y="3505"/>
                  </a:cubicBezTo>
                  <a:cubicBezTo>
                    <a:pt x="27385" y="3505"/>
                    <a:pt x="26735" y="3758"/>
                    <a:pt x="26246" y="4263"/>
                  </a:cubicBezTo>
                  <a:cubicBezTo>
                    <a:pt x="25685" y="4826"/>
                    <a:pt x="25594" y="5735"/>
                    <a:pt x="25594" y="5735"/>
                  </a:cubicBezTo>
                  <a:cubicBezTo>
                    <a:pt x="25563" y="6060"/>
                    <a:pt x="25350" y="6514"/>
                    <a:pt x="25119" y="6746"/>
                  </a:cubicBezTo>
                  <a:lnTo>
                    <a:pt x="24998" y="6866"/>
                  </a:lnTo>
                  <a:cubicBezTo>
                    <a:pt x="24883" y="6982"/>
                    <a:pt x="24731" y="7040"/>
                    <a:pt x="24579" y="7040"/>
                  </a:cubicBezTo>
                  <a:cubicBezTo>
                    <a:pt x="24427" y="7040"/>
                    <a:pt x="24275" y="6982"/>
                    <a:pt x="24159" y="6866"/>
                  </a:cubicBezTo>
                  <a:lnTo>
                    <a:pt x="17466" y="174"/>
                  </a:lnTo>
                  <a:cubicBezTo>
                    <a:pt x="17350" y="59"/>
                    <a:pt x="17198" y="1"/>
                    <a:pt x="1704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8" name="Google Shape;4911;p82">
              <a:extLst>
                <a:ext uri="{6B94F882-D014-45B2-993C-B104BA703E4D}">
                  <a16:creationId xmlns:a16="http://schemas.microsoft.com/office/drawing/2010/main" id="{ADD2FDC0-2EA6-47F7-9965-B8E3EF11C6D5}"/>
                </a:ext>
              </a:extLst>
            </p:cNvPr>
            <p:cNvSpPr/>
            <p:nvPr/>
          </p:nvSpPr>
          <p:spPr>
            <a:xfrm flipH="true" rot="0">
              <a:off x="659595" y="1983374"/>
              <a:ext cx="408862" cy="407494"/>
            </a:xfrm>
            <a:custGeom>
              <a:avLst/>
              <a:gdLst/>
              <a:ahLst/>
              <a:cxnLst/>
              <a:rect b="b" l="0" r="r" t="0"/>
              <a:pathLst>
                <a:path h="33972" w="34086">
                  <a:moveTo>
                    <a:pt x="17043" y="1"/>
                  </a:moveTo>
                  <a:cubicBezTo>
                    <a:pt x="16887" y="1"/>
                    <a:pt x="16736" y="61"/>
                    <a:pt x="16624" y="172"/>
                  </a:cubicBezTo>
                  <a:lnTo>
                    <a:pt x="9932" y="6866"/>
                  </a:lnTo>
                  <a:cubicBezTo>
                    <a:pt x="9701" y="7099"/>
                    <a:pt x="9701" y="7475"/>
                    <a:pt x="9932" y="7709"/>
                  </a:cubicBezTo>
                  <a:lnTo>
                    <a:pt x="10003" y="7779"/>
                  </a:lnTo>
                  <a:cubicBezTo>
                    <a:pt x="10235" y="8009"/>
                    <a:pt x="10689" y="8223"/>
                    <a:pt x="11014" y="8254"/>
                  </a:cubicBezTo>
                  <a:cubicBezTo>
                    <a:pt x="11014" y="8254"/>
                    <a:pt x="11923" y="8345"/>
                    <a:pt x="12486" y="8907"/>
                  </a:cubicBezTo>
                  <a:cubicBezTo>
                    <a:pt x="13430" y="9883"/>
                    <a:pt x="13420" y="11436"/>
                    <a:pt x="12459" y="12397"/>
                  </a:cubicBezTo>
                  <a:cubicBezTo>
                    <a:pt x="11973" y="12885"/>
                    <a:pt x="11335" y="13129"/>
                    <a:pt x="10697" y="13129"/>
                  </a:cubicBezTo>
                  <a:cubicBezTo>
                    <a:pt x="10074" y="13129"/>
                    <a:pt x="9450" y="12896"/>
                    <a:pt x="8968" y="12430"/>
                  </a:cubicBezTo>
                  <a:cubicBezTo>
                    <a:pt x="8402" y="11864"/>
                    <a:pt x="8314" y="10958"/>
                    <a:pt x="8314" y="10958"/>
                  </a:cubicBezTo>
                  <a:cubicBezTo>
                    <a:pt x="8280" y="10633"/>
                    <a:pt x="8067" y="10178"/>
                    <a:pt x="7835" y="9948"/>
                  </a:cubicBezTo>
                  <a:lnTo>
                    <a:pt x="7765" y="9873"/>
                  </a:lnTo>
                  <a:cubicBezTo>
                    <a:pt x="7653" y="9763"/>
                    <a:pt x="7502" y="9701"/>
                    <a:pt x="7344" y="9699"/>
                  </a:cubicBezTo>
                  <a:cubicBezTo>
                    <a:pt x="7186" y="9699"/>
                    <a:pt x="7037" y="9763"/>
                    <a:pt x="6926" y="9873"/>
                  </a:cubicBezTo>
                  <a:lnTo>
                    <a:pt x="232" y="16566"/>
                  </a:lnTo>
                  <a:cubicBezTo>
                    <a:pt x="0" y="16800"/>
                    <a:pt x="0" y="17174"/>
                    <a:pt x="232" y="17406"/>
                  </a:cubicBezTo>
                  <a:lnTo>
                    <a:pt x="6170" y="23347"/>
                  </a:lnTo>
                  <a:lnTo>
                    <a:pt x="6167" y="23347"/>
                  </a:lnTo>
                  <a:lnTo>
                    <a:pt x="6929" y="24109"/>
                  </a:lnTo>
                  <a:cubicBezTo>
                    <a:pt x="7154" y="24343"/>
                    <a:pt x="7152" y="24712"/>
                    <a:pt x="6924" y="24942"/>
                  </a:cubicBezTo>
                  <a:lnTo>
                    <a:pt x="6805" y="25059"/>
                  </a:lnTo>
                  <a:cubicBezTo>
                    <a:pt x="6574" y="25290"/>
                    <a:pt x="6119" y="25508"/>
                    <a:pt x="5794" y="25537"/>
                  </a:cubicBezTo>
                  <a:cubicBezTo>
                    <a:pt x="5794" y="25537"/>
                    <a:pt x="4883" y="25625"/>
                    <a:pt x="4322" y="26188"/>
                  </a:cubicBezTo>
                  <a:cubicBezTo>
                    <a:pt x="3610" y="26900"/>
                    <a:pt x="3397" y="27971"/>
                    <a:pt x="3781" y="28903"/>
                  </a:cubicBezTo>
                  <a:cubicBezTo>
                    <a:pt x="4167" y="29833"/>
                    <a:pt x="5075" y="30441"/>
                    <a:pt x="6083" y="30441"/>
                  </a:cubicBezTo>
                  <a:cubicBezTo>
                    <a:pt x="6102" y="30441"/>
                    <a:pt x="6119" y="30436"/>
                    <a:pt x="6138" y="30436"/>
                  </a:cubicBezTo>
                  <a:cubicBezTo>
                    <a:pt x="6148" y="30436"/>
                    <a:pt x="6158" y="30437"/>
                    <a:pt x="6170" y="30437"/>
                  </a:cubicBezTo>
                  <a:cubicBezTo>
                    <a:pt x="6173" y="30437"/>
                    <a:pt x="6175" y="30437"/>
                    <a:pt x="6177" y="30437"/>
                  </a:cubicBezTo>
                  <a:cubicBezTo>
                    <a:pt x="6835" y="30437"/>
                    <a:pt x="7466" y="30175"/>
                    <a:pt x="7933" y="29710"/>
                  </a:cubicBezTo>
                  <a:cubicBezTo>
                    <a:pt x="8494" y="29145"/>
                    <a:pt x="8582" y="28239"/>
                    <a:pt x="8582" y="28239"/>
                  </a:cubicBezTo>
                  <a:cubicBezTo>
                    <a:pt x="8614" y="27911"/>
                    <a:pt x="8829" y="27456"/>
                    <a:pt x="9059" y="27225"/>
                  </a:cubicBezTo>
                  <a:lnTo>
                    <a:pt x="9129" y="27154"/>
                  </a:lnTo>
                  <a:cubicBezTo>
                    <a:pt x="9243" y="27043"/>
                    <a:pt x="9394" y="26981"/>
                    <a:pt x="9551" y="26981"/>
                  </a:cubicBezTo>
                  <a:cubicBezTo>
                    <a:pt x="9708" y="26981"/>
                    <a:pt x="9859" y="27043"/>
                    <a:pt x="9970" y="27154"/>
                  </a:cubicBezTo>
                  <a:lnTo>
                    <a:pt x="11033" y="28217"/>
                  </a:lnTo>
                  <a:lnTo>
                    <a:pt x="11033" y="28211"/>
                  </a:lnTo>
                  <a:lnTo>
                    <a:pt x="16621" y="33800"/>
                  </a:lnTo>
                  <a:cubicBezTo>
                    <a:pt x="16734" y="33909"/>
                    <a:pt x="16885" y="33971"/>
                    <a:pt x="17043" y="33971"/>
                  </a:cubicBezTo>
                  <a:cubicBezTo>
                    <a:pt x="17192" y="33970"/>
                    <a:pt x="17337" y="33913"/>
                    <a:pt x="17445" y="33810"/>
                  </a:cubicBezTo>
                  <a:cubicBezTo>
                    <a:pt x="17450" y="33805"/>
                    <a:pt x="17457" y="33803"/>
                    <a:pt x="17462" y="33800"/>
                  </a:cubicBezTo>
                  <a:lnTo>
                    <a:pt x="23088" y="28172"/>
                  </a:lnTo>
                  <a:lnTo>
                    <a:pt x="24154" y="27106"/>
                  </a:lnTo>
                  <a:cubicBezTo>
                    <a:pt x="24209" y="27053"/>
                    <a:pt x="24274" y="27010"/>
                    <a:pt x="24346" y="26981"/>
                  </a:cubicBezTo>
                  <a:cubicBezTo>
                    <a:pt x="24418" y="26951"/>
                    <a:pt x="24494" y="26937"/>
                    <a:pt x="24569" y="26937"/>
                  </a:cubicBezTo>
                  <a:cubicBezTo>
                    <a:pt x="24724" y="26937"/>
                    <a:pt x="24876" y="26998"/>
                    <a:pt x="24990" y="27113"/>
                  </a:cubicBezTo>
                  <a:lnTo>
                    <a:pt x="25063" y="27187"/>
                  </a:lnTo>
                  <a:cubicBezTo>
                    <a:pt x="25067" y="27190"/>
                    <a:pt x="25070" y="27195"/>
                    <a:pt x="25074" y="27199"/>
                  </a:cubicBezTo>
                  <a:cubicBezTo>
                    <a:pt x="25274" y="27444"/>
                    <a:pt x="25450" y="27834"/>
                    <a:pt x="25480" y="28124"/>
                  </a:cubicBezTo>
                  <a:cubicBezTo>
                    <a:pt x="25480" y="28124"/>
                    <a:pt x="25556" y="28865"/>
                    <a:pt x="25985" y="29423"/>
                  </a:cubicBezTo>
                  <a:cubicBezTo>
                    <a:pt x="26049" y="29516"/>
                    <a:pt x="26119" y="29603"/>
                    <a:pt x="26198" y="29684"/>
                  </a:cubicBezTo>
                  <a:cubicBezTo>
                    <a:pt x="26689" y="30182"/>
                    <a:pt x="27336" y="30431"/>
                    <a:pt x="27983" y="30431"/>
                  </a:cubicBezTo>
                  <a:cubicBezTo>
                    <a:pt x="28624" y="30431"/>
                    <a:pt x="29265" y="30187"/>
                    <a:pt x="29754" y="29698"/>
                  </a:cubicBezTo>
                  <a:cubicBezTo>
                    <a:pt x="30737" y="28716"/>
                    <a:pt x="30732" y="27120"/>
                    <a:pt x="29742" y="26143"/>
                  </a:cubicBezTo>
                  <a:cubicBezTo>
                    <a:pt x="29667" y="26069"/>
                    <a:pt x="29584" y="26001"/>
                    <a:pt x="29497" y="25941"/>
                  </a:cubicBezTo>
                  <a:cubicBezTo>
                    <a:pt x="28937" y="25500"/>
                    <a:pt x="28182" y="25421"/>
                    <a:pt x="28182" y="25421"/>
                  </a:cubicBezTo>
                  <a:cubicBezTo>
                    <a:pt x="27878" y="25392"/>
                    <a:pt x="27470" y="25203"/>
                    <a:pt x="27226" y="24990"/>
                  </a:cubicBezTo>
                  <a:lnTo>
                    <a:pt x="27168" y="24932"/>
                  </a:lnTo>
                  <a:cubicBezTo>
                    <a:pt x="26938" y="24703"/>
                    <a:pt x="26936" y="24331"/>
                    <a:pt x="27164" y="24099"/>
                  </a:cubicBezTo>
                  <a:lnTo>
                    <a:pt x="29146" y="22115"/>
                  </a:lnTo>
                  <a:lnTo>
                    <a:pt x="33856" y="17407"/>
                  </a:lnTo>
                  <a:cubicBezTo>
                    <a:pt x="33861" y="17402"/>
                    <a:pt x="33861" y="17397"/>
                    <a:pt x="33866" y="17392"/>
                  </a:cubicBezTo>
                  <a:cubicBezTo>
                    <a:pt x="34086" y="17160"/>
                    <a:pt x="34081" y="16795"/>
                    <a:pt x="33856" y="16566"/>
                  </a:cubicBezTo>
                  <a:lnTo>
                    <a:pt x="27162" y="9873"/>
                  </a:lnTo>
                  <a:cubicBezTo>
                    <a:pt x="27052" y="9764"/>
                    <a:pt x="26905" y="9701"/>
                    <a:pt x="26750" y="9701"/>
                  </a:cubicBezTo>
                  <a:cubicBezTo>
                    <a:pt x="26748" y="9701"/>
                    <a:pt x="26746" y="9701"/>
                    <a:pt x="26744" y="9701"/>
                  </a:cubicBezTo>
                  <a:cubicBezTo>
                    <a:pt x="26586" y="9701"/>
                    <a:pt x="26435" y="9763"/>
                    <a:pt x="26323" y="9873"/>
                  </a:cubicBezTo>
                  <a:lnTo>
                    <a:pt x="26249" y="9948"/>
                  </a:lnTo>
                  <a:cubicBezTo>
                    <a:pt x="26019" y="10178"/>
                    <a:pt x="25803" y="10635"/>
                    <a:pt x="25774" y="10961"/>
                  </a:cubicBezTo>
                  <a:cubicBezTo>
                    <a:pt x="25774" y="10961"/>
                    <a:pt x="25685" y="11869"/>
                    <a:pt x="25122" y="12434"/>
                  </a:cubicBezTo>
                  <a:cubicBezTo>
                    <a:pt x="24634" y="12928"/>
                    <a:pt x="23990" y="13175"/>
                    <a:pt x="23347" y="13175"/>
                  </a:cubicBezTo>
                  <a:cubicBezTo>
                    <a:pt x="22709" y="13175"/>
                    <a:pt x="22072" y="12932"/>
                    <a:pt x="21586" y="12446"/>
                  </a:cubicBezTo>
                  <a:cubicBezTo>
                    <a:pt x="20608" y="11467"/>
                    <a:pt x="20613" y="9881"/>
                    <a:pt x="21598" y="8910"/>
                  </a:cubicBezTo>
                  <a:cubicBezTo>
                    <a:pt x="22163" y="8347"/>
                    <a:pt x="23071" y="8258"/>
                    <a:pt x="23071" y="8258"/>
                  </a:cubicBezTo>
                  <a:cubicBezTo>
                    <a:pt x="23395" y="8227"/>
                    <a:pt x="23850" y="8014"/>
                    <a:pt x="24080" y="7782"/>
                  </a:cubicBezTo>
                  <a:lnTo>
                    <a:pt x="24159" y="7709"/>
                  </a:lnTo>
                  <a:cubicBezTo>
                    <a:pt x="24389" y="7475"/>
                    <a:pt x="24389" y="7099"/>
                    <a:pt x="24159" y="6866"/>
                  </a:cubicBezTo>
                  <a:lnTo>
                    <a:pt x="17465" y="172"/>
                  </a:lnTo>
                  <a:cubicBezTo>
                    <a:pt x="17352" y="63"/>
                    <a:pt x="17201" y="1"/>
                    <a:pt x="1704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9" name="Google Shape;4912;p82">
              <a:extLst>
                <a:ext uri="{684EF557-203A-4CFC-8AF1-A55F0514F5A0}">
                  <a16:creationId xmlns:a16="http://schemas.microsoft.com/office/drawing/2010/main" id="{A6A53759-15B3-4829-819A-77236BF3C1C8}"/>
                </a:ext>
              </a:extLst>
            </p:cNvPr>
            <p:cNvSpPr/>
            <p:nvPr/>
          </p:nvSpPr>
          <p:spPr>
            <a:xfrm flipH="true" rot="0">
              <a:off x="451107" y="2189485"/>
              <a:ext cx="411261" cy="409845"/>
            </a:xfrm>
            <a:custGeom>
              <a:avLst/>
              <a:gdLst/>
              <a:ahLst/>
              <a:cxnLst/>
              <a:rect b="b" l="0" r="r" t="0"/>
              <a:pathLst>
                <a:path h="34168" w="34286">
                  <a:moveTo>
                    <a:pt x="17145" y="1"/>
                  </a:moveTo>
                  <a:cubicBezTo>
                    <a:pt x="16992" y="1"/>
                    <a:pt x="16839" y="59"/>
                    <a:pt x="16722" y="176"/>
                  </a:cubicBezTo>
                  <a:lnTo>
                    <a:pt x="16686" y="210"/>
                  </a:lnTo>
                  <a:cubicBezTo>
                    <a:pt x="16681" y="215"/>
                    <a:pt x="16681" y="220"/>
                    <a:pt x="16676" y="225"/>
                  </a:cubicBezTo>
                  <a:lnTo>
                    <a:pt x="11966" y="4935"/>
                  </a:lnTo>
                  <a:lnTo>
                    <a:pt x="9984" y="6917"/>
                  </a:lnTo>
                  <a:cubicBezTo>
                    <a:pt x="9756" y="7149"/>
                    <a:pt x="9758" y="7521"/>
                    <a:pt x="9988" y="7751"/>
                  </a:cubicBezTo>
                  <a:lnTo>
                    <a:pt x="10048" y="7810"/>
                  </a:lnTo>
                  <a:cubicBezTo>
                    <a:pt x="10290" y="8021"/>
                    <a:pt x="10698" y="8211"/>
                    <a:pt x="11002" y="8239"/>
                  </a:cubicBezTo>
                  <a:cubicBezTo>
                    <a:pt x="11002" y="8239"/>
                    <a:pt x="11759" y="8319"/>
                    <a:pt x="12317" y="8760"/>
                  </a:cubicBezTo>
                  <a:cubicBezTo>
                    <a:pt x="12404" y="8821"/>
                    <a:pt x="12487" y="8887"/>
                    <a:pt x="12562" y="8963"/>
                  </a:cubicBezTo>
                  <a:cubicBezTo>
                    <a:pt x="13552" y="9938"/>
                    <a:pt x="13559" y="11536"/>
                    <a:pt x="12576" y="12516"/>
                  </a:cubicBezTo>
                  <a:cubicBezTo>
                    <a:pt x="12086" y="13006"/>
                    <a:pt x="11445" y="13250"/>
                    <a:pt x="10804" y="13250"/>
                  </a:cubicBezTo>
                  <a:cubicBezTo>
                    <a:pt x="10156" y="13250"/>
                    <a:pt x="9509" y="13001"/>
                    <a:pt x="9018" y="12502"/>
                  </a:cubicBezTo>
                  <a:cubicBezTo>
                    <a:pt x="8939" y="12421"/>
                    <a:pt x="8869" y="12335"/>
                    <a:pt x="8807" y="12241"/>
                  </a:cubicBezTo>
                  <a:cubicBezTo>
                    <a:pt x="8376" y="11683"/>
                    <a:pt x="8300" y="10944"/>
                    <a:pt x="8300" y="10944"/>
                  </a:cubicBezTo>
                  <a:cubicBezTo>
                    <a:pt x="8271" y="10652"/>
                    <a:pt x="8094" y="10264"/>
                    <a:pt x="7894" y="10017"/>
                  </a:cubicBezTo>
                  <a:cubicBezTo>
                    <a:pt x="7890" y="10013"/>
                    <a:pt x="7887" y="10008"/>
                    <a:pt x="7883" y="10005"/>
                  </a:cubicBezTo>
                  <a:lnTo>
                    <a:pt x="7810" y="9933"/>
                  </a:lnTo>
                  <a:cubicBezTo>
                    <a:pt x="7697" y="9818"/>
                    <a:pt x="7544" y="9756"/>
                    <a:pt x="7388" y="9756"/>
                  </a:cubicBezTo>
                  <a:cubicBezTo>
                    <a:pt x="7313" y="9756"/>
                    <a:pt x="7238" y="9770"/>
                    <a:pt x="7166" y="9799"/>
                  </a:cubicBezTo>
                  <a:cubicBezTo>
                    <a:pt x="7096" y="9828"/>
                    <a:pt x="7029" y="9871"/>
                    <a:pt x="6974" y="9924"/>
                  </a:cubicBezTo>
                  <a:lnTo>
                    <a:pt x="5908" y="10990"/>
                  </a:lnTo>
                  <a:lnTo>
                    <a:pt x="282" y="16618"/>
                  </a:lnTo>
                  <a:cubicBezTo>
                    <a:pt x="277" y="16623"/>
                    <a:pt x="270" y="16624"/>
                    <a:pt x="265" y="16628"/>
                  </a:cubicBezTo>
                  <a:lnTo>
                    <a:pt x="236" y="16662"/>
                  </a:lnTo>
                  <a:cubicBezTo>
                    <a:pt x="0" y="16896"/>
                    <a:pt x="0" y="17275"/>
                    <a:pt x="236" y="17510"/>
                  </a:cubicBezTo>
                  <a:lnTo>
                    <a:pt x="6965" y="24238"/>
                  </a:lnTo>
                  <a:cubicBezTo>
                    <a:pt x="7082" y="24355"/>
                    <a:pt x="7235" y="24414"/>
                    <a:pt x="7388" y="24414"/>
                  </a:cubicBezTo>
                  <a:cubicBezTo>
                    <a:pt x="7541" y="24414"/>
                    <a:pt x="7695" y="24355"/>
                    <a:pt x="7811" y="24238"/>
                  </a:cubicBezTo>
                  <a:lnTo>
                    <a:pt x="7882" y="24168"/>
                  </a:lnTo>
                  <a:cubicBezTo>
                    <a:pt x="8115" y="23932"/>
                    <a:pt x="8330" y="23478"/>
                    <a:pt x="8364" y="23150"/>
                  </a:cubicBezTo>
                  <a:cubicBezTo>
                    <a:pt x="8364" y="23150"/>
                    <a:pt x="8450" y="22237"/>
                    <a:pt x="9016" y="21669"/>
                  </a:cubicBezTo>
                  <a:cubicBezTo>
                    <a:pt x="9506" y="21169"/>
                    <a:pt x="10154" y="20919"/>
                    <a:pt x="10803" y="20919"/>
                  </a:cubicBezTo>
                  <a:cubicBezTo>
                    <a:pt x="11444" y="20919"/>
                    <a:pt x="12085" y="21163"/>
                    <a:pt x="12574" y="21653"/>
                  </a:cubicBezTo>
                  <a:cubicBezTo>
                    <a:pt x="13559" y="22637"/>
                    <a:pt x="13552" y="24236"/>
                    <a:pt x="12559" y="25211"/>
                  </a:cubicBezTo>
                  <a:cubicBezTo>
                    <a:pt x="11994" y="25777"/>
                    <a:pt x="11081" y="25867"/>
                    <a:pt x="11081" y="25867"/>
                  </a:cubicBezTo>
                  <a:cubicBezTo>
                    <a:pt x="10753" y="25898"/>
                    <a:pt x="10295" y="26116"/>
                    <a:pt x="10063" y="26346"/>
                  </a:cubicBezTo>
                  <a:lnTo>
                    <a:pt x="9989" y="26419"/>
                  </a:lnTo>
                  <a:cubicBezTo>
                    <a:pt x="9758" y="26653"/>
                    <a:pt x="9758" y="27030"/>
                    <a:pt x="9989" y="27264"/>
                  </a:cubicBezTo>
                  <a:lnTo>
                    <a:pt x="16722" y="33995"/>
                  </a:lnTo>
                  <a:cubicBezTo>
                    <a:pt x="16839" y="34110"/>
                    <a:pt x="16991" y="34168"/>
                    <a:pt x="17144" y="34168"/>
                  </a:cubicBezTo>
                  <a:cubicBezTo>
                    <a:pt x="17296" y="34168"/>
                    <a:pt x="17448" y="34110"/>
                    <a:pt x="17565" y="33995"/>
                  </a:cubicBezTo>
                  <a:lnTo>
                    <a:pt x="24296" y="27264"/>
                  </a:lnTo>
                  <a:cubicBezTo>
                    <a:pt x="24414" y="27148"/>
                    <a:pt x="24567" y="27090"/>
                    <a:pt x="24720" y="27090"/>
                  </a:cubicBezTo>
                  <a:cubicBezTo>
                    <a:pt x="24873" y="27090"/>
                    <a:pt x="25027" y="27148"/>
                    <a:pt x="25144" y="27264"/>
                  </a:cubicBezTo>
                  <a:lnTo>
                    <a:pt x="25264" y="27384"/>
                  </a:lnTo>
                  <a:cubicBezTo>
                    <a:pt x="25496" y="27619"/>
                    <a:pt x="25712" y="28077"/>
                    <a:pt x="25743" y="28402"/>
                  </a:cubicBezTo>
                  <a:cubicBezTo>
                    <a:pt x="25743" y="28402"/>
                    <a:pt x="25832" y="29315"/>
                    <a:pt x="26399" y="29883"/>
                  </a:cubicBezTo>
                  <a:cubicBezTo>
                    <a:pt x="26888" y="30368"/>
                    <a:pt x="27526" y="30611"/>
                    <a:pt x="28165" y="30611"/>
                  </a:cubicBezTo>
                  <a:cubicBezTo>
                    <a:pt x="28806" y="30611"/>
                    <a:pt x="29447" y="30366"/>
                    <a:pt x="29936" y="29878"/>
                  </a:cubicBezTo>
                  <a:cubicBezTo>
                    <a:pt x="30913" y="28901"/>
                    <a:pt x="30914" y="27319"/>
                    <a:pt x="29943" y="26340"/>
                  </a:cubicBezTo>
                  <a:lnTo>
                    <a:pt x="29943" y="26340"/>
                  </a:lnTo>
                  <a:lnTo>
                    <a:pt x="29943" y="26344"/>
                  </a:lnTo>
                  <a:cubicBezTo>
                    <a:pt x="29373" y="25774"/>
                    <a:pt x="28460" y="25688"/>
                    <a:pt x="28460" y="25688"/>
                  </a:cubicBezTo>
                  <a:cubicBezTo>
                    <a:pt x="28132" y="25654"/>
                    <a:pt x="27677" y="25439"/>
                    <a:pt x="27442" y="25206"/>
                  </a:cubicBezTo>
                  <a:lnTo>
                    <a:pt x="27322" y="25084"/>
                  </a:lnTo>
                  <a:cubicBezTo>
                    <a:pt x="27092" y="24851"/>
                    <a:pt x="27092" y="24475"/>
                    <a:pt x="27322" y="24241"/>
                  </a:cubicBezTo>
                  <a:lnTo>
                    <a:pt x="34054" y="17508"/>
                  </a:lnTo>
                  <a:cubicBezTo>
                    <a:pt x="34285" y="17275"/>
                    <a:pt x="34285" y="16897"/>
                    <a:pt x="34054" y="16664"/>
                  </a:cubicBezTo>
                  <a:lnTo>
                    <a:pt x="27322" y="9933"/>
                  </a:lnTo>
                  <a:cubicBezTo>
                    <a:pt x="27090" y="9698"/>
                    <a:pt x="27090" y="9320"/>
                    <a:pt x="27322" y="9085"/>
                  </a:cubicBezTo>
                  <a:lnTo>
                    <a:pt x="27327" y="9081"/>
                  </a:lnTo>
                  <a:cubicBezTo>
                    <a:pt x="27559" y="8848"/>
                    <a:pt x="28017" y="8635"/>
                    <a:pt x="28345" y="8601"/>
                  </a:cubicBezTo>
                  <a:cubicBezTo>
                    <a:pt x="28345" y="8601"/>
                    <a:pt x="29258" y="8515"/>
                    <a:pt x="29825" y="7947"/>
                  </a:cubicBezTo>
                  <a:cubicBezTo>
                    <a:pt x="30817" y="6972"/>
                    <a:pt x="30823" y="5372"/>
                    <a:pt x="29840" y="4389"/>
                  </a:cubicBezTo>
                  <a:cubicBezTo>
                    <a:pt x="29350" y="3899"/>
                    <a:pt x="28709" y="3655"/>
                    <a:pt x="28068" y="3655"/>
                  </a:cubicBezTo>
                  <a:cubicBezTo>
                    <a:pt x="27420" y="3655"/>
                    <a:pt x="26771" y="3905"/>
                    <a:pt x="26280" y="4404"/>
                  </a:cubicBezTo>
                  <a:cubicBezTo>
                    <a:pt x="25716" y="4969"/>
                    <a:pt x="25628" y="5887"/>
                    <a:pt x="25628" y="5887"/>
                  </a:cubicBezTo>
                  <a:cubicBezTo>
                    <a:pt x="25596" y="6210"/>
                    <a:pt x="25381" y="6670"/>
                    <a:pt x="25146" y="6903"/>
                  </a:cubicBezTo>
                  <a:lnTo>
                    <a:pt x="25144" y="6907"/>
                  </a:lnTo>
                  <a:cubicBezTo>
                    <a:pt x="25027" y="7023"/>
                    <a:pt x="24873" y="7081"/>
                    <a:pt x="24720" y="7081"/>
                  </a:cubicBezTo>
                  <a:cubicBezTo>
                    <a:pt x="24567" y="7081"/>
                    <a:pt x="24414" y="7023"/>
                    <a:pt x="24296" y="6907"/>
                  </a:cubicBezTo>
                  <a:lnTo>
                    <a:pt x="17567" y="176"/>
                  </a:lnTo>
                  <a:cubicBezTo>
                    <a:pt x="17450" y="59"/>
                    <a:pt x="17297" y="1"/>
                    <a:pt x="17145" y="1"/>
                  </a:cubicBezTo>
                  <a:close/>
                </a:path>
              </a:pathLst>
            </a:custGeom>
            <a:solidFill>
              <a:srgbClr val="dbe3e8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0" name="Google Shape;4913;p82">
            <a:extLst>
              <a:ext uri="{3EE00094-654D-45B6-8112-2A6FDB6A6320}">
                <a16:creationId xmlns:a16="http://schemas.microsoft.com/office/drawing/2010/main" id="{76D98474-AA46-494C-9CAF-25A96E65695B}"/>
              </a:ext>
            </a:extLst>
          </p:cNvPr>
          <p:cNvGrpSpPr/>
          <p:nvPr/>
        </p:nvGrpSpPr>
        <p:grpSpPr>
          <a:xfrm rot="0">
            <a:off x="2335861" y="1171356"/>
            <a:ext cx="711055" cy="745993"/>
            <a:chOff x="2496269" y="1171697"/>
            <a:chExt cx="761953" cy="799392"/>
          </a:xfrm>
        </p:grpSpPr>
        <p:grpSp>
          <p:nvGrpSpPr>
            <p:cNvPr id="341" name="Google Shape;4914;p82">
              <a:extLst>
                <a:ext uri="{DFD829D9-3D58-49F0-B51B-88F8F827C3F4}">
                  <a16:creationId xmlns:a16="http://schemas.microsoft.com/office/drawing/2010/main" id="{DEED4970-94EA-4520-9A03-8724809D6002}"/>
                </a:ext>
              </a:extLst>
            </p:cNvPr>
            <p:cNvGrpSpPr/>
            <p:nvPr/>
          </p:nvGrpSpPr>
          <p:grpSpPr>
            <a:xfrm rot="0">
              <a:off x="2496269" y="1171697"/>
              <a:ext cx="761953" cy="723022"/>
              <a:chOff x="2496269" y="1171697"/>
              <a:chExt cx="761953" cy="723022"/>
            </a:xfrm>
          </p:grpSpPr>
          <p:sp>
            <p:nvSpPr>
              <p:cNvPr id="342" name="Google Shape;4915;p82">
                <a:extLst>
                  <a:ext uri="{2405725D-528C-409E-99FB-B2FC55C32C2D}">
                    <a16:creationId xmlns:a16="http://schemas.microsoft.com/office/drawing/2010/main" id="{2ABB04DE-2228-4470-9F0D-FAD112D61651}"/>
                  </a:ext>
                </a:extLst>
              </p:cNvPr>
              <p:cNvSpPr/>
              <p:nvPr/>
            </p:nvSpPr>
            <p:spPr>
              <a:xfrm rot="0">
                <a:off x="2727495" y="1360641"/>
                <a:ext cx="175877" cy="207414"/>
              </a:xfrm>
              <a:custGeom>
                <a:avLst/>
                <a:gdLst/>
                <a:ahLst/>
                <a:cxnLst/>
                <a:rect b="b" l="0" r="r" t="0"/>
                <a:pathLst>
                  <a:path h="32936" w="27928">
                    <a:moveTo>
                      <a:pt x="23" y="1"/>
                    </a:moveTo>
                    <a:cubicBezTo>
                      <a:pt x="8" y="305"/>
                      <a:pt x="0" y="607"/>
                      <a:pt x="0" y="910"/>
                    </a:cubicBezTo>
                    <a:cubicBezTo>
                      <a:pt x="0" y="18582"/>
                      <a:pt x="10658" y="32913"/>
                      <a:pt x="23811" y="32936"/>
                    </a:cubicBezTo>
                    <a:cubicBezTo>
                      <a:pt x="23827" y="32889"/>
                      <a:pt x="23841" y="32840"/>
                      <a:pt x="23857" y="32793"/>
                    </a:cubicBezTo>
                    <a:cubicBezTo>
                      <a:pt x="27927" y="20274"/>
                      <a:pt x="17588" y="5690"/>
                      <a:pt x="767" y="228"/>
                    </a:cubicBezTo>
                    <a:cubicBezTo>
                      <a:pt x="522" y="146"/>
                      <a:pt x="273" y="70"/>
                      <a:pt x="23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43" name="Google Shape;4916;p82">
                <a:extLst>
                  <a:ext uri="{98419A04-1314-462E-8710-A9B8E39E54AF}">
                    <a16:creationId xmlns:a16="http://schemas.microsoft.com/office/drawing/2010/main" id="{EDF3987B-B058-488D-B0ED-0675C80C652F}"/>
                  </a:ext>
                </a:extLst>
              </p:cNvPr>
              <p:cNvSpPr/>
              <p:nvPr/>
            </p:nvSpPr>
            <p:spPr>
              <a:xfrm rot="0">
                <a:off x="2730750" y="1408371"/>
                <a:ext cx="108720" cy="144761"/>
              </a:xfrm>
              <a:custGeom>
                <a:avLst/>
                <a:gdLst/>
                <a:ahLst/>
                <a:cxnLst/>
                <a:rect b="b" l="0" r="r" t="0"/>
                <a:pathLst>
                  <a:path h="22987" w="17264">
                    <a:moveTo>
                      <a:pt x="0" y="0"/>
                    </a:moveTo>
                    <a:lnTo>
                      <a:pt x="0" y="0"/>
                    </a:lnTo>
                    <a:cubicBezTo>
                      <a:pt x="1651" y="10456"/>
                      <a:pt x="7099" y="19031"/>
                      <a:pt x="14312" y="22986"/>
                    </a:cubicBezTo>
                    <a:cubicBezTo>
                      <a:pt x="14397" y="22780"/>
                      <a:pt x="14469" y="22572"/>
                      <a:pt x="14539" y="22357"/>
                    </a:cubicBezTo>
                    <a:cubicBezTo>
                      <a:pt x="17263" y="13961"/>
                      <a:pt x="10821" y="4262"/>
                      <a:pt x="0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44" name="Google Shape;4917;p82">
                <a:extLst>
                  <a:ext uri="{31FCB6D1-267C-40C1-8D2E-939B4F982642}">
                    <a16:creationId xmlns:a16="http://schemas.microsoft.com/office/drawing/2010/main" id="{A14D4E69-C27A-44C5-A856-6380A2F3834A}"/>
                  </a:ext>
                </a:extLst>
              </p:cNvPr>
              <p:cNvGrpSpPr/>
              <p:nvPr/>
            </p:nvGrpSpPr>
            <p:grpSpPr>
              <a:xfrm rot="0">
                <a:off x="2496269" y="1171697"/>
                <a:ext cx="761953" cy="723022"/>
                <a:chOff x="2496269" y="1120652"/>
                <a:chExt cx="761953" cy="723022"/>
              </a:xfrm>
            </p:grpSpPr>
            <p:grpSp>
              <p:nvGrpSpPr>
                <p:cNvPr id="345" name="Google Shape;4918;p82">
                  <a:extLst>
                    <a:ext uri="{68B7477B-2B15-4124-91D8-014DDB394934}">
                      <a16:creationId xmlns:a16="http://schemas.microsoft.com/office/drawing/2010/main" id="{015CC81E-335A-4897-AEB4-2F268CFE8213}"/>
                    </a:ext>
                  </a:extLst>
                </p:cNvPr>
                <p:cNvGrpSpPr/>
                <p:nvPr/>
              </p:nvGrpSpPr>
              <p:grpSpPr>
                <a:xfrm rot="0">
                  <a:off x="2496269" y="1120652"/>
                  <a:ext cx="761953" cy="723022"/>
                  <a:chOff x="2496269" y="1120652"/>
                  <a:chExt cx="761953" cy="723022"/>
                </a:xfrm>
              </p:grpSpPr>
              <p:grpSp>
                <p:nvGrpSpPr>
                  <p:cNvPr id="346" name="Google Shape;4919;p82">
                    <a:extLst>
                      <a:ext uri="{F994492A-F8C6-4DC2-B6AB-3401C36D7326}">
                        <a16:creationId xmlns:a16="http://schemas.microsoft.com/office/drawing/2010/main" id="{E056CA5F-AD8B-41B8-96A9-F7EE1B6A1A69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496269" y="1304589"/>
                    <a:ext cx="407089" cy="305057"/>
                    <a:chOff x="2496269" y="1304589"/>
                    <a:chExt cx="407089" cy="305057"/>
                  </a:xfrm>
                </p:grpSpPr>
                <p:sp>
                  <p:nvSpPr>
                    <p:cNvPr id="347" name="Google Shape;4920;p82">
                      <a:extLst>
                        <a:ext uri="{40DD53FB-8965-48A8-A0C2-11168C2788FE}">
                          <a16:creationId xmlns:a16="http://schemas.microsoft.com/office/drawing/2010/main" id="{8B2F24D6-273F-44EB-9D33-BA4BD5EC38E7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496269" y="1304589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48441" w="64643">
                          <a:moveTo>
                            <a:pt x="30753" y="1"/>
                          </a:moveTo>
                          <a:cubicBezTo>
                            <a:pt x="19553" y="1"/>
                            <a:pt x="7984" y="7486"/>
                            <a:pt x="2667" y="11431"/>
                          </a:cubicBezTo>
                          <a:cubicBezTo>
                            <a:pt x="790" y="12823"/>
                            <a:pt x="1" y="15251"/>
                            <a:pt x="700" y="17481"/>
                          </a:cubicBezTo>
                          <a:cubicBezTo>
                            <a:pt x="3088" y="25083"/>
                            <a:pt x="9784" y="42156"/>
                            <a:pt x="22752" y="46368"/>
                          </a:cubicBezTo>
                          <a:cubicBezTo>
                            <a:pt x="27079" y="47774"/>
                            <a:pt x="31415" y="48440"/>
                            <a:pt x="35536" y="48440"/>
                          </a:cubicBezTo>
                          <a:cubicBezTo>
                            <a:pt x="47434" y="48440"/>
                            <a:pt x="57553" y="42892"/>
                            <a:pt x="60574" y="33591"/>
                          </a:cubicBezTo>
                          <a:cubicBezTo>
                            <a:pt x="64643" y="21069"/>
                            <a:pt x="54305" y="6487"/>
                            <a:pt x="37486" y="1023"/>
                          </a:cubicBezTo>
                          <a:cubicBezTo>
                            <a:pt x="35294" y="311"/>
                            <a:pt x="33031" y="1"/>
                            <a:pt x="30753" y="1"/>
                          </a:cubicBez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48" name="Google Shape;4921;p82">
                      <a:extLst>
                        <a:ext uri="{58AF60B9-98FA-4985-863C-37C9381AB787}">
                          <a16:creationId xmlns:a16="http://schemas.microsoft.com/office/drawing/2010/main" id="{FD63EFC6-01D6-453F-91B6-70E7EAFB5BD4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553034" y="1348798"/>
                      <a:ext cx="287349" cy="21531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4191" w="45629">
                          <a:moveTo>
                            <a:pt x="21708" y="1"/>
                          </a:moveTo>
                          <a:cubicBezTo>
                            <a:pt x="13802" y="1"/>
                            <a:pt x="5636" y="5284"/>
                            <a:pt x="1883" y="8068"/>
                          </a:cubicBezTo>
                          <a:cubicBezTo>
                            <a:pt x="558" y="9051"/>
                            <a:pt x="1" y="10765"/>
                            <a:pt x="495" y="12338"/>
                          </a:cubicBezTo>
                          <a:cubicBezTo>
                            <a:pt x="2180" y="17705"/>
                            <a:pt x="6907" y="29755"/>
                            <a:pt x="16060" y="32728"/>
                          </a:cubicBezTo>
                          <a:cubicBezTo>
                            <a:pt x="19114" y="33721"/>
                            <a:pt x="22174" y="34191"/>
                            <a:pt x="25083" y="34191"/>
                          </a:cubicBezTo>
                          <a:cubicBezTo>
                            <a:pt x="33482" y="34191"/>
                            <a:pt x="40624" y="30275"/>
                            <a:pt x="42758" y="23710"/>
                          </a:cubicBezTo>
                          <a:cubicBezTo>
                            <a:pt x="45629" y="14872"/>
                            <a:pt x="38332" y="4579"/>
                            <a:pt x="26460" y="722"/>
                          </a:cubicBezTo>
                          <a:cubicBezTo>
                            <a:pt x="24913" y="219"/>
                            <a:pt x="23316" y="1"/>
                            <a:pt x="21708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grpSp>
                <p:nvGrpSpPr>
                  <p:cNvPr id="349" name="Google Shape;4922;p82">
                    <a:extLst>
                      <a:ext uri="{AC5CA5A7-164E-4FCB-834A-F25966C6702A}">
                        <a16:creationId xmlns:a16="http://schemas.microsoft.com/office/drawing/2010/main" id="{EC792364-1CF7-4C05-B3D8-0880AC6C24FD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586468" y="1493376"/>
                    <a:ext cx="358849" cy="349656"/>
                    <a:chOff x="2586468" y="1493376"/>
                    <a:chExt cx="358849" cy="349656"/>
                  </a:xfrm>
                </p:grpSpPr>
                <p:sp>
                  <p:nvSpPr>
                    <p:cNvPr id="350" name="Google Shape;4923;p82">
                      <a:extLst>
                        <a:ext uri="{CE153653-5020-4A23-8204-42060FD45273}">
                          <a16:creationId xmlns:a16="http://schemas.microsoft.com/office/drawing/2010/main" id="{1D9CBC40-D812-4967-BAE8-32329825A01C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586468" y="1493376"/>
                      <a:ext cx="358849" cy="349656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55523" w="56983">
                          <a:moveTo>
                            <a:pt x="34707" y="1"/>
                          </a:moveTo>
                          <a:cubicBezTo>
                            <a:pt x="25495" y="1"/>
                            <a:pt x="15173" y="5595"/>
                            <a:pt x="8014" y="15449"/>
                          </a:cubicBezTo>
                          <a:cubicBezTo>
                            <a:pt x="0" y="26478"/>
                            <a:pt x="4618" y="44227"/>
                            <a:pt x="7155" y="51780"/>
                          </a:cubicBezTo>
                          <a:cubicBezTo>
                            <a:pt x="7899" y="53993"/>
                            <a:pt x="9963" y="55495"/>
                            <a:pt x="12300" y="55519"/>
                          </a:cubicBezTo>
                          <a:cubicBezTo>
                            <a:pt x="12540" y="55521"/>
                            <a:pt x="12789" y="55522"/>
                            <a:pt x="13047" y="55522"/>
                          </a:cubicBezTo>
                          <a:cubicBezTo>
                            <a:pt x="21360" y="55522"/>
                            <a:pt x="38815" y="54172"/>
                            <a:pt x="46588" y="43473"/>
                          </a:cubicBezTo>
                          <a:cubicBezTo>
                            <a:pt x="56983" y="29165"/>
                            <a:pt x="56776" y="11292"/>
                            <a:pt x="46123" y="3553"/>
                          </a:cubicBezTo>
                          <a:cubicBezTo>
                            <a:pt x="42808" y="1144"/>
                            <a:pt x="38871" y="1"/>
                            <a:pt x="34707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51" name="Google Shape;4924;p82">
                      <a:extLst>
                        <a:ext uri="{B556C653-1FC4-4601-A512-C5EBF5E1DDDD}">
                          <a16:creationId xmlns:a16="http://schemas.microsoft.com/office/drawing/2010/main" id="{9354C728-9CBA-4012-98B0-DE17C303A1F0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637641" y="1547125"/>
                      <a:ext cx="253303" cy="246805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9191" w="40223">
                          <a:moveTo>
                            <a:pt x="24498" y="0"/>
                          </a:moveTo>
                          <a:cubicBezTo>
                            <a:pt x="17996" y="0"/>
                            <a:pt x="10711" y="3949"/>
                            <a:pt x="5658" y="10904"/>
                          </a:cubicBezTo>
                          <a:cubicBezTo>
                            <a:pt x="0" y="18689"/>
                            <a:pt x="3260" y="31216"/>
                            <a:pt x="5050" y="36549"/>
                          </a:cubicBezTo>
                          <a:cubicBezTo>
                            <a:pt x="5576" y="38112"/>
                            <a:pt x="7034" y="39172"/>
                            <a:pt x="8683" y="39188"/>
                          </a:cubicBezTo>
                          <a:cubicBezTo>
                            <a:pt x="8850" y="39189"/>
                            <a:pt x="9023" y="39190"/>
                            <a:pt x="9202" y="39190"/>
                          </a:cubicBezTo>
                          <a:cubicBezTo>
                            <a:pt x="15067" y="39190"/>
                            <a:pt x="27395" y="38240"/>
                            <a:pt x="32884" y="30686"/>
                          </a:cubicBezTo>
                          <a:cubicBezTo>
                            <a:pt x="40222" y="20587"/>
                            <a:pt x="40075" y="7970"/>
                            <a:pt x="32557" y="2508"/>
                          </a:cubicBezTo>
                          <a:cubicBezTo>
                            <a:pt x="30217" y="807"/>
                            <a:pt x="27437" y="0"/>
                            <a:pt x="2449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grpSp>
                <p:nvGrpSpPr>
                  <p:cNvPr id="352" name="Google Shape;4925;p82">
                    <a:extLst>
                      <a:ext uri="{4AE73A00-05F5-47A0-893C-5E75C12B8AB1}">
                        <a16:creationId xmlns:a16="http://schemas.microsoft.com/office/drawing/2010/main" id="{D4641179-F4EE-4DD7-ADB2-8467F68FD265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807939" y="1494024"/>
                    <a:ext cx="358857" cy="349650"/>
                    <a:chOff x="2807939" y="1494024"/>
                    <a:chExt cx="358857" cy="349650"/>
                  </a:xfrm>
                </p:grpSpPr>
                <p:sp>
                  <p:nvSpPr>
                    <p:cNvPr id="353" name="Google Shape;4926;p82">
                      <a:extLst>
                        <a:ext uri="{10212B46-C652-4C99-96FB-E1E53AD62071}">
                          <a16:creationId xmlns:a16="http://schemas.microsoft.com/office/drawing/2010/main" id="{5959F79B-B80E-4103-B751-50965E006C9D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807939" y="1494024"/>
                      <a:ext cx="358857" cy="349650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55522" w="56984">
                          <a:moveTo>
                            <a:pt x="22278" y="1"/>
                          </a:moveTo>
                          <a:cubicBezTo>
                            <a:pt x="18114" y="1"/>
                            <a:pt x="14176" y="1144"/>
                            <a:pt x="10859" y="3554"/>
                          </a:cubicBezTo>
                          <a:cubicBezTo>
                            <a:pt x="208" y="11292"/>
                            <a:pt x="0" y="29166"/>
                            <a:pt x="10397" y="43474"/>
                          </a:cubicBezTo>
                          <a:cubicBezTo>
                            <a:pt x="18169" y="54172"/>
                            <a:pt x="35625" y="55522"/>
                            <a:pt x="43938" y="55522"/>
                          </a:cubicBezTo>
                          <a:cubicBezTo>
                            <a:pt x="44195" y="55522"/>
                            <a:pt x="44444" y="55521"/>
                            <a:pt x="44684" y="55518"/>
                          </a:cubicBezTo>
                          <a:cubicBezTo>
                            <a:pt x="47019" y="55494"/>
                            <a:pt x="49085" y="53995"/>
                            <a:pt x="49830" y="51779"/>
                          </a:cubicBezTo>
                          <a:cubicBezTo>
                            <a:pt x="52366" y="44227"/>
                            <a:pt x="56984" y="26479"/>
                            <a:pt x="48970" y="15448"/>
                          </a:cubicBezTo>
                          <a:cubicBezTo>
                            <a:pt x="41810" y="5595"/>
                            <a:pt x="31490" y="1"/>
                            <a:pt x="22278" y="1"/>
                          </a:cubicBez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54" name="Google Shape;4927;p82">
                      <a:extLst>
                        <a:ext uri="{1FAE930B-93F9-4F7C-AA14-B22F7F189470}">
                          <a16:creationId xmlns:a16="http://schemas.microsoft.com/office/drawing/2010/main" id="{6EF797FF-DFBB-4C12-B119-DCC89CA33461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862324" y="1547767"/>
                      <a:ext cx="253291" cy="246805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9191" w="40221">
                          <a:moveTo>
                            <a:pt x="15724" y="1"/>
                          </a:moveTo>
                          <a:cubicBezTo>
                            <a:pt x="12785" y="1"/>
                            <a:pt x="10006" y="808"/>
                            <a:pt x="7665" y="2508"/>
                          </a:cubicBezTo>
                          <a:cubicBezTo>
                            <a:pt x="146" y="7971"/>
                            <a:pt x="0" y="20586"/>
                            <a:pt x="7339" y="30686"/>
                          </a:cubicBezTo>
                          <a:cubicBezTo>
                            <a:pt x="12827" y="38240"/>
                            <a:pt x="25156" y="39191"/>
                            <a:pt x="31020" y="39191"/>
                          </a:cubicBezTo>
                          <a:cubicBezTo>
                            <a:pt x="31200" y="39191"/>
                            <a:pt x="31373" y="39190"/>
                            <a:pt x="31540" y="39188"/>
                          </a:cubicBezTo>
                          <a:cubicBezTo>
                            <a:pt x="33188" y="39171"/>
                            <a:pt x="34646" y="38111"/>
                            <a:pt x="35173" y="36549"/>
                          </a:cubicBezTo>
                          <a:cubicBezTo>
                            <a:pt x="36962" y="31218"/>
                            <a:pt x="40221" y="18689"/>
                            <a:pt x="34564" y="10904"/>
                          </a:cubicBezTo>
                          <a:cubicBezTo>
                            <a:pt x="29511" y="3949"/>
                            <a:pt x="22226" y="1"/>
                            <a:pt x="15724" y="1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grpSp>
                <p:nvGrpSpPr>
                  <p:cNvPr id="355" name="Google Shape;4928;p82">
                    <a:extLst>
                      <a:ext uri="{73A8CAB3-2FEC-4306-B1BA-FA0F642D340D}">
                        <a16:creationId xmlns:a16="http://schemas.microsoft.com/office/drawing/2010/main" id="{C02FE7D9-8CCC-4A95-9FC1-8557D6588B2C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851133" y="1305635"/>
                    <a:ext cx="407089" cy="305057"/>
                    <a:chOff x="2851133" y="1305635"/>
                    <a:chExt cx="407089" cy="305057"/>
                  </a:xfrm>
                </p:grpSpPr>
                <p:sp>
                  <p:nvSpPr>
                    <p:cNvPr id="356" name="Google Shape;4929;p82">
                      <a:extLst>
                        <a:ext uri="{8616FEDE-162D-4B5A-8020-72DDE6230EDE}">
                          <a16:creationId xmlns:a16="http://schemas.microsoft.com/office/drawing/2010/main" id="{C803CA8C-BB7E-48E0-A4E6-E101F3F7FCDA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851133" y="1305635"/>
                      <a:ext cx="407089" cy="305057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48441" w="64643">
                          <a:moveTo>
                            <a:pt x="33890" y="0"/>
                          </a:moveTo>
                          <a:cubicBezTo>
                            <a:pt x="31613" y="0"/>
                            <a:pt x="29351" y="310"/>
                            <a:pt x="27159" y="1022"/>
                          </a:cubicBezTo>
                          <a:cubicBezTo>
                            <a:pt x="10340" y="6488"/>
                            <a:pt x="1" y="21070"/>
                            <a:pt x="4069" y="33592"/>
                          </a:cubicBezTo>
                          <a:cubicBezTo>
                            <a:pt x="7091" y="42892"/>
                            <a:pt x="17210" y="48440"/>
                            <a:pt x="29109" y="48440"/>
                          </a:cubicBezTo>
                          <a:cubicBezTo>
                            <a:pt x="33230" y="48440"/>
                            <a:pt x="37566" y="47775"/>
                            <a:pt x="41894" y="46368"/>
                          </a:cubicBezTo>
                          <a:cubicBezTo>
                            <a:pt x="54859" y="42156"/>
                            <a:pt x="61556" y="25084"/>
                            <a:pt x="63944" y="17481"/>
                          </a:cubicBezTo>
                          <a:cubicBezTo>
                            <a:pt x="64643" y="15252"/>
                            <a:pt x="63854" y="12824"/>
                            <a:pt x="61978" y="11431"/>
                          </a:cubicBezTo>
                          <a:cubicBezTo>
                            <a:pt x="56659" y="7487"/>
                            <a:pt x="45090" y="0"/>
                            <a:pt x="33890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57" name="Google Shape;4930;p82">
                      <a:extLst>
                        <a:ext uri="{C9A1C21E-2936-447D-B935-3D76BD732E32}">
                          <a16:creationId xmlns:a16="http://schemas.microsoft.com/office/drawing/2010/main" id="{1F1EDA6F-A310-46DF-82DF-6366DF3529F5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914108" y="1349849"/>
                      <a:ext cx="287349" cy="215324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34192" w="45629">
                          <a:moveTo>
                            <a:pt x="23922" y="0"/>
                          </a:moveTo>
                          <a:cubicBezTo>
                            <a:pt x="22315" y="0"/>
                            <a:pt x="20718" y="219"/>
                            <a:pt x="19171" y="721"/>
                          </a:cubicBezTo>
                          <a:cubicBezTo>
                            <a:pt x="7297" y="4578"/>
                            <a:pt x="1" y="14871"/>
                            <a:pt x="2873" y="23711"/>
                          </a:cubicBezTo>
                          <a:cubicBezTo>
                            <a:pt x="5006" y="30275"/>
                            <a:pt x="12149" y="34191"/>
                            <a:pt x="20548" y="34191"/>
                          </a:cubicBezTo>
                          <a:cubicBezTo>
                            <a:pt x="23457" y="34191"/>
                            <a:pt x="26517" y="33722"/>
                            <a:pt x="29571" y="32729"/>
                          </a:cubicBezTo>
                          <a:cubicBezTo>
                            <a:pt x="38723" y="29754"/>
                            <a:pt x="43449" y="17704"/>
                            <a:pt x="45134" y="12339"/>
                          </a:cubicBezTo>
                          <a:cubicBezTo>
                            <a:pt x="45629" y="10764"/>
                            <a:pt x="45072" y="9052"/>
                            <a:pt x="43747" y="8069"/>
                          </a:cubicBezTo>
                          <a:cubicBezTo>
                            <a:pt x="39994" y="5284"/>
                            <a:pt x="31827" y="0"/>
                            <a:pt x="23922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  <p:grpSp>
                <p:nvGrpSpPr>
                  <p:cNvPr id="358" name="Google Shape;4931;p82">
                    <a:extLst>
                      <a:ext uri="{A95BFC19-8F20-4A6A-85EC-67E828A5F145}">
                        <a16:creationId xmlns:a16="http://schemas.microsoft.com/office/drawing/2010/main" id="{5A8DF9B4-5F29-4FD4-AACB-2A941D22649B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727495" y="1120652"/>
                    <a:ext cx="300270" cy="396358"/>
                    <a:chOff x="2727495" y="1120652"/>
                    <a:chExt cx="300270" cy="396358"/>
                  </a:xfrm>
                </p:grpSpPr>
                <p:sp>
                  <p:nvSpPr>
                    <p:cNvPr id="359" name="Google Shape;4932;p82">
                      <a:extLst>
                        <a:ext uri="{1D17E5A1-C5A2-4B16-9535-8A33A7BD4390}">
                          <a16:creationId xmlns:a16="http://schemas.microsoft.com/office/drawing/2010/main" id="{C95EC075-2171-489C-869E-508735CDEE22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727495" y="1120652"/>
                      <a:ext cx="300270" cy="39635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62939" w="47681">
                          <a:moveTo>
                            <a:pt x="23841" y="1"/>
                          </a:moveTo>
                          <a:cubicBezTo>
                            <a:pt x="22726" y="1"/>
                            <a:pt x="21612" y="340"/>
                            <a:pt x="20660" y="1017"/>
                          </a:cubicBezTo>
                          <a:cubicBezTo>
                            <a:pt x="14168" y="5636"/>
                            <a:pt x="0" y="17280"/>
                            <a:pt x="0" y="30914"/>
                          </a:cubicBezTo>
                          <a:cubicBezTo>
                            <a:pt x="0" y="48601"/>
                            <a:pt x="10674" y="62939"/>
                            <a:pt x="23841" y="62939"/>
                          </a:cubicBezTo>
                          <a:cubicBezTo>
                            <a:pt x="37007" y="62939"/>
                            <a:pt x="47681" y="48600"/>
                            <a:pt x="47681" y="30914"/>
                          </a:cubicBezTo>
                          <a:cubicBezTo>
                            <a:pt x="47681" y="17280"/>
                            <a:pt x="33513" y="5636"/>
                            <a:pt x="27022" y="1017"/>
                          </a:cubicBezTo>
                          <a:cubicBezTo>
                            <a:pt x="26069" y="340"/>
                            <a:pt x="24955" y="1"/>
                            <a:pt x="23841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0" name="Google Shape;4933;p82">
                      <a:extLst>
                        <a:ext uri="{06ACD70D-833B-4C48-8B42-87B0345027C7}">
                          <a16:creationId xmlns:a16="http://schemas.microsoft.com/office/drawing/2010/main" id="{0F2818F0-6BCE-4DC6-891A-6A916F0517A7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771659" y="1178947"/>
                      <a:ext cx="211942" cy="279766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44425" w="33655">
                          <a:moveTo>
                            <a:pt x="16828" y="0"/>
                          </a:moveTo>
                          <a:cubicBezTo>
                            <a:pt x="16042" y="0"/>
                            <a:pt x="15255" y="240"/>
                            <a:pt x="14583" y="718"/>
                          </a:cubicBezTo>
                          <a:cubicBezTo>
                            <a:pt x="10001" y="3978"/>
                            <a:pt x="1" y="12199"/>
                            <a:pt x="1" y="21821"/>
                          </a:cubicBezTo>
                          <a:cubicBezTo>
                            <a:pt x="1" y="34304"/>
                            <a:pt x="7534" y="44424"/>
                            <a:pt x="16828" y="44424"/>
                          </a:cubicBezTo>
                          <a:cubicBezTo>
                            <a:pt x="26121" y="44424"/>
                            <a:pt x="33654" y="34304"/>
                            <a:pt x="33654" y="21821"/>
                          </a:cubicBezTo>
                          <a:cubicBezTo>
                            <a:pt x="33654" y="12197"/>
                            <a:pt x="23654" y="3978"/>
                            <a:pt x="19072" y="718"/>
                          </a:cubicBezTo>
                          <a:cubicBezTo>
                            <a:pt x="18401" y="240"/>
                            <a:pt x="17615" y="0"/>
                            <a:pt x="16828" y="0"/>
                          </a:cubicBezTo>
                          <a:close/>
                        </a:path>
                      </a:pathLst>
                    </a:custGeom>
                    <a:solidFill>
                      <a:srgbClr val="a5b7c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  <p:grpSp>
              <p:nvGrpSpPr>
                <p:cNvPr id="361" name="Google Shape;4934;p82">
                  <a:extLst>
                    <a:ext uri="{8A688EDD-6661-483B-BAB8-71319EDC34D5}">
                      <a16:creationId xmlns:a16="http://schemas.microsoft.com/office/drawing/2010/main" id="{E6637FDB-859C-4BEA-93CE-433A4509DF7C}"/>
                    </a:ext>
                  </a:extLst>
                </p:cNvPr>
                <p:cNvGrpSpPr/>
                <p:nvPr/>
              </p:nvGrpSpPr>
              <p:grpSpPr>
                <a:xfrm rot="0">
                  <a:off x="2722305" y="1350460"/>
                  <a:ext cx="308357" cy="308344"/>
                  <a:chOff x="2722305" y="1350460"/>
                  <a:chExt cx="308357" cy="308344"/>
                </a:xfrm>
              </p:grpSpPr>
              <p:sp>
                <p:nvSpPr>
                  <p:cNvPr id="362" name="Google Shape;4935;p82">
                    <a:extLst>
                      <a:ext uri="{AB18D9F0-5E3F-4FC5-92E1-F26C078186F7}">
                        <a16:creationId xmlns:a16="http://schemas.microsoft.com/office/drawing/2010/main" id="{495CFF39-D7AE-4FE4-8A6F-62BB162D7CBD}"/>
                      </a:ext>
                    </a:extLst>
                  </p:cNvPr>
                  <p:cNvSpPr/>
                  <p:nvPr/>
                </p:nvSpPr>
                <p:spPr>
                  <a:xfrm rot="0">
                    <a:off x="2722305" y="1350460"/>
                    <a:ext cx="308357" cy="308344"/>
                  </a:xfrm>
                  <a:custGeom>
                    <a:avLst/>
                    <a:gdLst/>
                    <a:ahLst/>
                    <a:cxnLst/>
                    <a:rect b="b" l="0" r="r" t="0"/>
                    <a:pathLst>
                      <a:path h="48963" w="48965">
                        <a:moveTo>
                          <a:pt x="24483" y="0"/>
                        </a:moveTo>
                        <a:cubicBezTo>
                          <a:pt x="17990" y="0"/>
                          <a:pt x="11762" y="2578"/>
                          <a:pt x="7172" y="7170"/>
                        </a:cubicBezTo>
                        <a:cubicBezTo>
                          <a:pt x="2580" y="11762"/>
                          <a:pt x="0" y="17988"/>
                          <a:pt x="0" y="24481"/>
                        </a:cubicBezTo>
                        <a:cubicBezTo>
                          <a:pt x="0" y="30974"/>
                          <a:pt x="2580" y="37202"/>
                          <a:pt x="7172" y="41792"/>
                        </a:cubicBezTo>
                        <a:cubicBezTo>
                          <a:pt x="11762" y="46384"/>
                          <a:pt x="17990" y="48962"/>
                          <a:pt x="24483" y="48962"/>
                        </a:cubicBezTo>
                        <a:cubicBezTo>
                          <a:pt x="30976" y="48962"/>
                          <a:pt x="37202" y="46384"/>
                          <a:pt x="41794" y="41792"/>
                        </a:cubicBezTo>
                        <a:cubicBezTo>
                          <a:pt x="46386" y="37202"/>
                          <a:pt x="48964" y="30974"/>
                          <a:pt x="48964" y="24481"/>
                        </a:cubicBezTo>
                        <a:cubicBezTo>
                          <a:pt x="48964" y="17988"/>
                          <a:pt x="46386" y="11762"/>
                          <a:pt x="41794" y="7170"/>
                        </a:cubicBezTo>
                        <a:cubicBezTo>
                          <a:pt x="37202" y="2578"/>
                          <a:pt x="30976" y="0"/>
                          <a:pt x="24483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 bIns="91425" lIns="91425" rIns="91425" rtlCol="0" spcFirstLastPara="true" tIns="91425" vert="horz" wrap="square">
                    <a:noAutofit/>
                  </a:bodyPr>
                  <a:lstStyle/>
                  <a:p>
                    <a:pPr algn="l" indent="0" lvl="0" marL="0" rtl="false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dirty="0" lang="en-US"/>
                      <a:t/>
                    </a:r>
                    <a:endParaRPr dirty="0" lang="en-US"/>
                  </a:p>
                </p:txBody>
              </p:sp>
              <p:grpSp>
                <p:nvGrpSpPr>
                  <p:cNvPr id="363" name="Google Shape;4936;p82">
                    <a:extLst>
                      <a:ext uri="{71321FF7-9FA7-4538-8BF7-DD7CDEBA3707}">
                        <a16:creationId xmlns:a16="http://schemas.microsoft.com/office/drawing/2010/main" id="{BB541C34-27EF-484D-A085-7A79E0FBCDE0}"/>
                      </a:ext>
                    </a:extLst>
                  </p:cNvPr>
                  <p:cNvGrpSpPr/>
                  <p:nvPr/>
                </p:nvGrpSpPr>
                <p:grpSpPr>
                  <a:xfrm rot="0">
                    <a:off x="2725063" y="1364528"/>
                    <a:ext cx="297954" cy="280181"/>
                    <a:chOff x="2725063" y="1364528"/>
                    <a:chExt cx="297954" cy="280181"/>
                  </a:xfrm>
                </p:grpSpPr>
                <p:sp>
                  <p:nvSpPr>
                    <p:cNvPr id="364" name="Google Shape;4937;p82">
                      <a:extLst>
                        <a:ext uri="{8B9931BC-B5C0-40D5-A498-59F0C9AF8D9E}">
                          <a16:creationId xmlns:a16="http://schemas.microsoft.com/office/drawing/2010/main" id="{B59BEF54-CC69-46D9-890F-AD7BA461D3AB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743100" y="1541306"/>
                      <a:ext cx="133551" cy="103405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6420" w="21207">
                          <a:moveTo>
                            <a:pt x="3036" y="0"/>
                          </a:moveTo>
                          <a:lnTo>
                            <a:pt x="0" y="986"/>
                          </a:lnTo>
                          <a:cubicBezTo>
                            <a:pt x="722" y="3230"/>
                            <a:pt x="1796" y="5346"/>
                            <a:pt x="3182" y="7254"/>
                          </a:cubicBezTo>
                          <a:cubicBezTo>
                            <a:pt x="7535" y="13245"/>
                            <a:pt x="14318" y="16420"/>
                            <a:pt x="21196" y="16420"/>
                          </a:cubicBezTo>
                          <a:cubicBezTo>
                            <a:pt x="21200" y="16420"/>
                            <a:pt x="21203" y="16420"/>
                            <a:pt x="21207" y="16420"/>
                          </a:cubicBezTo>
                          <a:lnTo>
                            <a:pt x="21207" y="13228"/>
                          </a:lnTo>
                          <a:cubicBezTo>
                            <a:pt x="21203" y="13228"/>
                            <a:pt x="21200" y="13228"/>
                            <a:pt x="21196" y="13228"/>
                          </a:cubicBezTo>
                          <a:cubicBezTo>
                            <a:pt x="15304" y="13228"/>
                            <a:pt x="9492" y="10509"/>
                            <a:pt x="5763" y="5378"/>
                          </a:cubicBezTo>
                          <a:cubicBezTo>
                            <a:pt x="4574" y="3741"/>
                            <a:pt x="3654" y="1926"/>
                            <a:pt x="3036" y="0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5" name="Google Shape;4938;p82">
                      <a:extLst>
                        <a:ext uri="{549304AD-03D6-44B7-A3E6-3C6A0F11D980}">
                          <a16:creationId xmlns:a16="http://schemas.microsoft.com/office/drawing/2010/main" id="{259FC44D-49E1-43F2-9161-EFC41A1E66BC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946887" y="1391180"/>
                      <a:ext cx="76130" cy="156241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24810" w="12089">
                          <a:moveTo>
                            <a:pt x="1876" y="0"/>
                          </a:moveTo>
                          <a:lnTo>
                            <a:pt x="0" y="2583"/>
                          </a:lnTo>
                          <a:cubicBezTo>
                            <a:pt x="1626" y="3761"/>
                            <a:pt x="3057" y="5189"/>
                            <a:pt x="4237" y="6815"/>
                          </a:cubicBezTo>
                          <a:cubicBezTo>
                            <a:pt x="7945" y="11917"/>
                            <a:pt x="8749" y="18242"/>
                            <a:pt x="6967" y="23823"/>
                          </a:cubicBezTo>
                          <a:lnTo>
                            <a:pt x="10002" y="24809"/>
                          </a:lnTo>
                          <a:cubicBezTo>
                            <a:pt x="12089" y="18290"/>
                            <a:pt x="11151" y="10899"/>
                            <a:pt x="6820" y="4938"/>
                          </a:cubicBezTo>
                          <a:cubicBezTo>
                            <a:pt x="5442" y="3041"/>
                            <a:pt x="3774" y="1375"/>
                            <a:pt x="1876" y="0"/>
                          </a:cubicBezTo>
                          <a:close/>
                        </a:path>
                      </a:pathLst>
                    </a:custGeom>
                    <a:solidFill>
                      <a:srgbClr val="869fb1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6" name="Google Shape;4939;p82">
                      <a:extLst>
                        <a:ext uri="{86FE376A-2C63-459D-9932-9CA336C6E222}">
                          <a16:creationId xmlns:a16="http://schemas.microsoft.com/office/drawing/2010/main" id="{C6ED3BE4-B020-4736-8EB1-5321D4818EC2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794480" y="1364528"/>
                      <a:ext cx="164225" cy="42923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6816" w="26078">
                          <a:moveTo>
                            <a:pt x="12998" y="1"/>
                          </a:moveTo>
                          <a:cubicBezTo>
                            <a:pt x="8487" y="1"/>
                            <a:pt x="3935" y="1369"/>
                            <a:pt x="0" y="4210"/>
                          </a:cubicBezTo>
                          <a:lnTo>
                            <a:pt x="1876" y="6793"/>
                          </a:lnTo>
                          <a:cubicBezTo>
                            <a:pt x="5245" y="4363"/>
                            <a:pt x="9141" y="3193"/>
                            <a:pt x="13002" y="3193"/>
                          </a:cubicBezTo>
                          <a:cubicBezTo>
                            <a:pt x="16976" y="3193"/>
                            <a:pt x="20914" y="4433"/>
                            <a:pt x="24201" y="6815"/>
                          </a:cubicBezTo>
                          <a:lnTo>
                            <a:pt x="26077" y="4232"/>
                          </a:lnTo>
                          <a:cubicBezTo>
                            <a:pt x="22239" y="1449"/>
                            <a:pt x="17641" y="1"/>
                            <a:pt x="12998" y="1"/>
                          </a:cubicBezTo>
                          <a:close/>
                        </a:path>
                      </a:pathLst>
                    </a:custGeom>
                    <a:solidFill>
                      <a:srgbClr val="cfd9e0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7" name="Google Shape;4940;p82">
                      <a:extLst>
                        <a:ext uri="{44417696-5A13-4D23-AC61-99A222F3E29D}">
                          <a16:creationId xmlns:a16="http://schemas.microsoft.com/office/drawing/2010/main" id="{32C31FE8-C673-4B9A-8977-E5CA500437A1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876645" y="1541193"/>
                      <a:ext cx="133242" cy="103518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16438" w="21158">
                          <a:moveTo>
                            <a:pt x="18123" y="1"/>
                          </a:moveTo>
                          <a:cubicBezTo>
                            <a:pt x="16894" y="3864"/>
                            <a:pt x="14459" y="7233"/>
                            <a:pt x="11175" y="9612"/>
                          </a:cubicBezTo>
                          <a:cubicBezTo>
                            <a:pt x="7931" y="11974"/>
                            <a:pt x="4021" y="13246"/>
                            <a:pt x="8" y="13246"/>
                          </a:cubicBezTo>
                          <a:cubicBezTo>
                            <a:pt x="6" y="13246"/>
                            <a:pt x="3" y="13246"/>
                            <a:pt x="1" y="13246"/>
                          </a:cubicBezTo>
                          <a:lnTo>
                            <a:pt x="1" y="16438"/>
                          </a:lnTo>
                          <a:cubicBezTo>
                            <a:pt x="4532" y="16436"/>
                            <a:pt x="9106" y="15060"/>
                            <a:pt x="13053" y="12192"/>
                          </a:cubicBezTo>
                          <a:cubicBezTo>
                            <a:pt x="17030" y="9301"/>
                            <a:pt x="19767" y="5338"/>
                            <a:pt x="21157" y="988"/>
                          </a:cubicBezTo>
                          <a:lnTo>
                            <a:pt x="18123" y="1"/>
                          </a:lnTo>
                          <a:close/>
                        </a:path>
                      </a:pathLst>
                    </a:custGeom>
                    <a:solidFill>
                      <a:srgbClr val="667e92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  <p:sp>
                  <p:nvSpPr>
                    <p:cNvPr id="368" name="Google Shape;4941;p82">
                      <a:extLst>
                        <a:ext uri="{490F8E65-4D83-4B16-B80F-062E470DA528}">
                          <a16:creationId xmlns:a16="http://schemas.microsoft.com/office/drawing/2010/main" id="{7DDFFAB5-5A9B-4EA4-8CCB-3A64CCA5208C}"/>
                        </a:ext>
                      </a:extLst>
                    </p:cNvPr>
                    <p:cNvSpPr/>
                    <p:nvPr/>
                  </p:nvSpPr>
                  <p:spPr>
                    <a:xfrm rot="0">
                      <a:off x="2725063" y="1391035"/>
                      <a:ext cx="81238" cy="156487"/>
                    </a:xfrm>
                    <a:custGeom>
                      <a:avLst/>
                      <a:gdLst/>
                      <a:ahLst/>
                      <a:cxnLst/>
                      <a:rect b="b" l="0" r="r" t="0"/>
                      <a:pathLst>
                        <a:path h="24849" w="12900">
                          <a:moveTo>
                            <a:pt x="11023" y="1"/>
                          </a:moveTo>
                          <a:cubicBezTo>
                            <a:pt x="11006" y="13"/>
                            <a:pt x="10987" y="26"/>
                            <a:pt x="10967" y="39"/>
                          </a:cubicBezTo>
                          <a:cubicBezTo>
                            <a:pt x="2989" y="5836"/>
                            <a:pt x="1" y="15945"/>
                            <a:pt x="2866" y="24848"/>
                          </a:cubicBezTo>
                          <a:lnTo>
                            <a:pt x="5900" y="23861"/>
                          </a:lnTo>
                          <a:cubicBezTo>
                            <a:pt x="3451" y="16238"/>
                            <a:pt x="6012" y="7585"/>
                            <a:pt x="12845" y="2622"/>
                          </a:cubicBezTo>
                          <a:cubicBezTo>
                            <a:pt x="12862" y="2608"/>
                            <a:pt x="12882" y="2597"/>
                            <a:pt x="12899" y="2584"/>
                          </a:cubicBezTo>
                          <a:lnTo>
                            <a:pt x="11023" y="1"/>
                          </a:lnTo>
                          <a:close/>
                        </a:path>
                      </a:pathLst>
                    </a:custGeom>
                    <a:solidFill>
                      <a:srgbClr val="213b55"/>
                    </a:solidFill>
                    <a:ln>
                      <a:noFill/>
                    </a:ln>
                  </p:spPr>
                  <p:txBody>
                    <a:bodyPr anchor="ctr" bIns="91425" lIns="91425" rIns="91425" rtlCol="0" spcFirstLastPara="true" tIns="91425" vert="horz" wrap="square">
                      <a:noAutofit/>
                    </a:bodyPr>
                    <a:lstStyle/>
                    <a:p>
                      <a:pPr algn="l" indent="0" lvl="0" marL="0" rtl="false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dirty="0" lang="en-US"/>
                        <a:t/>
                      </a:r>
                      <a:endParaRPr dirty="0" lang="en-US"/>
                    </a:p>
                  </p:txBody>
                </p:sp>
              </p:grpSp>
            </p:grpSp>
          </p:grpSp>
        </p:grpSp>
        <p:sp>
          <p:nvSpPr>
            <p:cNvPr id="369" name="Google Shape;4942;p82">
              <a:extLst>
                <a:ext uri="{7CDA7E95-E026-4515-BBE1-3FFF8D362269}">
                  <a16:creationId xmlns:a16="http://schemas.microsoft.com/office/drawing/2010/main" id="{8E55D2FA-D744-4B05-997C-FCD82EB3776D}"/>
                </a:ext>
              </a:extLst>
            </p:cNvPr>
            <p:cNvSpPr/>
            <p:nvPr/>
          </p:nvSpPr>
          <p:spPr>
            <a:xfrm rot="0">
              <a:off x="2621966" y="1245876"/>
              <a:ext cx="114832" cy="86149"/>
            </a:xfrm>
            <a:custGeom>
              <a:avLst/>
              <a:gdLst/>
              <a:ahLst/>
              <a:cxnLst/>
              <a:rect b="b" l="0" r="r" t="0"/>
              <a:pathLst>
                <a:path h="7716" w="10285">
                  <a:moveTo>
                    <a:pt x="10284" y="1"/>
                  </a:moveTo>
                  <a:lnTo>
                    <a:pt x="7413" y="282"/>
                  </a:lnTo>
                  <a:lnTo>
                    <a:pt x="7949" y="1144"/>
                  </a:lnTo>
                  <a:cubicBezTo>
                    <a:pt x="4966" y="2788"/>
                    <a:pt x="2280" y="4920"/>
                    <a:pt x="0" y="7451"/>
                  </a:cubicBezTo>
                  <a:lnTo>
                    <a:pt x="294" y="7716"/>
                  </a:lnTo>
                  <a:cubicBezTo>
                    <a:pt x="2547" y="5212"/>
                    <a:pt x="5206" y="3102"/>
                    <a:pt x="8156" y="1479"/>
                  </a:cubicBezTo>
                  <a:lnTo>
                    <a:pt x="8760" y="245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0" name="Google Shape;4943;p82">
              <a:extLst>
                <a:ext uri="{16AEFD55-FA87-4C91-B886-C7FD5CF00A6E}">
                  <a16:creationId xmlns:a16="http://schemas.microsoft.com/office/drawing/2010/main" id="{915368CE-AB54-44CC-A336-7BD7E35AFE55}"/>
                </a:ext>
              </a:extLst>
            </p:cNvPr>
            <p:cNvSpPr/>
            <p:nvPr/>
          </p:nvSpPr>
          <p:spPr>
            <a:xfrm rot="0">
              <a:off x="2517909" y="1600456"/>
              <a:ext cx="54396" cy="134951"/>
            </a:xfrm>
            <a:custGeom>
              <a:avLst/>
              <a:gdLst/>
              <a:ahLst/>
              <a:cxnLst/>
              <a:rect b="b" l="0" r="r" t="0"/>
              <a:pathLst>
                <a:path h="12087" w="4872">
                  <a:moveTo>
                    <a:pt x="4871" y="11889"/>
                  </a:moveTo>
                  <a:cubicBezTo>
                    <a:pt x="3186" y="8971"/>
                    <a:pt x="2004" y="5793"/>
                    <a:pt x="1370" y="2482"/>
                  </a:cubicBezTo>
                  <a:lnTo>
                    <a:pt x="2481" y="2209"/>
                  </a:lnTo>
                  <a:lnTo>
                    <a:pt x="620" y="0"/>
                  </a:lnTo>
                  <a:lnTo>
                    <a:pt x="1" y="2820"/>
                  </a:lnTo>
                  <a:lnTo>
                    <a:pt x="987" y="2578"/>
                  </a:lnTo>
                  <a:cubicBezTo>
                    <a:pt x="1629" y="5923"/>
                    <a:pt x="2827" y="9136"/>
                    <a:pt x="4530" y="12087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1" name="Google Shape;4944;p82">
              <a:extLst>
                <a:ext uri="{C86C4170-9238-46B2-86A1-2A5AFB65E948}">
                  <a16:creationId xmlns:a16="http://schemas.microsoft.com/office/drawing/2010/main" id="{C1D579BB-062F-47A1-AB8C-F2D5C605087A}"/>
                </a:ext>
              </a:extLst>
            </p:cNvPr>
            <p:cNvSpPr/>
            <p:nvPr/>
          </p:nvSpPr>
          <p:spPr>
            <a:xfrm rot="0">
              <a:off x="3174265" y="1614044"/>
              <a:ext cx="46346" cy="135274"/>
            </a:xfrm>
            <a:custGeom>
              <a:avLst/>
              <a:gdLst/>
              <a:ahLst/>
              <a:cxnLst/>
              <a:rect b="b" l="0" r="r" t="0"/>
              <a:pathLst>
                <a:path h="12116" w="4151">
                  <a:moveTo>
                    <a:pt x="4150" y="41"/>
                  </a:moveTo>
                  <a:lnTo>
                    <a:pt x="3759" y="0"/>
                  </a:lnTo>
                  <a:cubicBezTo>
                    <a:pt x="3405" y="3350"/>
                    <a:pt x="2494" y="6618"/>
                    <a:pt x="1059" y="9668"/>
                  </a:cubicBezTo>
                  <a:lnTo>
                    <a:pt x="0" y="9237"/>
                  </a:lnTo>
                  <a:lnTo>
                    <a:pt x="208" y="12116"/>
                  </a:lnTo>
                  <a:lnTo>
                    <a:pt x="2367" y="10200"/>
                  </a:lnTo>
                  <a:lnTo>
                    <a:pt x="1426" y="9817"/>
                  </a:lnTo>
                  <a:cubicBezTo>
                    <a:pt x="2873" y="6733"/>
                    <a:pt x="3793" y="3429"/>
                    <a:pt x="4150" y="4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2" name="Google Shape;4945;p82">
              <a:extLst>
                <a:ext uri="{FF2C7333-76CC-463B-9B60-B3EDDC2E9427}">
                  <a16:creationId xmlns:a16="http://schemas.microsoft.com/office/drawing/2010/main" id="{9D7C10D9-B621-402D-9E15-D498AA928AA0}"/>
                </a:ext>
              </a:extLst>
            </p:cNvPr>
            <p:cNvSpPr/>
            <p:nvPr/>
          </p:nvSpPr>
          <p:spPr>
            <a:xfrm rot="0">
              <a:off x="3023194" y="1254350"/>
              <a:ext cx="116417" cy="83525"/>
            </a:xfrm>
            <a:custGeom>
              <a:avLst/>
              <a:gdLst/>
              <a:ahLst/>
              <a:cxnLst/>
              <a:rect b="b" l="0" r="r" t="0"/>
              <a:pathLst>
                <a:path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3" name="Google Shape;4946;p82">
              <a:extLst>
                <a:ext uri="{7223DAD0-349B-4B23-9EE5-06D467E5164A}">
                  <a16:creationId xmlns:a16="http://schemas.microsoft.com/office/drawing/2010/main" id="{4D146855-5861-423A-922A-4E927F53A5BF}"/>
                </a:ext>
              </a:extLst>
            </p:cNvPr>
            <p:cNvSpPr/>
            <p:nvPr/>
          </p:nvSpPr>
          <p:spPr>
            <a:xfrm rot="8660313">
              <a:off x="2818264" y="1861446"/>
              <a:ext cx="116432" cy="83536"/>
            </a:xfrm>
            <a:custGeom>
              <a:avLst/>
              <a:gdLst/>
              <a:ahLst/>
              <a:cxnLst/>
              <a:rect b="b" l="0" r="r" t="0"/>
              <a:pathLst>
                <a:path h="7481" w="10427">
                  <a:moveTo>
                    <a:pt x="10427" y="7480"/>
                  </a:moveTo>
                  <a:lnTo>
                    <a:pt x="9270" y="4835"/>
                  </a:lnTo>
                  <a:lnTo>
                    <a:pt x="8616" y="5611"/>
                  </a:lnTo>
                  <a:cubicBezTo>
                    <a:pt x="6131" y="3282"/>
                    <a:pt x="3273" y="1386"/>
                    <a:pt x="160" y="1"/>
                  </a:cubicBezTo>
                  <a:lnTo>
                    <a:pt x="0" y="361"/>
                  </a:lnTo>
                  <a:cubicBezTo>
                    <a:pt x="3078" y="1731"/>
                    <a:pt x="5904" y="3608"/>
                    <a:pt x="8362" y="5913"/>
                  </a:cubicBezTo>
                  <a:lnTo>
                    <a:pt x="7624" y="6787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4" name="Google Shape;4947;p82">
            <a:extLst>
              <a:ext uri="{434478FD-2613-479C-AB07-143A561FBFDF}">
                <a16:creationId xmlns:a16="http://schemas.microsoft.com/office/drawing/2010/main" id="{E11DDAE9-C6D2-428E-8650-AFD98FCCEC45}"/>
              </a:ext>
            </a:extLst>
          </p:cNvPr>
          <p:cNvGrpSpPr/>
          <p:nvPr/>
        </p:nvGrpSpPr>
        <p:grpSpPr>
          <a:xfrm rot="0">
            <a:off x="3924561" y="2927462"/>
            <a:ext cx="1569144" cy="591015"/>
            <a:chOff x="3820100" y="3023049"/>
            <a:chExt cx="1303925" cy="491162"/>
          </a:xfrm>
        </p:grpSpPr>
        <p:grpSp>
          <p:nvGrpSpPr>
            <p:cNvPr id="375" name="Google Shape;4948;p82">
              <a:extLst>
                <a:ext uri="{6806941A-867F-4246-9428-466B5D241E9A}">
                  <a16:creationId xmlns:a16="http://schemas.microsoft.com/office/drawing/2010/main" id="{CB3B3862-38DF-425E-AE63-2B34AB2AC0A6}"/>
                </a:ext>
              </a:extLst>
            </p:cNvPr>
            <p:cNvGrpSpPr/>
            <p:nvPr/>
          </p:nvGrpSpPr>
          <p:grpSpPr>
            <a:xfrm rot="0">
              <a:off x="3820100" y="3023072"/>
              <a:ext cx="1303925" cy="491139"/>
              <a:chOff x="3820100" y="3023072"/>
              <a:chExt cx="1303925" cy="491139"/>
            </a:xfrm>
          </p:grpSpPr>
          <p:sp>
            <p:nvSpPr>
              <p:cNvPr id="376" name="Google Shape;4949;p82">
                <a:extLst>
                  <a:ext uri="{5B22D7E6-8233-4BC9-BA47-845844FC4803}">
                    <a16:creationId xmlns:a16="http://schemas.microsoft.com/office/drawing/2010/main" id="{3EA1468E-023E-4562-961B-17175D4FB323}"/>
                  </a:ext>
                </a:extLst>
              </p:cNvPr>
              <p:cNvSpPr/>
              <p:nvPr/>
            </p:nvSpPr>
            <p:spPr>
              <a:xfrm rot="0">
                <a:off x="3820100" y="3023072"/>
                <a:ext cx="505424" cy="491139"/>
              </a:xfrm>
              <a:custGeom>
                <a:avLst/>
                <a:gdLst/>
                <a:ahLst/>
                <a:cxnLst/>
                <a:rect b="b" l="0" r="r" t="0"/>
                <a:pathLst>
                  <a:path h="43940" w="45218">
                    <a:moveTo>
                      <a:pt x="0" y="0"/>
                    </a:moveTo>
                    <a:cubicBezTo>
                      <a:pt x="0" y="24200"/>
                      <a:pt x="19796" y="43939"/>
                      <a:pt x="44111" y="43939"/>
                    </a:cubicBezTo>
                    <a:lnTo>
                      <a:pt x="45218" y="43939"/>
                    </a:lnTo>
                    <a:lnTo>
                      <a:pt x="45218" y="34795"/>
                    </a:lnTo>
                    <a:lnTo>
                      <a:pt x="44111" y="34795"/>
                    </a:lnTo>
                    <a:cubicBezTo>
                      <a:pt x="24972" y="34795"/>
                      <a:pt x="9345" y="19439"/>
                      <a:pt x="9103" y="450"/>
                    </a:cubicBezTo>
                    <a:cubicBezTo>
                      <a:pt x="9103" y="301"/>
                      <a:pt x="9100" y="150"/>
                      <a:pt x="910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77" name="Google Shape;4950;p82">
                <a:extLst>
                  <a:ext uri="{EB8751DF-955C-492C-B038-618022CCC4CB}">
                    <a16:creationId xmlns:a16="http://schemas.microsoft.com/office/drawing/2010/main" id="{E13A033A-8D61-4D94-BF6D-83DCF0A05EEF}"/>
                  </a:ext>
                </a:extLst>
              </p:cNvPr>
              <p:cNvSpPr/>
              <p:nvPr/>
            </p:nvSpPr>
            <p:spPr>
              <a:xfrm rot="0">
                <a:off x="4323828" y="3411976"/>
                <a:ext cx="800197" cy="102229"/>
              </a:xfrm>
              <a:custGeom>
                <a:avLst/>
                <a:gdLst/>
                <a:ahLst/>
                <a:cxnLst/>
                <a:rect b="b" l="0" r="r" t="0"/>
                <a:pathLst>
                  <a:path h="9146" w="71590">
                    <a:moveTo>
                      <a:pt x="1" y="1"/>
                    </a:moveTo>
                    <a:lnTo>
                      <a:pt x="1" y="9145"/>
                    </a:lnTo>
                    <a:lnTo>
                      <a:pt x="71589" y="9145"/>
                    </a:lnTo>
                    <a:lnTo>
                      <a:pt x="71589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78" name="Google Shape;4951;p82">
              <a:extLst>
                <a:ext uri="{FB9768A0-F165-46AB-898A-3ACD578A8AEF}">
                  <a16:creationId xmlns:a16="http://schemas.microsoft.com/office/drawing/2010/main" id="{634B7024-84D4-4FF2-9CFE-CFB022DB922D}"/>
                </a:ext>
              </a:extLst>
            </p:cNvPr>
            <p:cNvGrpSpPr/>
            <p:nvPr/>
          </p:nvGrpSpPr>
          <p:grpSpPr>
            <a:xfrm rot="0">
              <a:off x="4132439" y="3023645"/>
              <a:ext cx="393633" cy="177095"/>
              <a:chOff x="4132439" y="3023645"/>
              <a:chExt cx="393633" cy="177095"/>
            </a:xfrm>
          </p:grpSpPr>
          <p:sp>
            <p:nvSpPr>
              <p:cNvPr id="379" name="Google Shape;4952;p82">
                <a:extLst>
                  <a:ext uri="{623F9A53-B0B2-41F9-A514-4B001C001D82}">
                    <a16:creationId xmlns:a16="http://schemas.microsoft.com/office/drawing/2010/main" id="{CDF50614-F4FC-476F-9394-6F9258D1B88F}"/>
                  </a:ext>
                </a:extLst>
              </p:cNvPr>
              <p:cNvSpPr/>
              <p:nvPr/>
            </p:nvSpPr>
            <p:spPr>
              <a:xfrm rot="0">
                <a:off x="4132439" y="3023645"/>
                <a:ext cx="190085" cy="177095"/>
              </a:xfrm>
              <a:custGeom>
                <a:avLst/>
                <a:gdLst/>
                <a:ahLst/>
                <a:cxnLst/>
                <a:rect b="b" l="0" r="r" t="0"/>
                <a:pathLst>
                  <a:path h="15844" w="17006">
                    <a:moveTo>
                      <a:pt x="0" y="1"/>
                    </a:moveTo>
                    <a:cubicBezTo>
                      <a:pt x="0" y="5035"/>
                      <a:pt x="2405" y="9521"/>
                      <a:pt x="6124" y="12423"/>
                    </a:cubicBezTo>
                    <a:cubicBezTo>
                      <a:pt x="8932" y="14639"/>
                      <a:pt x="12404" y="15844"/>
                      <a:pt x="15981" y="15844"/>
                    </a:cubicBezTo>
                    <a:lnTo>
                      <a:pt x="17005" y="15844"/>
                    </a:lnTo>
                    <a:lnTo>
                      <a:pt x="17005" y="6962"/>
                    </a:lnTo>
                    <a:lnTo>
                      <a:pt x="15905" y="6962"/>
                    </a:lnTo>
                    <a:cubicBezTo>
                      <a:pt x="12043" y="6962"/>
                      <a:pt x="8822" y="3862"/>
                      <a:pt x="8822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80" name="Google Shape;4953;p82">
                <a:extLst>
                  <a:ext uri="{63C0322D-68F5-4640-82C4-9DE80DD9D9F7}">
                    <a16:creationId xmlns:a16="http://schemas.microsoft.com/office/drawing/2010/main" id="{48F372C5-B6B3-4A81-BBB5-48880521308D}"/>
                  </a:ext>
                </a:extLst>
              </p:cNvPr>
              <p:cNvSpPr/>
              <p:nvPr/>
            </p:nvSpPr>
            <p:spPr>
              <a:xfrm rot="0">
                <a:off x="4318649" y="3101461"/>
                <a:ext cx="207423" cy="99267"/>
              </a:xfrm>
              <a:custGeom>
                <a:avLst/>
                <a:gdLst/>
                <a:ahLst/>
                <a:cxnLst/>
                <a:rect b="b" l="0" r="r" t="0"/>
                <a:pathLst>
                  <a:path h="8881" w="18211">
                    <a:moveTo>
                      <a:pt x="0" y="0"/>
                    </a:moveTo>
                    <a:lnTo>
                      <a:pt x="0" y="8880"/>
                    </a:lnTo>
                    <a:lnTo>
                      <a:pt x="18210" y="8880"/>
                    </a:lnTo>
                    <a:lnTo>
                      <a:pt x="18210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81" name="Google Shape;4954;p82">
              <a:extLst>
                <a:ext uri="{733D25E5-BAD7-4EE9-A155-DF8461BE9ED7}">
                  <a16:creationId xmlns:a16="http://schemas.microsoft.com/office/drawing/2010/main" id="{6E55C266-F6AD-439C-AD54-227B4E0BC473}"/>
                </a:ext>
              </a:extLst>
            </p:cNvPr>
            <p:cNvGrpSpPr/>
            <p:nvPr/>
          </p:nvGrpSpPr>
          <p:grpSpPr>
            <a:xfrm rot="0">
              <a:off x="3921811" y="3023049"/>
              <a:ext cx="1002396" cy="388942"/>
              <a:chOff x="3921811" y="3023049"/>
              <a:chExt cx="1002396" cy="388942"/>
            </a:xfrm>
          </p:grpSpPr>
          <p:sp>
            <p:nvSpPr>
              <p:cNvPr id="382" name="Google Shape;4955;p82">
                <a:extLst>
                  <a:ext uri="{CFD556D1-1859-419D-9647-A11F1EE5E4D0}">
                    <a16:creationId xmlns:a16="http://schemas.microsoft.com/office/drawing/2010/main" id="{0E132B24-0DB5-49A2-A4CF-D76D38E090C0}"/>
                  </a:ext>
                </a:extLst>
              </p:cNvPr>
              <p:cNvSpPr/>
              <p:nvPr/>
            </p:nvSpPr>
            <p:spPr>
              <a:xfrm rot="0">
                <a:off x="3921811" y="3023049"/>
                <a:ext cx="403709" cy="388942"/>
              </a:xfrm>
              <a:custGeom>
                <a:avLst/>
                <a:gdLst/>
                <a:ahLst/>
                <a:cxnLst/>
                <a:rect b="b" l="0" r="r" t="0"/>
                <a:pathLst>
                  <a:path h="34797" w="36118">
                    <a:moveTo>
                      <a:pt x="0" y="1"/>
                    </a:moveTo>
                    <a:cubicBezTo>
                      <a:pt x="0" y="152"/>
                      <a:pt x="3" y="301"/>
                      <a:pt x="3" y="452"/>
                    </a:cubicBezTo>
                    <a:cubicBezTo>
                      <a:pt x="245" y="19441"/>
                      <a:pt x="15879" y="34797"/>
                      <a:pt x="35018" y="34797"/>
                    </a:cubicBezTo>
                    <a:lnTo>
                      <a:pt x="36118" y="34797"/>
                    </a:lnTo>
                    <a:lnTo>
                      <a:pt x="36118" y="25652"/>
                    </a:lnTo>
                    <a:lnTo>
                      <a:pt x="34843" y="25652"/>
                    </a:lnTo>
                    <a:lnTo>
                      <a:pt x="34798" y="25632"/>
                    </a:lnTo>
                    <a:cubicBezTo>
                      <a:pt x="20649" y="25575"/>
                      <a:pt x="9181" y="14193"/>
                      <a:pt x="9115" y="123"/>
                    </a:cubicBezTo>
                    <a:cubicBezTo>
                      <a:pt x="9115" y="81"/>
                      <a:pt x="9108" y="42"/>
                      <a:pt x="910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83" name="Google Shape;4956;p82">
                <a:extLst>
                  <a:ext uri="{D5381C8C-9976-452B-A631-DD35636B6CE0}">
                    <a16:creationId xmlns:a16="http://schemas.microsoft.com/office/drawing/2010/main" id="{C46193EB-BDC5-4C4A-91EF-9D319C9AC9EC}"/>
                  </a:ext>
                </a:extLst>
              </p:cNvPr>
              <p:cNvSpPr/>
              <p:nvPr/>
            </p:nvSpPr>
            <p:spPr>
              <a:xfrm rot="0">
                <a:off x="4322109" y="3309770"/>
                <a:ext cx="602098" cy="102218"/>
              </a:xfrm>
              <a:custGeom>
                <a:avLst/>
                <a:gdLst/>
                <a:ahLst/>
                <a:cxnLst/>
                <a:rect b="b" l="0" r="r" t="0"/>
                <a:pathLst>
                  <a:path h="9145" w="53867">
                    <a:moveTo>
                      <a:pt x="1" y="0"/>
                    </a:moveTo>
                    <a:lnTo>
                      <a:pt x="1" y="9145"/>
                    </a:lnTo>
                    <a:lnTo>
                      <a:pt x="53867" y="9145"/>
                    </a:lnTo>
                    <a:lnTo>
                      <a:pt x="53867" y="0"/>
                    </a:ln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84" name="Google Shape;4957;p82">
              <a:extLst>
                <a:ext uri="{A9DCDF7C-482E-4A6F-8130-87D286941623}">
                  <a16:creationId xmlns:a16="http://schemas.microsoft.com/office/drawing/2010/main" id="{68D8F570-9037-4F6C-B928-021483BF66CB}"/>
                </a:ext>
              </a:extLst>
            </p:cNvPr>
            <p:cNvGrpSpPr/>
            <p:nvPr/>
          </p:nvGrpSpPr>
          <p:grpSpPr>
            <a:xfrm rot="0">
              <a:off x="4023644" y="3023049"/>
              <a:ext cx="683032" cy="286722"/>
              <a:chOff x="4023644" y="3023049"/>
              <a:chExt cx="683032" cy="286722"/>
            </a:xfrm>
          </p:grpSpPr>
          <p:sp>
            <p:nvSpPr>
              <p:cNvPr id="385" name="Google Shape;4958;p82">
                <a:extLst>
                  <a:ext uri="{092976F9-3527-42E1-904D-587CE1A52C81}">
                    <a16:creationId xmlns:a16="http://schemas.microsoft.com/office/drawing/2010/main" id="{6E9E9D34-4313-42E4-AECE-871734DCEFFE}"/>
                  </a:ext>
                </a:extLst>
              </p:cNvPr>
              <p:cNvSpPr/>
              <p:nvPr/>
            </p:nvSpPr>
            <p:spPr>
              <a:xfrm rot="0">
                <a:off x="4023644" y="3023049"/>
                <a:ext cx="300664" cy="286524"/>
              </a:xfrm>
              <a:custGeom>
                <a:avLst/>
                <a:gdLst/>
                <a:ahLst/>
                <a:cxnLst/>
                <a:rect b="b" l="0" r="r" t="0"/>
                <a:pathLst>
                  <a:path h="25634" w="26899">
                    <a:moveTo>
                      <a:pt x="1" y="1"/>
                    </a:moveTo>
                    <a:cubicBezTo>
                      <a:pt x="1" y="42"/>
                      <a:pt x="4" y="81"/>
                      <a:pt x="4" y="121"/>
                    </a:cubicBezTo>
                    <a:cubicBezTo>
                      <a:pt x="70" y="14193"/>
                      <a:pt x="11538" y="25575"/>
                      <a:pt x="25687" y="25630"/>
                    </a:cubicBezTo>
                    <a:cubicBezTo>
                      <a:pt x="25723" y="25630"/>
                      <a:pt x="25757" y="25634"/>
                      <a:pt x="25792" y="25634"/>
                    </a:cubicBezTo>
                    <a:lnTo>
                      <a:pt x="26899" y="25634"/>
                    </a:lnTo>
                    <a:lnTo>
                      <a:pt x="26899" y="15842"/>
                    </a:lnTo>
                    <a:lnTo>
                      <a:pt x="25768" y="15842"/>
                    </a:lnTo>
                    <a:cubicBezTo>
                      <a:pt x="22191" y="15842"/>
                      <a:pt x="18719" y="14637"/>
                      <a:pt x="15911" y="12423"/>
                    </a:cubicBezTo>
                    <a:cubicBezTo>
                      <a:pt x="12192" y="9521"/>
                      <a:pt x="9787" y="5035"/>
                      <a:pt x="978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86" name="Google Shape;4959;p82">
                <a:extLst>
                  <a:ext uri="{317CDED6-E4CB-4609-B7A8-40E0BF7F0C50}">
                    <a16:creationId xmlns:a16="http://schemas.microsoft.com/office/drawing/2010/main" id="{C6E0AF2F-9DEA-439E-ADEA-B6FE652A4223}"/>
                  </a:ext>
                </a:extLst>
              </p:cNvPr>
              <p:cNvSpPr/>
              <p:nvPr/>
            </p:nvSpPr>
            <p:spPr>
              <a:xfrm rot="0">
                <a:off x="4314850" y="3200125"/>
                <a:ext cx="391827" cy="109646"/>
              </a:xfrm>
              <a:custGeom>
                <a:avLst/>
                <a:gdLst/>
                <a:ahLst/>
                <a:cxnLst/>
                <a:rect b="b" l="0" r="r" t="0"/>
                <a:pathLst>
                  <a:path h="9792" w="35055">
                    <a:moveTo>
                      <a:pt x="1" y="0"/>
                    </a:moveTo>
                    <a:lnTo>
                      <a:pt x="1" y="88"/>
                    </a:lnTo>
                    <a:lnTo>
                      <a:pt x="1" y="9792"/>
                    </a:lnTo>
                    <a:lnTo>
                      <a:pt x="35054" y="9792"/>
                    </a:lnTo>
                    <a:lnTo>
                      <a:pt x="350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387" name="Google Shape;4960;p82">
            <a:extLst>
              <a:ext uri="{CA54C818-A2CE-4E78-8D18-01FA00F6B05D}">
                <a16:creationId xmlns:a16="http://schemas.microsoft.com/office/drawing/2010/main" id="{61B1B678-4971-4C66-B074-C636D92E9D57}"/>
              </a:ext>
            </a:extLst>
          </p:cNvPr>
          <p:cNvGrpSpPr/>
          <p:nvPr/>
        </p:nvGrpSpPr>
        <p:grpSpPr>
          <a:xfrm rot="0">
            <a:off x="1556683" y="2054307"/>
            <a:ext cx="713522" cy="688025"/>
            <a:chOff x="1706078" y="2092648"/>
            <a:chExt cx="660913" cy="637296"/>
          </a:xfrm>
        </p:grpSpPr>
        <p:sp>
          <p:nvSpPr>
            <p:cNvPr id="388" name="Google Shape;4961;p82">
              <a:extLst>
                <a:ext uri="{92C431F1-865E-4AAF-B2D0-B319DA971330}">
                  <a16:creationId xmlns:a16="http://schemas.microsoft.com/office/drawing/2010/main" id="{0F5D8AA1-6789-46EF-A053-525449E42301}"/>
                </a:ext>
              </a:extLst>
            </p:cNvPr>
            <p:cNvSpPr/>
            <p:nvPr/>
          </p:nvSpPr>
          <p:spPr>
            <a:xfrm rot="0">
              <a:off x="1745332" y="2158066"/>
              <a:ext cx="571867" cy="571877"/>
            </a:xfrm>
            <a:custGeom>
              <a:avLst/>
              <a:gdLst/>
              <a:ahLst/>
              <a:cxnLst/>
              <a:rect b="b" l="0" r="r" t="0"/>
              <a:pathLst>
                <a:path h="107749" w="107747">
                  <a:moveTo>
                    <a:pt x="53874" y="11565"/>
                  </a:moveTo>
                  <a:cubicBezTo>
                    <a:pt x="77238" y="11565"/>
                    <a:pt x="96182" y="30509"/>
                    <a:pt x="96182" y="53873"/>
                  </a:cubicBezTo>
                  <a:cubicBezTo>
                    <a:pt x="96182" y="77240"/>
                    <a:pt x="77240" y="96182"/>
                    <a:pt x="53874" y="96182"/>
                  </a:cubicBezTo>
                  <a:cubicBezTo>
                    <a:pt x="30507" y="96182"/>
                    <a:pt x="11565" y="77240"/>
                    <a:pt x="11565" y="53873"/>
                  </a:cubicBezTo>
                  <a:cubicBezTo>
                    <a:pt x="11565" y="30509"/>
                    <a:pt x="30507" y="11565"/>
                    <a:pt x="53874" y="11565"/>
                  </a:cubicBezTo>
                  <a:close/>
                  <a:moveTo>
                    <a:pt x="53874" y="1"/>
                  </a:moveTo>
                  <a:cubicBezTo>
                    <a:pt x="24120" y="1"/>
                    <a:pt x="1" y="24120"/>
                    <a:pt x="1" y="53873"/>
                  </a:cubicBezTo>
                  <a:cubicBezTo>
                    <a:pt x="1" y="83626"/>
                    <a:pt x="24120" y="107748"/>
                    <a:pt x="53874" y="107748"/>
                  </a:cubicBezTo>
                  <a:cubicBezTo>
                    <a:pt x="83625" y="107748"/>
                    <a:pt x="107746" y="83626"/>
                    <a:pt x="107746" y="53873"/>
                  </a:cubicBezTo>
                  <a:cubicBezTo>
                    <a:pt x="107746" y="24120"/>
                    <a:pt x="83627" y="1"/>
                    <a:pt x="5387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grpSp>
          <p:nvGrpSpPr>
            <p:cNvPr id="389" name="Google Shape;4962;p82">
              <a:extLst>
                <a:ext uri="{4FE48BC1-4162-49F9-B8D9-0C62653DB18C}">
                  <a16:creationId xmlns:a16="http://schemas.microsoft.com/office/drawing/2010/main" id="{0608CBD0-0B7D-4C84-A051-A399E772F5B8}"/>
                </a:ext>
              </a:extLst>
            </p:cNvPr>
            <p:cNvGrpSpPr/>
            <p:nvPr/>
          </p:nvGrpSpPr>
          <p:grpSpPr>
            <a:xfrm rot="0">
              <a:off x="1706078" y="2092648"/>
              <a:ext cx="660913" cy="575240"/>
              <a:chOff x="1706078" y="2092648"/>
              <a:chExt cx="660913" cy="575240"/>
            </a:xfrm>
          </p:grpSpPr>
          <p:sp>
            <p:nvSpPr>
              <p:cNvPr id="390" name="Google Shape;4963;p82">
                <a:extLst>
                  <a:ext uri="{159A8545-3C21-4682-B5EE-62F542AB95A9}">
                    <a16:creationId xmlns:a16="http://schemas.microsoft.com/office/drawing/2010/main" id="{4B9E1474-4F85-45A7-AFD0-996328AD985B}"/>
                  </a:ext>
                </a:extLst>
              </p:cNvPr>
              <p:cNvSpPr/>
              <p:nvPr/>
            </p:nvSpPr>
            <p:spPr>
              <a:xfrm rot="0">
                <a:off x="1938891" y="2092648"/>
                <a:ext cx="192041" cy="353675"/>
              </a:xfrm>
              <a:custGeom>
                <a:avLst/>
                <a:gdLst/>
                <a:ahLst/>
                <a:cxnLst/>
                <a:rect b="b" l="0" r="r" t="0"/>
                <a:pathLst>
                  <a:path h="66637" w="36183">
                    <a:moveTo>
                      <a:pt x="18094" y="1"/>
                    </a:moveTo>
                    <a:cubicBezTo>
                      <a:pt x="8801" y="1"/>
                      <a:pt x="1202" y="7552"/>
                      <a:pt x="1202" y="16877"/>
                    </a:cubicBezTo>
                    <a:cubicBezTo>
                      <a:pt x="1202" y="23723"/>
                      <a:pt x="5288" y="29491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3"/>
                      <a:pt x="2404" y="51972"/>
                      <a:pt x="1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79" y="51975"/>
                      <a:pt x="29930" y="48725"/>
                      <a:pt x="25479" y="47040"/>
                    </a:cubicBezTo>
                    <a:cubicBezTo>
                      <a:pt x="22352" y="45966"/>
                      <a:pt x="20316" y="42957"/>
                      <a:pt x="20316" y="39714"/>
                    </a:cubicBezTo>
                    <a:lnTo>
                      <a:pt x="20316" y="39474"/>
                    </a:lnTo>
                    <a:cubicBezTo>
                      <a:pt x="20316" y="36349"/>
                      <a:pt x="22239" y="33578"/>
                      <a:pt x="24998" y="32260"/>
                    </a:cubicBezTo>
                    <a:cubicBezTo>
                      <a:pt x="31250" y="29491"/>
                      <a:pt x="35461" y="22999"/>
                      <a:pt x="34980" y="15676"/>
                    </a:cubicBezTo>
                    <a:cubicBezTo>
                      <a:pt x="34375" y="7376"/>
                      <a:pt x="27644" y="646"/>
                      <a:pt x="19357" y="47"/>
                    </a:cubicBezTo>
                    <a:cubicBezTo>
                      <a:pt x="18933" y="18"/>
                      <a:pt x="18513" y="1"/>
                      <a:pt x="180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91" name="Google Shape;4964;p82">
                <a:extLst>
                  <a:ext uri="{B6BC5C5B-4DB7-41C9-97A8-80A9C50CE681}">
                    <a16:creationId xmlns:a16="http://schemas.microsoft.com/office/drawing/2010/main" id="{5F4559C4-40D9-43CD-AC5A-EA959081173B}"/>
                  </a:ext>
                </a:extLst>
              </p:cNvPr>
              <p:cNvSpPr/>
              <p:nvPr/>
            </p:nvSpPr>
            <p:spPr>
              <a:xfrm rot="0">
                <a:off x="1706078" y="2390779"/>
                <a:ext cx="329208" cy="277004"/>
              </a:xfrm>
              <a:custGeom>
                <a:avLst/>
                <a:gdLst/>
                <a:ahLst/>
                <a:cxnLst/>
                <a:rect b="b" l="0" r="r" t="0"/>
                <a:pathLst>
                  <a:path h="52191" w="62027">
                    <a:moveTo>
                      <a:pt x="43872" y="1"/>
                    </a:moveTo>
                    <a:cubicBezTo>
                      <a:pt x="41468" y="4212"/>
                      <a:pt x="40629" y="9019"/>
                      <a:pt x="41353" y="13829"/>
                    </a:cubicBezTo>
                    <a:cubicBezTo>
                      <a:pt x="41946" y="17069"/>
                      <a:pt x="40389" y="20321"/>
                      <a:pt x="37504" y="21878"/>
                    </a:cubicBezTo>
                    <a:lnTo>
                      <a:pt x="37379" y="22004"/>
                    </a:lnTo>
                    <a:cubicBezTo>
                      <a:pt x="36131" y="22712"/>
                      <a:pt x="34723" y="23085"/>
                      <a:pt x="33288" y="23090"/>
                    </a:cubicBezTo>
                    <a:cubicBezTo>
                      <a:pt x="31652" y="23095"/>
                      <a:pt x="30056" y="22587"/>
                      <a:pt x="28724" y="21638"/>
                    </a:cubicBezTo>
                    <a:cubicBezTo>
                      <a:pt x="25815" y="19553"/>
                      <a:pt x="22344" y="18435"/>
                      <a:pt x="18815" y="18435"/>
                    </a:cubicBezTo>
                    <a:cubicBezTo>
                      <a:pt x="15632" y="18435"/>
                      <a:pt x="12399" y="19345"/>
                      <a:pt x="9490" y="21282"/>
                    </a:cubicBezTo>
                    <a:cubicBezTo>
                      <a:pt x="2520" y="25965"/>
                      <a:pt x="1" y="35101"/>
                      <a:pt x="3721" y="42677"/>
                    </a:cubicBezTo>
                    <a:cubicBezTo>
                      <a:pt x="6677" y="48755"/>
                      <a:pt x="12664" y="52191"/>
                      <a:pt x="18840" y="52191"/>
                    </a:cubicBezTo>
                    <a:cubicBezTo>
                      <a:pt x="21707" y="52191"/>
                      <a:pt x="24613" y="51450"/>
                      <a:pt x="27282" y="49890"/>
                    </a:cubicBezTo>
                    <a:cubicBezTo>
                      <a:pt x="33291" y="46525"/>
                      <a:pt x="36303" y="40151"/>
                      <a:pt x="35694" y="33659"/>
                    </a:cubicBezTo>
                    <a:cubicBezTo>
                      <a:pt x="35456" y="30534"/>
                      <a:pt x="37024" y="27407"/>
                      <a:pt x="39783" y="25852"/>
                    </a:cubicBezTo>
                    <a:cubicBezTo>
                      <a:pt x="41044" y="25114"/>
                      <a:pt x="42424" y="24748"/>
                      <a:pt x="43786" y="24748"/>
                    </a:cubicBezTo>
                    <a:cubicBezTo>
                      <a:pt x="45537" y="24748"/>
                      <a:pt x="47261" y="25356"/>
                      <a:pt x="48676" y="26573"/>
                    </a:cubicBezTo>
                    <a:cubicBezTo>
                      <a:pt x="52525" y="29572"/>
                      <a:pt x="57216" y="31255"/>
                      <a:pt x="62026" y="31255"/>
                    </a:cubicBezTo>
                    <a:lnTo>
                      <a:pt x="62026" y="1046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92" name="Google Shape;4965;p82">
                <a:extLst>
                  <a:ext uri="{3ECE6EF1-3078-4006-A3C0-8EEA68297806}">
                    <a16:creationId xmlns:a16="http://schemas.microsoft.com/office/drawing/2010/main" id="{6E9B095A-A0F8-4625-B1BA-D24EEBFCC994}"/>
                  </a:ext>
                </a:extLst>
              </p:cNvPr>
              <p:cNvSpPr/>
              <p:nvPr/>
            </p:nvSpPr>
            <p:spPr>
              <a:xfrm rot="0">
                <a:off x="2035235" y="2390779"/>
                <a:ext cx="331756" cy="277110"/>
              </a:xfrm>
              <a:custGeom>
                <a:avLst/>
                <a:gdLst/>
                <a:ahLst/>
                <a:cxnLst/>
                <a:rect b="b" l="0" r="r" t="0"/>
                <a:pathLst>
                  <a:path h="52211" w="62507">
                    <a:moveTo>
                      <a:pt x="18030" y="1"/>
                    </a:moveTo>
                    <a:lnTo>
                      <a:pt x="0" y="10461"/>
                    </a:lnTo>
                    <a:lnTo>
                      <a:pt x="0" y="31253"/>
                    </a:lnTo>
                    <a:cubicBezTo>
                      <a:pt x="4807" y="31253"/>
                      <a:pt x="9489" y="29570"/>
                      <a:pt x="13222" y="26570"/>
                    </a:cubicBezTo>
                    <a:cubicBezTo>
                      <a:pt x="15722" y="24434"/>
                      <a:pt x="19307" y="24145"/>
                      <a:pt x="22118" y="25849"/>
                    </a:cubicBezTo>
                    <a:lnTo>
                      <a:pt x="22359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599" y="40389"/>
                      <a:pt x="28964" y="47244"/>
                      <a:pt x="35578" y="50486"/>
                    </a:cubicBezTo>
                    <a:cubicBezTo>
                      <a:pt x="37877" y="51619"/>
                      <a:pt x="40405" y="52210"/>
                      <a:pt x="42968" y="52208"/>
                    </a:cubicBezTo>
                    <a:cubicBezTo>
                      <a:pt x="48435" y="52208"/>
                      <a:pt x="53755" y="49544"/>
                      <a:pt x="56978" y="44840"/>
                    </a:cubicBezTo>
                    <a:cubicBezTo>
                      <a:pt x="62506" y="36540"/>
                      <a:pt x="59862" y="25484"/>
                      <a:pt x="51447" y="20674"/>
                    </a:cubicBezTo>
                    <a:cubicBezTo>
                      <a:pt x="48774" y="19149"/>
                      <a:pt x="45855" y="18413"/>
                      <a:pt x="42983" y="18413"/>
                    </a:cubicBezTo>
                    <a:cubicBezTo>
                      <a:pt x="39520" y="18413"/>
                      <a:pt x="36121" y="19482"/>
                      <a:pt x="33290" y="21523"/>
                    </a:cubicBezTo>
                    <a:cubicBezTo>
                      <a:pt x="30671" y="23429"/>
                      <a:pt x="27161" y="23571"/>
                      <a:pt x="24397" y="21878"/>
                    </a:cubicBezTo>
                    <a:cubicBezTo>
                      <a:pt x="21510" y="20321"/>
                      <a:pt x="19955" y="17069"/>
                      <a:pt x="20549" y="13829"/>
                    </a:cubicBezTo>
                    <a:cubicBezTo>
                      <a:pt x="21272" y="9019"/>
                      <a:pt x="20433" y="4212"/>
                      <a:pt x="1803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393" name="Google Shape;4966;p82">
            <a:extLst>
              <a:ext uri="{3C5FC03E-D0D3-4EB9-BA3B-A8BEBA6DF856}">
                <a16:creationId xmlns:a16="http://schemas.microsoft.com/office/drawing/2010/main" id="{EEAF4FE7-7AB0-4960-BACA-EF6E35F725C1}"/>
              </a:ext>
            </a:extLst>
          </p:cNvPr>
          <p:cNvGrpSpPr/>
          <p:nvPr/>
        </p:nvGrpSpPr>
        <p:grpSpPr>
          <a:xfrm rot="0">
            <a:off x="6318541" y="1171856"/>
            <a:ext cx="1317459" cy="684167"/>
            <a:chOff x="238125" y="999450"/>
            <a:chExt cx="7140700" cy="3708224"/>
          </a:xfrm>
        </p:grpSpPr>
        <p:sp>
          <p:nvSpPr>
            <p:cNvPr id="394" name="Google Shape;4967;p82">
              <a:extLst>
                <a:ext uri="{ADDBE7CC-CCC9-4264-B10A-D0364809E7B9}">
                  <a16:creationId xmlns:a16="http://schemas.microsoft.com/office/drawing/2010/main" id="{1EC5E8F2-E24E-45B5-A84F-D9F135F2A33C}"/>
                </a:ext>
              </a:extLst>
            </p:cNvPr>
            <p:cNvSpPr/>
            <p:nvPr/>
          </p:nvSpPr>
          <p:spPr>
            <a:xfrm rot="0">
              <a:off x="2171975" y="3872925"/>
              <a:ext cx="7900" cy="25"/>
            </a:xfrm>
            <a:custGeom>
              <a:avLst/>
              <a:gdLst/>
              <a:ahLst/>
              <a:cxnLst/>
              <a:rect b="b" l="0" r="r" t="0"/>
              <a:pathLst>
                <a:path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5" name="Google Shape;4968;p82">
              <a:extLst>
                <a:ext uri="{2DE13CA4-9504-4F07-9A05-8EBBDF4633FC}">
                  <a16:creationId xmlns:a16="http://schemas.microsoft.com/office/drawing/2010/main" id="{5E103215-4258-4AC3-8AA1-C69DA576B23D}"/>
                </a:ext>
              </a:extLst>
            </p:cNvPr>
            <p:cNvSpPr/>
            <p:nvPr/>
          </p:nvSpPr>
          <p:spPr>
            <a:xfrm rot="0">
              <a:off x="2180300" y="999450"/>
              <a:ext cx="3256350" cy="3708224"/>
            </a:xfrm>
            <a:custGeom>
              <a:avLst/>
              <a:gdLst/>
              <a:ahLst/>
              <a:cxnLst/>
              <a:rect b="b" l="0" r="r" t="0"/>
              <a:pathLst>
                <a:path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4969;p82">
              <a:extLst>
                <a:ext uri="{917A3F60-966B-4FCD-B069-37D04DE62E2C}">
                  <a16:creationId xmlns:a16="http://schemas.microsoft.com/office/drawing/2010/main" id="{6F76FFDA-6402-4D15-94D8-AB6CC484C719}"/>
                </a:ext>
              </a:extLst>
            </p:cNvPr>
            <p:cNvSpPr/>
            <p:nvPr/>
          </p:nvSpPr>
          <p:spPr>
            <a:xfrm rot="0">
              <a:off x="238125" y="2853750"/>
              <a:ext cx="2358675" cy="1853475"/>
            </a:xfrm>
            <a:custGeom>
              <a:avLst/>
              <a:gdLst/>
              <a:ahLst/>
              <a:cxnLst/>
              <a:rect b="b" l="0" r="r" t="0"/>
              <a:pathLst>
                <a:path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4970;p82">
              <a:extLst>
                <a:ext uri="{2FC7801C-E60A-4076-B441-A5698C8F8975}">
                  <a16:creationId xmlns:a16="http://schemas.microsoft.com/office/drawing/2010/main" id="{DEB5623D-CE7B-4A2B-B151-F07638E5034A}"/>
                </a:ext>
              </a:extLst>
            </p:cNvPr>
            <p:cNvSpPr/>
            <p:nvPr/>
          </p:nvSpPr>
          <p:spPr>
            <a:xfrm rot="0">
              <a:off x="238125" y="999450"/>
              <a:ext cx="1942200" cy="2270400"/>
            </a:xfrm>
            <a:custGeom>
              <a:avLst/>
              <a:gdLst/>
              <a:ahLst/>
              <a:cxnLst/>
              <a:rect b="b" l="0" r="r" t="0"/>
              <a:pathLst>
                <a:path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4971;p82">
              <a:extLst>
                <a:ext uri="{3646BF70-96A9-4DBC-9EC1-45942E1F9497}">
                  <a16:creationId xmlns:a16="http://schemas.microsoft.com/office/drawing/2010/main" id="{9158683C-8B5A-4561-87AC-AF06A3A3811C}"/>
                </a:ext>
              </a:extLst>
            </p:cNvPr>
            <p:cNvSpPr/>
            <p:nvPr/>
          </p:nvSpPr>
          <p:spPr>
            <a:xfrm rot="0">
              <a:off x="3808250" y="2852875"/>
              <a:ext cx="25" cy="25"/>
            </a:xfrm>
            <a:custGeom>
              <a:avLst/>
              <a:gdLst/>
              <a:ahLst/>
              <a:cxnLst/>
              <a:rect b="b" l="0" r="r" t="0"/>
              <a:pathLst>
                <a:path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9" name="Google Shape;4972;p82">
              <a:extLst>
                <a:ext uri="{3C1BB597-FA7C-4A87-8CBE-9566B68CDAC3}">
                  <a16:creationId xmlns:a16="http://schemas.microsoft.com/office/drawing/2010/main" id="{16A936D5-A978-4571-B3CA-5454311A8941}"/>
                </a:ext>
              </a:extLst>
            </p:cNvPr>
            <p:cNvSpPr/>
            <p:nvPr/>
          </p:nvSpPr>
          <p:spPr>
            <a:xfrm rot="0">
              <a:off x="1762475" y="999450"/>
              <a:ext cx="2386250" cy="2044874"/>
            </a:xfrm>
            <a:custGeom>
              <a:avLst/>
              <a:gdLst/>
              <a:ahLst/>
              <a:cxnLst/>
              <a:rect b="b" l="0" r="r" t="0"/>
              <a:pathLst>
                <a:path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0" name="Google Shape;4973;p82">
              <a:extLst>
                <a:ext uri="{F083F70B-6342-4826-928E-11D408AF7233}">
                  <a16:creationId xmlns:a16="http://schemas.microsoft.com/office/drawing/2010/main" id="{AC0D3415-1A52-4B7E-9EAD-F55B8F9DFA58}"/>
                </a:ext>
              </a:extLst>
            </p:cNvPr>
            <p:cNvSpPr/>
            <p:nvPr/>
          </p:nvSpPr>
          <p:spPr>
            <a:xfrm rot="0">
              <a:off x="3338000" y="2435974"/>
              <a:ext cx="2101275" cy="2271250"/>
            </a:xfrm>
            <a:custGeom>
              <a:avLst/>
              <a:gdLst/>
              <a:ahLst/>
              <a:cxnLst/>
              <a:rect b="b" l="0" r="r" t="0"/>
              <a:pathLst>
                <a:path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4974;p82">
              <a:extLst>
                <a:ext uri="{97293A9D-EC60-46FE-8D24-E2392B445D1C}">
                  <a16:creationId xmlns:a16="http://schemas.microsoft.com/office/drawing/2010/main" id="{5ACA0C14-E41A-4FD2-8BDC-AD54AC57420E}"/>
                </a:ext>
              </a:extLst>
            </p:cNvPr>
            <p:cNvSpPr/>
            <p:nvPr/>
          </p:nvSpPr>
          <p:spPr>
            <a:xfrm rot="0">
              <a:off x="5019250" y="2852875"/>
              <a:ext cx="2359149" cy="1854349"/>
            </a:xfrm>
            <a:custGeom>
              <a:avLst/>
              <a:gdLst/>
              <a:ahLst/>
              <a:cxnLst/>
              <a:rect b="b" l="0" r="r" t="0"/>
              <a:pathLst>
                <a:path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2" name="Google Shape;4975;p82">
              <a:extLst>
                <a:ext uri="{838F9169-581B-4B84-9459-3A1CC108CEB5}">
                  <a16:creationId xmlns:a16="http://schemas.microsoft.com/office/drawing/2010/main" id="{E5EF5E90-362F-4F38-A888-793A8299BC5E}"/>
                </a:ext>
              </a:extLst>
            </p:cNvPr>
            <p:cNvSpPr/>
            <p:nvPr/>
          </p:nvSpPr>
          <p:spPr>
            <a:xfrm rot="0">
              <a:off x="5025374" y="999450"/>
              <a:ext cx="2353450" cy="2270825"/>
            </a:xfrm>
            <a:custGeom>
              <a:avLst/>
              <a:gdLst/>
              <a:ahLst/>
              <a:cxnLst/>
              <a:rect b="b" l="0" r="r" t="0"/>
              <a:pathLst>
                <a:path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D5B5C659-A12D-4690-B7B4-18823945A726}">
        <p14:creationId xmlns:p14="http://schemas.microsoft.com/office/powerpoint/2010/main" val="1673870476534"/>
      </p:ext>
    </p:extLst>
  </p:cSld>
  <p:clrMapOvr>
    <a:masterClrMapping/>
  </p:clrMapOvr>
</p:sld>
</file>

<file path=ppt/slides/slide26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980;p83">
            <a:extLst>
              <a:ext uri="{8CE62E3E-17D9-4310-8B73-70A61DD5DD64}">
                <a16:creationId xmlns:a16="http://schemas.microsoft.com/office/drawing/2010/main" id="{6A3BA8F2-FD1C-40B5-A1EC-3EAD06158F88}"/>
              </a:ext>
            </a:extLst>
          </p:cNvPr>
          <p:cNvGrpSpPr/>
          <p:nvPr/>
        </p:nvGrpSpPr>
        <p:grpSpPr>
          <a:xfrm rot="0"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3" name="Google Shape;4981;p83">
              <a:extLst>
                <a:ext uri="{7552BB6F-73E2-4958-9633-0CC2D10FFD2C}">
                  <a16:creationId xmlns:a16="http://schemas.microsoft.com/office/drawing/2010/main" id="{9FF852D3-1630-4900-8F10-51D718042FA2}"/>
                </a:ext>
              </a:extLst>
            </p:cNvPr>
            <p:cNvGrpSpPr/>
            <p:nvPr/>
          </p:nvGrpSpPr>
          <p:grpSpPr>
            <a:xfrm rot="0"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4" name="Google Shape;4982;p83">
                <a:extLst>
                  <a:ext uri="{250E7590-4958-405F-BE06-19AD2B915DEF}">
                    <a16:creationId xmlns:a16="http://schemas.microsoft.com/office/drawing/2010/main" id="{5D142E9B-0407-407F-82A6-1ECEF3DA34AB}"/>
                  </a:ext>
                </a:extLst>
              </p:cNvPr>
              <p:cNvSpPr/>
              <p:nvPr/>
            </p:nvSpPr>
            <p:spPr>
              <a:xfrm rot="0">
                <a:off x="72923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" name="Google Shape;4983;p83">
                <a:extLst>
                  <a:ext uri="{5248A267-87EC-4E11-8D40-819727048EE6}">
                    <a16:creationId xmlns:a16="http://schemas.microsoft.com/office/drawing/2010/main" id="{2720E1C7-4E7C-4868-A017-B7129BA2EC66}"/>
                  </a:ext>
                </a:extLst>
              </p:cNvPr>
              <p:cNvSpPr/>
              <p:nvPr/>
            </p:nvSpPr>
            <p:spPr>
              <a:xfrm rot="0">
                <a:off x="72923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" name="Google Shape;4984;p83">
                <a:extLst>
                  <a:ext uri="{4C42E286-BC1A-4C2D-8C3A-0ED78F501AE0}">
                    <a16:creationId xmlns:a16="http://schemas.microsoft.com/office/drawing/2010/main" id="{285D51AE-CB4D-41DE-8BB3-C12B3E2534D1}"/>
                  </a:ext>
                </a:extLst>
              </p:cNvPr>
              <p:cNvSpPr/>
              <p:nvPr/>
            </p:nvSpPr>
            <p:spPr>
              <a:xfrm rot="0">
                <a:off x="72923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" name="Google Shape;4985;p83">
                <a:extLst>
                  <a:ext uri="{14A25871-2649-4276-81CC-1A5EE619BFA7}">
                    <a16:creationId xmlns:a16="http://schemas.microsoft.com/office/drawing/2010/main" id="{632B5AA9-2CFE-43BB-B3C0-F8002044D51D}"/>
                  </a:ext>
                </a:extLst>
              </p:cNvPr>
              <p:cNvSpPr/>
              <p:nvPr/>
            </p:nvSpPr>
            <p:spPr>
              <a:xfrm rot="0">
                <a:off x="729238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" name="Google Shape;4986;p83">
                <a:extLst>
                  <a:ext uri="{35306978-D9BE-4FB3-A474-D2D54EFB587D}">
                    <a16:creationId xmlns:a16="http://schemas.microsoft.com/office/drawing/2010/main" id="{C2714FD2-8F6E-4580-B265-E62A71605BBE}"/>
                  </a:ext>
                </a:extLst>
              </p:cNvPr>
              <p:cNvSpPr/>
              <p:nvPr/>
            </p:nvSpPr>
            <p:spPr>
              <a:xfrm rot="0"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" name="Google Shape;4987;p83">
                <a:extLst>
                  <a:ext uri="{A2E27162-C1EF-42FF-B612-C033CF927D0D}">
                    <a16:creationId xmlns:a16="http://schemas.microsoft.com/office/drawing/2010/main" id="{778A8871-7C77-4C6E-8E70-987F409F5E39}"/>
                  </a:ext>
                </a:extLst>
              </p:cNvPr>
              <p:cNvSpPr/>
              <p:nvPr/>
            </p:nvSpPr>
            <p:spPr>
              <a:xfrm rot="0"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" name="Google Shape;4988;p83">
                <a:extLst>
                  <a:ext uri="{6148A97C-A97D-42B1-A5BB-DA1E45B9EFE9}">
                    <a16:creationId xmlns:a16="http://schemas.microsoft.com/office/drawing/2010/main" id="{FE2532DD-4CBB-4BF3-BC5A-06D9F2BCF6A5}"/>
                  </a:ext>
                </a:extLst>
              </p:cNvPr>
              <p:cNvSpPr/>
              <p:nvPr/>
            </p:nvSpPr>
            <p:spPr>
              <a:xfrm rot="0"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" name="Google Shape;4989;p83">
                <a:extLst>
                  <a:ext uri="{4EF80FD7-2D4B-4952-B5CA-B6328928EC8B}">
                    <a16:creationId xmlns:a16="http://schemas.microsoft.com/office/drawing/2010/main" id="{CFB355E1-4142-42CE-B487-970D80ADD9FB}"/>
                  </a:ext>
                </a:extLst>
              </p:cNvPr>
              <p:cNvSpPr/>
              <p:nvPr/>
            </p:nvSpPr>
            <p:spPr>
              <a:xfrm rot="0"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" name="Google Shape;4990;p83">
                <a:extLst>
                  <a:ext uri="{B0907624-EE05-4796-B754-8BF6EC0C54BF}">
                    <a16:creationId xmlns:a16="http://schemas.microsoft.com/office/drawing/2010/main" id="{C7C5420D-1FC1-4E58-AB56-B9E83754E2E3}"/>
                  </a:ext>
                </a:extLst>
              </p:cNvPr>
              <p:cNvSpPr/>
              <p:nvPr/>
            </p:nvSpPr>
            <p:spPr>
              <a:xfrm rot="0"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" name="Google Shape;4991;p83">
                <a:extLst>
                  <a:ext uri="{E8F4BCE9-5A85-4B40-8C5D-6910665BE7BB}">
                    <a16:creationId xmlns:a16="http://schemas.microsoft.com/office/drawing/2010/main" id="{3A96EE5D-BC66-4332-82AE-87D87743759F}"/>
                  </a:ext>
                </a:extLst>
              </p:cNvPr>
              <p:cNvSpPr/>
              <p:nvPr/>
            </p:nvSpPr>
            <p:spPr>
              <a:xfrm rot="0"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4" name="Google Shape;4992;p83">
              <a:extLst>
                <a:ext uri="{4F79CA0D-08CA-4744-A905-A2AAA05807D4}">
                  <a16:creationId xmlns:a16="http://schemas.microsoft.com/office/drawing/2010/main" id="{8F1623B2-4283-475D-BD4B-E342711D9E59}"/>
                </a:ext>
              </a:extLst>
            </p:cNvPr>
            <p:cNvGrpSpPr/>
            <p:nvPr/>
          </p:nvGrpSpPr>
          <p:grpSpPr>
            <a:xfrm rot="0"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15" name="Google Shape;4993;p83">
                <a:extLst>
                  <a:ext uri="{962A910E-71B2-4A53-AF22-6C4ADCC6B4AE}">
                    <a16:creationId xmlns:a16="http://schemas.microsoft.com/office/drawing/2010/main" id="{FCD8A8E9-C23E-431A-ADF6-0AB323B9F0E2}"/>
                  </a:ext>
                </a:extLst>
              </p:cNvPr>
              <p:cNvSpPr/>
              <p:nvPr/>
            </p:nvSpPr>
            <p:spPr>
              <a:xfrm rot="0">
                <a:off x="90309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6" name="Google Shape;4994;p83">
                <a:extLst>
                  <a:ext uri="{FA4FC3D8-FD5C-42D0-9AAA-81C53E2BEC02}">
                    <a16:creationId xmlns:a16="http://schemas.microsoft.com/office/drawing/2010/main" id="{15FA80F6-83AE-4F3D-8E89-F9D7C30D0F01}"/>
                  </a:ext>
                </a:extLst>
              </p:cNvPr>
              <p:cNvSpPr/>
              <p:nvPr/>
            </p:nvSpPr>
            <p:spPr>
              <a:xfrm rot="0">
                <a:off x="90309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7" name="Google Shape;4995;p83">
                <a:extLst>
                  <a:ext uri="{3AD1921A-3ABB-403F-A453-1A1CB64548CE}">
                    <a16:creationId xmlns:a16="http://schemas.microsoft.com/office/drawing/2010/main" id="{7E4724C3-3C12-43E9-94C3-65BADD5447BA}"/>
                  </a:ext>
                </a:extLst>
              </p:cNvPr>
              <p:cNvSpPr/>
              <p:nvPr/>
            </p:nvSpPr>
            <p:spPr>
              <a:xfrm rot="0">
                <a:off x="90309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8" name="Google Shape;4996;p83">
                <a:extLst>
                  <a:ext uri="{F8DCA939-C2AF-421C-99AA-F911B76692F3}">
                    <a16:creationId xmlns:a16="http://schemas.microsoft.com/office/drawing/2010/main" id="{537E57CB-92FC-456B-A0D1-391D7D22405B}"/>
                  </a:ext>
                </a:extLst>
              </p:cNvPr>
              <p:cNvSpPr/>
              <p:nvPr/>
            </p:nvSpPr>
            <p:spPr>
              <a:xfrm rot="0">
                <a:off x="903098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" name="Google Shape;4997;p83">
                <a:extLst>
                  <a:ext uri="{CD79F955-132B-4FBB-B9D0-53C0AD669BA8}">
                    <a16:creationId xmlns:a16="http://schemas.microsoft.com/office/drawing/2010/main" id="{1507C410-D8A8-4DF0-A10C-D9689AC3132A}"/>
                  </a:ext>
                </a:extLst>
              </p:cNvPr>
              <p:cNvSpPr/>
              <p:nvPr/>
            </p:nvSpPr>
            <p:spPr>
              <a:xfrm rot="0">
                <a:off x="90309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0" name="Google Shape;4998;p83">
                <a:extLst>
                  <a:ext uri="{C4C24BAF-E49A-45FA-9EEF-E88E53474F78}">
                    <a16:creationId xmlns:a16="http://schemas.microsoft.com/office/drawing/2010/main" id="{DCA04FAC-096D-4699-ADC2-94E5B689BA34}"/>
                  </a:ext>
                </a:extLst>
              </p:cNvPr>
              <p:cNvSpPr/>
              <p:nvPr/>
            </p:nvSpPr>
            <p:spPr>
              <a:xfrm rot="0">
                <a:off x="90309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" name="Google Shape;4999;p83">
                <a:extLst>
                  <a:ext uri="{36C991D0-0FAC-4D35-BF26-29C79400E43C}">
                    <a16:creationId xmlns:a16="http://schemas.microsoft.com/office/drawing/2010/main" id="{79543E68-F568-49FF-9007-97D0B0780AC0}"/>
                  </a:ext>
                </a:extLst>
              </p:cNvPr>
              <p:cNvSpPr/>
              <p:nvPr/>
            </p:nvSpPr>
            <p:spPr>
              <a:xfrm rot="0"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" name="Google Shape;5000;p83">
                <a:extLst>
                  <a:ext uri="{B9FF00DE-0394-45C3-9D85-9AA830F62369}">
                    <a16:creationId xmlns:a16="http://schemas.microsoft.com/office/drawing/2010/main" id="{80B356F6-B87E-4B76-9536-E28F962BF897}"/>
                  </a:ext>
                </a:extLst>
              </p:cNvPr>
              <p:cNvSpPr/>
              <p:nvPr/>
            </p:nvSpPr>
            <p:spPr>
              <a:xfrm rot="0"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3" name="Google Shape;5001;p83">
                <a:extLst>
                  <a:ext uri="{8A4530B3-5C55-41D8-8AF8-E1A37A358E23}">
                    <a16:creationId xmlns:a16="http://schemas.microsoft.com/office/drawing/2010/main" id="{12C1967E-1C58-4DF5-AAC5-873E35C6CCB3}"/>
                  </a:ext>
                </a:extLst>
              </p:cNvPr>
              <p:cNvSpPr/>
              <p:nvPr/>
            </p:nvSpPr>
            <p:spPr>
              <a:xfrm rot="0"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4" name="Google Shape;5002;p83">
                <a:extLst>
                  <a:ext uri="{3BCE3257-CCF0-4134-9651-B0CADEF5AE0D}">
                    <a16:creationId xmlns:a16="http://schemas.microsoft.com/office/drawing/2010/main" id="{EB7B8546-1039-40E1-98FA-0F832E5FE22B}"/>
                  </a:ext>
                </a:extLst>
              </p:cNvPr>
              <p:cNvSpPr/>
              <p:nvPr/>
            </p:nvSpPr>
            <p:spPr>
              <a:xfrm rot="0"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5" name="Google Shape;5003;p83">
              <a:extLst>
                <a:ext uri="{CDF75D25-E3E6-4A86-8D1C-EFC114601942}">
                  <a16:creationId xmlns:a16="http://schemas.microsoft.com/office/drawing/2010/main" id="{6251B4B0-4B71-4BB5-A4CB-69A2D483AA0B}"/>
                </a:ext>
              </a:extLst>
            </p:cNvPr>
            <p:cNvGrpSpPr/>
            <p:nvPr/>
          </p:nvGrpSpPr>
          <p:grpSpPr>
            <a:xfrm rot="0"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26" name="Google Shape;5004;p83">
                <a:extLst>
                  <a:ext uri="{B044228D-31E5-47D5-8BD8-D59D09549ACB}">
                    <a16:creationId xmlns:a16="http://schemas.microsoft.com/office/drawing/2010/main" id="{8218A49D-69BE-47CB-A6C0-DAED139753A9}"/>
                  </a:ext>
                </a:extLst>
              </p:cNvPr>
              <p:cNvSpPr/>
              <p:nvPr/>
            </p:nvSpPr>
            <p:spPr>
              <a:xfrm rot="0">
                <a:off x="1076958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7" name="Google Shape;5005;p83">
                <a:extLst>
                  <a:ext uri="{E2B2A92D-44DC-4575-9C91-861BF2D4CA5E}">
                    <a16:creationId xmlns:a16="http://schemas.microsoft.com/office/drawing/2010/main" id="{022E6469-C2A2-4658-B3DA-CC74C13F9425}"/>
                  </a:ext>
                </a:extLst>
              </p:cNvPr>
              <p:cNvSpPr/>
              <p:nvPr/>
            </p:nvSpPr>
            <p:spPr>
              <a:xfrm rot="0">
                <a:off x="1076958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8" name="Google Shape;5006;p83">
                <a:extLst>
                  <a:ext uri="{AE01A21E-1FD4-4901-BF7E-6BAE72435E19}">
                    <a16:creationId xmlns:a16="http://schemas.microsoft.com/office/drawing/2010/main" id="{7C4C4481-2CE8-4047-8248-FDC8A4165BC2}"/>
                  </a:ext>
                </a:extLst>
              </p:cNvPr>
              <p:cNvSpPr/>
              <p:nvPr/>
            </p:nvSpPr>
            <p:spPr>
              <a:xfrm rot="0">
                <a:off x="1076958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9" name="Google Shape;5007;p83">
                <a:extLst>
                  <a:ext uri="{BB9438EE-4FF6-4FF8-9623-5E08D584B4AE}">
                    <a16:creationId xmlns:a16="http://schemas.microsoft.com/office/drawing/2010/main" id="{1D32EB18-0CCB-4639-BF03-971F0EC3D5D6}"/>
                  </a:ext>
                </a:extLst>
              </p:cNvPr>
              <p:cNvSpPr/>
              <p:nvPr/>
            </p:nvSpPr>
            <p:spPr>
              <a:xfrm rot="0">
                <a:off x="1076958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0" name="Google Shape;5008;p83">
                <a:extLst>
                  <a:ext uri="{29B5075E-A5FD-4FF1-8700-3DAF36F72249}">
                    <a16:creationId xmlns:a16="http://schemas.microsoft.com/office/drawing/2010/main" id="{B57D99DA-CBB9-435D-B6ED-8DE2BEDDD592}"/>
                  </a:ext>
                </a:extLst>
              </p:cNvPr>
              <p:cNvSpPr/>
              <p:nvPr/>
            </p:nvSpPr>
            <p:spPr>
              <a:xfrm rot="0">
                <a:off x="1076958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1" name="Google Shape;5009;p83">
                <a:extLst>
                  <a:ext uri="{FE533C99-0D51-4DB2-8FC4-B92C723400B5}">
                    <a16:creationId xmlns:a16="http://schemas.microsoft.com/office/drawing/2010/main" id="{0A059312-8E1B-404F-A9BE-F90A51E339B8}"/>
                  </a:ext>
                </a:extLst>
              </p:cNvPr>
              <p:cNvSpPr/>
              <p:nvPr/>
            </p:nvSpPr>
            <p:spPr>
              <a:xfrm rot="0">
                <a:off x="1076958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2" name="Google Shape;5010;p83">
                <a:extLst>
                  <a:ext uri="{DC58EB44-A2EB-406A-A8A3-DBAABC838A4B}">
                    <a16:creationId xmlns:a16="http://schemas.microsoft.com/office/drawing/2010/main" id="{B73D2DD2-C279-401C-B4E6-6761EFB10066}"/>
                  </a:ext>
                </a:extLst>
              </p:cNvPr>
              <p:cNvSpPr/>
              <p:nvPr/>
            </p:nvSpPr>
            <p:spPr>
              <a:xfrm rot="0">
                <a:off x="1076958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3" name="Google Shape;5011;p83">
                <a:extLst>
                  <a:ext uri="{E913BFD7-B65F-46D1-84F6-B789C98DC782}">
                    <a16:creationId xmlns:a16="http://schemas.microsoft.com/office/drawing/2010/main" id="{116AEF22-8FCA-4763-92CC-A2628C914C40}"/>
                  </a:ext>
                </a:extLst>
              </p:cNvPr>
              <p:cNvSpPr/>
              <p:nvPr/>
            </p:nvSpPr>
            <p:spPr>
              <a:xfrm rot="0"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4" name="Google Shape;5012;p83">
                <a:extLst>
                  <a:ext uri="{F2B3D272-01C0-4D3C-9C9A-16CB80877EDC}">
                    <a16:creationId xmlns:a16="http://schemas.microsoft.com/office/drawing/2010/main" id="{57A96D78-E842-40C0-99A7-536352B3BF8B}"/>
                  </a:ext>
                </a:extLst>
              </p:cNvPr>
              <p:cNvSpPr/>
              <p:nvPr/>
            </p:nvSpPr>
            <p:spPr>
              <a:xfrm rot="0"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5" name="Google Shape;5013;p83">
                <a:extLst>
                  <a:ext uri="{73CB3185-4951-4899-A09A-AF7E37442C4D}">
                    <a16:creationId xmlns:a16="http://schemas.microsoft.com/office/drawing/2010/main" id="{94D7A6A7-3610-4CB6-B348-46922A422E31}"/>
                  </a:ext>
                </a:extLst>
              </p:cNvPr>
              <p:cNvSpPr/>
              <p:nvPr/>
            </p:nvSpPr>
            <p:spPr>
              <a:xfrm rot="0"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36" name="Google Shape;5014;p83">
              <a:extLst>
                <a:ext uri="{DC4CD0B2-C247-4C50-8D27-7E29B031E780}">
                  <a16:creationId xmlns:a16="http://schemas.microsoft.com/office/drawing/2010/main" id="{87398A9D-13E3-4AF9-A867-9446B83B39B2}"/>
                </a:ext>
              </a:extLst>
            </p:cNvPr>
            <p:cNvGrpSpPr/>
            <p:nvPr/>
          </p:nvGrpSpPr>
          <p:grpSpPr>
            <a:xfrm rot="0"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37" name="Google Shape;5015;p83">
                <a:extLst>
                  <a:ext uri="{EE43B0BB-F333-4546-8539-8E4612B61722}">
                    <a16:creationId xmlns:a16="http://schemas.microsoft.com/office/drawing/2010/main" id="{B1FDB7FB-494D-436C-AAB2-CCFA06F46663}"/>
                  </a:ext>
                </a:extLst>
              </p:cNvPr>
              <p:cNvSpPr/>
              <p:nvPr/>
            </p:nvSpPr>
            <p:spPr>
              <a:xfrm rot="0">
                <a:off x="124770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8" name="Google Shape;5016;p83">
                <a:extLst>
                  <a:ext uri="{1A5971A0-2F09-477F-97A4-25FA839E191E}">
                    <a16:creationId xmlns:a16="http://schemas.microsoft.com/office/drawing/2010/main" id="{B01062FF-8AEF-4005-B61C-9C60BC46DF90}"/>
                  </a:ext>
                </a:extLst>
              </p:cNvPr>
              <p:cNvSpPr/>
              <p:nvPr/>
            </p:nvSpPr>
            <p:spPr>
              <a:xfrm rot="0">
                <a:off x="124770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39" name="Google Shape;5017;p83">
                <a:extLst>
                  <a:ext uri="{8976447E-1E34-4BF7-AE7A-FDAA38AC9FB0}">
                    <a16:creationId xmlns:a16="http://schemas.microsoft.com/office/drawing/2010/main" id="{9361F502-629C-474F-B129-8F95C401149E}"/>
                  </a:ext>
                </a:extLst>
              </p:cNvPr>
              <p:cNvSpPr/>
              <p:nvPr/>
            </p:nvSpPr>
            <p:spPr>
              <a:xfrm rot="0">
                <a:off x="124770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0" name="Google Shape;5018;p83">
                <a:extLst>
                  <a:ext uri="{6028C1E9-9DEC-4646-9D3A-D2ADCEB506DB}">
                    <a16:creationId xmlns:a16="http://schemas.microsoft.com/office/drawing/2010/main" id="{E3CB9151-3B0B-4149-9013-1A148E6C1D29}"/>
                  </a:ext>
                </a:extLst>
              </p:cNvPr>
              <p:cNvSpPr/>
              <p:nvPr/>
            </p:nvSpPr>
            <p:spPr>
              <a:xfrm rot="0">
                <a:off x="1247707" y="1661751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1" name="Google Shape;5019;p83">
                <a:extLst>
                  <a:ext uri="{72D22BD6-30AF-453C-88A6-47B10F7EA129}">
                    <a16:creationId xmlns:a16="http://schemas.microsoft.com/office/drawing/2010/main" id="{A822F506-1F68-4D2D-A53B-1DE67A65CC73}"/>
                  </a:ext>
                </a:extLst>
              </p:cNvPr>
              <p:cNvSpPr/>
              <p:nvPr/>
            </p:nvSpPr>
            <p:spPr>
              <a:xfrm rot="0"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2" name="Google Shape;5020;p83">
                <a:extLst>
                  <a:ext uri="{080CBE3A-0DFD-44E7-9201-A484D4AC5772}">
                    <a16:creationId xmlns:a16="http://schemas.microsoft.com/office/drawing/2010/main" id="{05FCDE43-5DDE-4D42-904E-2EF39BC64B87}"/>
                  </a:ext>
                </a:extLst>
              </p:cNvPr>
              <p:cNvSpPr/>
              <p:nvPr/>
            </p:nvSpPr>
            <p:spPr>
              <a:xfrm rot="0"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3" name="Google Shape;5021;p83">
                <a:extLst>
                  <a:ext uri="{632BBCCF-6AD0-44E0-95DA-52B294DC68E1}">
                    <a16:creationId xmlns:a16="http://schemas.microsoft.com/office/drawing/2010/main" id="{D4F3D6C3-C913-4FCA-9CA7-00D5B0C2C2A6}"/>
                  </a:ext>
                </a:extLst>
              </p:cNvPr>
              <p:cNvSpPr/>
              <p:nvPr/>
            </p:nvSpPr>
            <p:spPr>
              <a:xfrm rot="0"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4" name="Google Shape;5022;p83">
                <a:extLst>
                  <a:ext uri="{0253C8E4-388E-4689-9EC3-A8E5002BDF73}">
                    <a16:creationId xmlns:a16="http://schemas.microsoft.com/office/drawing/2010/main" id="{CE45043F-342D-47C6-9075-F964F8B176FB}"/>
                  </a:ext>
                </a:extLst>
              </p:cNvPr>
              <p:cNvSpPr/>
              <p:nvPr/>
            </p:nvSpPr>
            <p:spPr>
              <a:xfrm rot="0"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5" name="Google Shape;5023;p83">
                <a:extLst>
                  <a:ext uri="{9FC1A9E3-6D22-4915-8F3D-B84ADCA8FEB6}">
                    <a16:creationId xmlns:a16="http://schemas.microsoft.com/office/drawing/2010/main" id="{A243EB00-8121-4A18-8B78-C2494F2AEAF4}"/>
                  </a:ext>
                </a:extLst>
              </p:cNvPr>
              <p:cNvSpPr/>
              <p:nvPr/>
            </p:nvSpPr>
            <p:spPr>
              <a:xfrm rot="0"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6" name="Google Shape;5024;p83">
                <a:extLst>
                  <a:ext uri="{B2BE3EFF-AD96-4083-8254-35B8AEFD64F6}">
                    <a16:creationId xmlns:a16="http://schemas.microsoft.com/office/drawing/2010/main" id="{8E085D3A-6C0B-45CA-BC84-5410A5D65BEC}"/>
                  </a:ext>
                </a:extLst>
              </p:cNvPr>
              <p:cNvSpPr/>
              <p:nvPr/>
            </p:nvSpPr>
            <p:spPr>
              <a:xfrm rot="0"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47" name="Google Shape;5025;p83">
              <a:extLst>
                <a:ext uri="{93363E7E-2C0D-474A-A884-80B5C4360324}">
                  <a16:creationId xmlns:a16="http://schemas.microsoft.com/office/drawing/2010/main" id="{BFA10BA0-A87F-4FCE-8019-A603BF2DA8CC}"/>
                </a:ext>
              </a:extLst>
            </p:cNvPr>
            <p:cNvGrpSpPr/>
            <p:nvPr/>
          </p:nvGrpSpPr>
          <p:grpSpPr>
            <a:xfrm rot="0"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48" name="Google Shape;5026;p83">
                <a:extLst>
                  <a:ext uri="{8B412CA0-A789-41DE-B198-4938A045F68E}">
                    <a16:creationId xmlns:a16="http://schemas.microsoft.com/office/drawing/2010/main" id="{E15C7315-1B90-4992-8BDE-C8790E9FC5CE}"/>
                  </a:ext>
                </a:extLst>
              </p:cNvPr>
              <p:cNvSpPr/>
              <p:nvPr/>
            </p:nvSpPr>
            <p:spPr>
              <a:xfrm rot="0">
                <a:off x="142156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49" name="Google Shape;5027;p83">
                <a:extLst>
                  <a:ext uri="{9CAB1517-AC05-4E28-A347-548EED022D7F}">
                    <a16:creationId xmlns:a16="http://schemas.microsoft.com/office/drawing/2010/main" id="{CA59D76F-E2BE-4E9C-802A-801458EFAAFA}"/>
                  </a:ext>
                </a:extLst>
              </p:cNvPr>
              <p:cNvSpPr/>
              <p:nvPr/>
            </p:nvSpPr>
            <p:spPr>
              <a:xfrm rot="0">
                <a:off x="142156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0" name="Google Shape;5028;p83">
                <a:extLst>
                  <a:ext uri="{5DED32ED-F747-4D7B-A67C-3955244E63C2}">
                    <a16:creationId xmlns:a16="http://schemas.microsoft.com/office/drawing/2010/main" id="{32A30EF5-282B-4CAC-B430-EF5DFD3320D3}"/>
                  </a:ext>
                </a:extLst>
              </p:cNvPr>
              <p:cNvSpPr/>
              <p:nvPr/>
            </p:nvSpPr>
            <p:spPr>
              <a:xfrm rot="0">
                <a:off x="142156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1" name="Google Shape;5029;p83">
                <a:extLst>
                  <a:ext uri="{1DBF70E8-4094-4A11-BE8D-4CF0BB81413A}">
                    <a16:creationId xmlns:a16="http://schemas.microsoft.com/office/drawing/2010/main" id="{E81B47C8-02CC-47AC-9080-CC41C0EC5287}"/>
                  </a:ext>
                </a:extLst>
              </p:cNvPr>
              <p:cNvSpPr/>
              <p:nvPr/>
            </p:nvSpPr>
            <p:spPr>
              <a:xfrm rot="0">
                <a:off x="1421567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2" name="Google Shape;5030;p83">
                <a:extLst>
                  <a:ext uri="{EB549FC0-9480-4027-83A5-9B4C6B44917C}">
                    <a16:creationId xmlns:a16="http://schemas.microsoft.com/office/drawing/2010/main" id="{7B32A16E-90A1-46E4-ABA1-DE0CDDC54533}"/>
                  </a:ext>
                </a:extLst>
              </p:cNvPr>
              <p:cNvSpPr/>
              <p:nvPr/>
            </p:nvSpPr>
            <p:spPr>
              <a:xfrm rot="0">
                <a:off x="142156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3" name="Google Shape;5031;p83">
                <a:extLst>
                  <a:ext uri="{6387FCA6-BF98-49C8-8706-B19D35584B90}">
                    <a16:creationId xmlns:a16="http://schemas.microsoft.com/office/drawing/2010/main" id="{6A9150D0-04BD-42F7-8CDA-5D04BCE29ACF}"/>
                  </a:ext>
                </a:extLst>
              </p:cNvPr>
              <p:cNvSpPr/>
              <p:nvPr/>
            </p:nvSpPr>
            <p:spPr>
              <a:xfrm rot="0">
                <a:off x="142156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4" name="Google Shape;5032;p83">
                <a:extLst>
                  <a:ext uri="{EB1A6867-E1D8-4114-ADC4-CD07DDF25B3B}">
                    <a16:creationId xmlns:a16="http://schemas.microsoft.com/office/drawing/2010/main" id="{0717B1FE-EC4A-4337-8071-4E3A43741414}"/>
                  </a:ext>
                </a:extLst>
              </p:cNvPr>
              <p:cNvSpPr/>
              <p:nvPr/>
            </p:nvSpPr>
            <p:spPr>
              <a:xfrm rot="0">
                <a:off x="142156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5" name="Google Shape;5033;p83">
                <a:extLst>
                  <a:ext uri="{170B78C4-16F1-420E-ABA6-0A4663D1C90C}">
                    <a16:creationId xmlns:a16="http://schemas.microsoft.com/office/drawing/2010/main" id="{3A025B10-4C9D-448A-92CB-078F86E6ED8B}"/>
                  </a:ext>
                </a:extLst>
              </p:cNvPr>
              <p:cNvSpPr/>
              <p:nvPr/>
            </p:nvSpPr>
            <p:spPr>
              <a:xfrm rot="0">
                <a:off x="142156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6" name="Google Shape;5034;p83">
                <a:extLst>
                  <a:ext uri="{0DFA0B20-9C1A-40C1-ACF5-A29D1B9C9D69}">
                    <a16:creationId xmlns:a16="http://schemas.microsoft.com/office/drawing/2010/main" id="{24322B54-7982-4240-96AB-59F8006BADD5}"/>
                  </a:ext>
                </a:extLst>
              </p:cNvPr>
              <p:cNvSpPr/>
              <p:nvPr/>
            </p:nvSpPr>
            <p:spPr>
              <a:xfrm rot="0"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57" name="Google Shape;5035;p83">
                <a:extLst>
                  <a:ext uri="{DF835F30-4FAC-4571-969D-1F5B58ED7EAF}">
                    <a16:creationId xmlns:a16="http://schemas.microsoft.com/office/drawing/2010/main" id="{7346BE68-7A5E-445B-8E90-6E5DEA2B3B6E}"/>
                  </a:ext>
                </a:extLst>
              </p:cNvPr>
              <p:cNvSpPr/>
              <p:nvPr/>
            </p:nvSpPr>
            <p:spPr>
              <a:xfrm rot="0"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58" name="Google Shape;5036;p83">
              <a:extLst>
                <a:ext uri="{7DC5188A-B4C6-4193-A1D3-839B875F4019}">
                  <a16:creationId xmlns:a16="http://schemas.microsoft.com/office/drawing/2010/main" id="{5932F189-2015-4C7E-8200-45C487993854}"/>
                </a:ext>
              </a:extLst>
            </p:cNvPr>
            <p:cNvGrpSpPr/>
            <p:nvPr/>
          </p:nvGrpSpPr>
          <p:grpSpPr>
            <a:xfrm rot="0"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59" name="Google Shape;5037;p83">
                <a:extLst>
                  <a:ext uri="{9B6C2A49-2096-4F7D-957F-4AE18B8C96BE}">
                    <a16:creationId xmlns:a16="http://schemas.microsoft.com/office/drawing/2010/main" id="{9F3F2227-33B7-4BB2-9B8F-4F5E9A6B2ABB}"/>
                  </a:ext>
                </a:extLst>
              </p:cNvPr>
              <p:cNvSpPr/>
              <p:nvPr/>
            </p:nvSpPr>
            <p:spPr>
              <a:xfrm rot="0">
                <a:off x="159232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0" name="Google Shape;5038;p83">
                <a:extLst>
                  <a:ext uri="{CF7579AE-DAC8-4E09-A949-454BEF5AD961}">
                    <a16:creationId xmlns:a16="http://schemas.microsoft.com/office/drawing/2010/main" id="{2BAB389B-9F03-4488-A1D5-52AC51071DF8}"/>
                  </a:ext>
                </a:extLst>
              </p:cNvPr>
              <p:cNvSpPr/>
              <p:nvPr/>
            </p:nvSpPr>
            <p:spPr>
              <a:xfrm rot="0">
                <a:off x="159232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1" name="Google Shape;5039;p83">
                <a:extLst>
                  <a:ext uri="{F431E284-6974-4054-9914-26EECC4BEF6A}">
                    <a16:creationId xmlns:a16="http://schemas.microsoft.com/office/drawing/2010/main" id="{B409158B-9E64-4A7B-B891-DEDECDE51604}"/>
                  </a:ext>
                </a:extLst>
              </p:cNvPr>
              <p:cNvSpPr/>
              <p:nvPr/>
            </p:nvSpPr>
            <p:spPr>
              <a:xfrm rot="0">
                <a:off x="159232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2" name="Google Shape;5040;p83">
                <a:extLst>
                  <a:ext uri="{4D3A2D62-FC8F-4828-89C0-F9C229B41470}">
                    <a16:creationId xmlns:a16="http://schemas.microsoft.com/office/drawing/2010/main" id="{99315BF8-674D-41DA-B647-2EFCF878A441}"/>
                  </a:ext>
                </a:extLst>
              </p:cNvPr>
              <p:cNvSpPr/>
              <p:nvPr/>
            </p:nvSpPr>
            <p:spPr>
              <a:xfrm rot="0">
                <a:off x="1592327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3" name="Google Shape;5041;p83">
                <a:extLst>
                  <a:ext uri="{7B7727B7-6DDA-4721-9D23-5660503FDD93}">
                    <a16:creationId xmlns:a16="http://schemas.microsoft.com/office/drawing/2010/main" id="{F9A97BD0-D357-415B-824B-3F82E2470C1F}"/>
                  </a:ext>
                </a:extLst>
              </p:cNvPr>
              <p:cNvSpPr/>
              <p:nvPr/>
            </p:nvSpPr>
            <p:spPr>
              <a:xfrm rot="0">
                <a:off x="159232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4" name="Google Shape;5042;p83">
                <a:extLst>
                  <a:ext uri="{A8419786-9713-4828-BC1E-1DC79B703C4C}">
                    <a16:creationId xmlns:a16="http://schemas.microsoft.com/office/drawing/2010/main" id="{0C8835D0-3CAA-4D68-B799-2DF74CF9545B}"/>
                  </a:ext>
                </a:extLst>
              </p:cNvPr>
              <p:cNvSpPr/>
              <p:nvPr/>
            </p:nvSpPr>
            <p:spPr>
              <a:xfrm rot="0">
                <a:off x="159232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5" name="Google Shape;5043;p83">
                <a:extLst>
                  <a:ext uri="{0EFEA9F4-D792-4AC8-AEB5-9D38A80C163D}">
                    <a16:creationId xmlns:a16="http://schemas.microsoft.com/office/drawing/2010/main" id="{471CEA91-BF28-4BA2-AB24-C904CA262F6A}"/>
                  </a:ext>
                </a:extLst>
              </p:cNvPr>
              <p:cNvSpPr/>
              <p:nvPr/>
            </p:nvSpPr>
            <p:spPr>
              <a:xfrm rot="0"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6" name="Google Shape;5044;p83">
                <a:extLst>
                  <a:ext uri="{1A9D76B6-B046-4C0A-A314-D87426489879}">
                    <a16:creationId xmlns:a16="http://schemas.microsoft.com/office/drawing/2010/main" id="{8C86E74F-56DC-413B-968B-A47426239245}"/>
                  </a:ext>
                </a:extLst>
              </p:cNvPr>
              <p:cNvSpPr/>
              <p:nvPr/>
            </p:nvSpPr>
            <p:spPr>
              <a:xfrm rot="0"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7" name="Google Shape;5045;p83">
                <a:extLst>
                  <a:ext uri="{5E07C9E1-EA76-497F-A3DA-21E0835C4C0B}">
                    <a16:creationId xmlns:a16="http://schemas.microsoft.com/office/drawing/2010/main" id="{B47E60A0-9D7E-40E6-A8FF-9FDCC2644147}"/>
                  </a:ext>
                </a:extLst>
              </p:cNvPr>
              <p:cNvSpPr/>
              <p:nvPr/>
            </p:nvSpPr>
            <p:spPr>
              <a:xfrm rot="0"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68" name="Google Shape;5046;p83">
                <a:extLst>
                  <a:ext uri="{4F820666-DC17-4B33-8190-1605ED1E5EE8}">
                    <a16:creationId xmlns:a16="http://schemas.microsoft.com/office/drawing/2010/main" id="{96F1D1E6-08EE-4BB9-A3E5-CED3D3BD9F91}"/>
                  </a:ext>
                </a:extLst>
              </p:cNvPr>
              <p:cNvSpPr/>
              <p:nvPr/>
            </p:nvSpPr>
            <p:spPr>
              <a:xfrm rot="0"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69" name="Google Shape;5047;p83">
              <a:extLst>
                <a:ext uri="{5F9E4108-A2DD-49CC-9F57-7C57108423B0}">
                  <a16:creationId xmlns:a16="http://schemas.microsoft.com/office/drawing/2010/main" id="{EF92C102-851D-411B-9DD4-9AC3338F9678}"/>
                </a:ext>
              </a:extLst>
            </p:cNvPr>
            <p:cNvGrpSpPr/>
            <p:nvPr/>
          </p:nvGrpSpPr>
          <p:grpSpPr>
            <a:xfrm rot="0"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70" name="Google Shape;5048;p83">
                <a:extLst>
                  <a:ext uri="{7D0DA709-74C2-4AE3-B9BE-05F50FDE92EC}">
                    <a16:creationId xmlns:a16="http://schemas.microsoft.com/office/drawing/2010/main" id="{B4F327AF-5A9E-4D16-99ED-44AD93902E13}"/>
                  </a:ext>
                </a:extLst>
              </p:cNvPr>
              <p:cNvSpPr/>
              <p:nvPr/>
            </p:nvSpPr>
            <p:spPr>
              <a:xfrm rot="0">
                <a:off x="1766187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1" name="Google Shape;5049;p83">
                <a:extLst>
                  <a:ext uri="{AD306448-8409-4CE1-B3E0-0EEE6245DCDA}">
                    <a16:creationId xmlns:a16="http://schemas.microsoft.com/office/drawing/2010/main" id="{7A0056B2-471F-4CE7-9118-E58743649DE2}"/>
                  </a:ext>
                </a:extLst>
              </p:cNvPr>
              <p:cNvSpPr/>
              <p:nvPr/>
            </p:nvSpPr>
            <p:spPr>
              <a:xfrm rot="0">
                <a:off x="1766187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2" name="Google Shape;5050;p83">
                <a:extLst>
                  <a:ext uri="{13980B67-0462-4B08-BF6D-265B24A8D751}">
                    <a16:creationId xmlns:a16="http://schemas.microsoft.com/office/drawing/2010/main" id="{2455CFC2-2616-4343-9838-BC16E871F10A}"/>
                  </a:ext>
                </a:extLst>
              </p:cNvPr>
              <p:cNvSpPr/>
              <p:nvPr/>
            </p:nvSpPr>
            <p:spPr>
              <a:xfrm rot="0">
                <a:off x="1766187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3" name="Google Shape;5051;p83">
                <a:extLst>
                  <a:ext uri="{5385FAFC-F1DE-4998-9769-B2BAA09DA538}">
                    <a16:creationId xmlns:a16="http://schemas.microsoft.com/office/drawing/2010/main" id="{FA9374FD-379B-4940-B72A-0AA845A1FB14}"/>
                  </a:ext>
                </a:extLst>
              </p:cNvPr>
              <p:cNvSpPr/>
              <p:nvPr/>
            </p:nvSpPr>
            <p:spPr>
              <a:xfrm rot="0">
                <a:off x="1766187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4" name="Google Shape;5052;p83">
                <a:extLst>
                  <a:ext uri="{8A985AA6-6D89-4C8B-AE01-C2A633523F68}">
                    <a16:creationId xmlns:a16="http://schemas.microsoft.com/office/drawing/2010/main" id="{95B02F34-2F29-4001-8110-26709A6FE3F0}"/>
                  </a:ext>
                </a:extLst>
              </p:cNvPr>
              <p:cNvSpPr/>
              <p:nvPr/>
            </p:nvSpPr>
            <p:spPr>
              <a:xfrm rot="0">
                <a:off x="1766187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5" name="Google Shape;5053;p83">
                <a:extLst>
                  <a:ext uri="{D351EE5D-54BA-413A-ADAC-0DDDD5233FD5}">
                    <a16:creationId xmlns:a16="http://schemas.microsoft.com/office/drawing/2010/main" id="{7E89750B-6DF7-424C-89DE-D74B901C5E81}"/>
                  </a:ext>
                </a:extLst>
              </p:cNvPr>
              <p:cNvSpPr/>
              <p:nvPr/>
            </p:nvSpPr>
            <p:spPr>
              <a:xfrm rot="0">
                <a:off x="1766187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6" name="Google Shape;5054;p83">
                <a:extLst>
                  <a:ext uri="{150072B6-D9D5-4A4B-A23A-0DD9DA246FFA}">
                    <a16:creationId xmlns:a16="http://schemas.microsoft.com/office/drawing/2010/main" id="{E2B7880B-A8BA-41DA-A1A7-07BABFD80977}"/>
                  </a:ext>
                </a:extLst>
              </p:cNvPr>
              <p:cNvSpPr/>
              <p:nvPr/>
            </p:nvSpPr>
            <p:spPr>
              <a:xfrm rot="0">
                <a:off x="1766187" y="2143022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7" name="Google Shape;5055;p83">
                <a:extLst>
                  <a:ext uri="{9D22F78F-3D22-42FF-BB22-05D88E321762}">
                    <a16:creationId xmlns:a16="http://schemas.microsoft.com/office/drawing/2010/main" id="{BC7EFBCA-83E4-44C1-B137-9042871621BA}"/>
                  </a:ext>
                </a:extLst>
              </p:cNvPr>
              <p:cNvSpPr/>
              <p:nvPr/>
            </p:nvSpPr>
            <p:spPr>
              <a:xfrm rot="0">
                <a:off x="1766187" y="2303717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8" name="Google Shape;5056;p83">
                <a:extLst>
                  <a:ext uri="{AB2A1F16-1736-4852-9162-433A60220F23}">
                    <a16:creationId xmlns:a16="http://schemas.microsoft.com/office/drawing/2010/main" id="{A5A86BBA-2969-4193-B1CB-D453528D4986}"/>
                  </a:ext>
                </a:extLst>
              </p:cNvPr>
              <p:cNvSpPr/>
              <p:nvPr/>
            </p:nvSpPr>
            <p:spPr>
              <a:xfrm rot="0">
                <a:off x="1766187" y="2464413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79" name="Google Shape;5057;p83">
                <a:extLst>
                  <a:ext uri="{F3ED0732-A2A5-43BD-B126-5020019337A5}">
                    <a16:creationId xmlns:a16="http://schemas.microsoft.com/office/drawing/2010/main" id="{213FB4AF-E5AF-4F59-BC47-E77B0D4A4D3A}"/>
                  </a:ext>
                </a:extLst>
              </p:cNvPr>
              <p:cNvSpPr/>
              <p:nvPr/>
            </p:nvSpPr>
            <p:spPr>
              <a:xfrm rot="0"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80" name="Google Shape;5058;p83">
              <a:extLst>
                <a:ext uri="{11E2E31C-F5F3-415C-A6D9-E43D8C76A851}">
                  <a16:creationId xmlns:a16="http://schemas.microsoft.com/office/drawing/2010/main" id="{10CCCEAD-1DCA-446C-A9E8-A61116D35791}"/>
                </a:ext>
              </a:extLst>
            </p:cNvPr>
            <p:cNvGrpSpPr/>
            <p:nvPr/>
          </p:nvGrpSpPr>
          <p:grpSpPr>
            <a:xfrm rot="0"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81" name="Google Shape;5059;p83">
                <a:extLst>
                  <a:ext uri="{20C8DB0D-E072-453C-99A2-F39909302872}">
                    <a16:creationId xmlns:a16="http://schemas.microsoft.com/office/drawing/2010/main" id="{E76A035E-EF34-4D17-BC98-F8B73F8DD072}"/>
                  </a:ext>
                </a:extLst>
              </p:cNvPr>
              <p:cNvSpPr/>
              <p:nvPr/>
            </p:nvSpPr>
            <p:spPr>
              <a:xfrm rot="0">
                <a:off x="193693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2" name="Google Shape;5060;p83">
                <a:extLst>
                  <a:ext uri="{BD46C6D3-E53F-4F2A-928A-F1BD2181237A}">
                    <a16:creationId xmlns:a16="http://schemas.microsoft.com/office/drawing/2010/main" id="{BF316DA2-119A-4CD1-A215-F8739509A7AC}"/>
                  </a:ext>
                </a:extLst>
              </p:cNvPr>
              <p:cNvSpPr/>
              <p:nvPr/>
            </p:nvSpPr>
            <p:spPr>
              <a:xfrm rot="0">
                <a:off x="193693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3" name="Google Shape;5061;p83">
                <a:extLst>
                  <a:ext uri="{231AD84D-0BCA-4799-9171-2A97FA4D5020}">
                    <a16:creationId xmlns:a16="http://schemas.microsoft.com/office/drawing/2010/main" id="{90D7BF32-C37F-4079-8645-48F3F287C229}"/>
                  </a:ext>
                </a:extLst>
              </p:cNvPr>
              <p:cNvSpPr/>
              <p:nvPr/>
            </p:nvSpPr>
            <p:spPr>
              <a:xfrm rot="0">
                <a:off x="193693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4" name="Google Shape;5062;p83">
                <a:extLst>
                  <a:ext uri="{4A7DC4D9-A802-47DA-A28A-3B08F5A0BAA1}">
                    <a16:creationId xmlns:a16="http://schemas.microsoft.com/office/drawing/2010/main" id="{09EEB416-319F-4B78-B9D9-DC2CC4B16AC3}"/>
                  </a:ext>
                </a:extLst>
              </p:cNvPr>
              <p:cNvSpPr/>
              <p:nvPr/>
            </p:nvSpPr>
            <p:spPr>
              <a:xfrm rot="0">
                <a:off x="1936935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5" name="Google Shape;5063;p83">
                <a:extLst>
                  <a:ext uri="{9494A46D-AE8A-42D8-94AF-5C667E0632F9}">
                    <a16:creationId xmlns:a16="http://schemas.microsoft.com/office/drawing/2010/main" id="{AA315D24-1DC3-49CA-AC34-9457135A4440}"/>
                  </a:ext>
                </a:extLst>
              </p:cNvPr>
              <p:cNvSpPr/>
              <p:nvPr/>
            </p:nvSpPr>
            <p:spPr>
              <a:xfrm rot="0">
                <a:off x="193693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6" name="Google Shape;5064;p83">
                <a:extLst>
                  <a:ext uri="{0CD48B5D-5836-4186-A22A-7F5ABD6C1CC9}">
                    <a16:creationId xmlns:a16="http://schemas.microsoft.com/office/drawing/2010/main" id="{EFB2BC8D-D6A5-4EDA-B282-824EF6A0B203}"/>
                  </a:ext>
                </a:extLst>
              </p:cNvPr>
              <p:cNvSpPr/>
              <p:nvPr/>
            </p:nvSpPr>
            <p:spPr>
              <a:xfrm rot="0"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7" name="Google Shape;5065;p83">
                <a:extLst>
                  <a:ext uri="{BAE880D3-775F-4323-9FC3-71EE355518E0}">
                    <a16:creationId xmlns:a16="http://schemas.microsoft.com/office/drawing/2010/main" id="{80977F83-7BFD-405F-9862-E29E17204470}"/>
                  </a:ext>
                </a:extLst>
              </p:cNvPr>
              <p:cNvSpPr/>
              <p:nvPr/>
            </p:nvSpPr>
            <p:spPr>
              <a:xfrm rot="0"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8" name="Google Shape;5066;p83">
                <a:extLst>
                  <a:ext uri="{016F1D1F-D7B3-439E-BBFB-0484D40B16BE}">
                    <a16:creationId xmlns:a16="http://schemas.microsoft.com/office/drawing/2010/main" id="{EEB6B212-D6E1-4098-BE74-019DBC9DDB5B}"/>
                  </a:ext>
                </a:extLst>
              </p:cNvPr>
              <p:cNvSpPr/>
              <p:nvPr/>
            </p:nvSpPr>
            <p:spPr>
              <a:xfrm rot="0"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89" name="Google Shape;5067;p83">
                <a:extLst>
                  <a:ext uri="{1768A4BC-9717-4618-BDE1-EDA2865781F2}">
                    <a16:creationId xmlns:a16="http://schemas.microsoft.com/office/drawing/2010/main" id="{223F6A35-A2BD-4694-AEAA-6A9388BE2806}"/>
                  </a:ext>
                </a:extLst>
              </p:cNvPr>
              <p:cNvSpPr/>
              <p:nvPr/>
            </p:nvSpPr>
            <p:spPr>
              <a:xfrm rot="0"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0" name="Google Shape;5068;p83">
                <a:extLst>
                  <a:ext uri="{D78A14DC-D6A9-4735-8978-421EBFDA9D1C}">
                    <a16:creationId xmlns:a16="http://schemas.microsoft.com/office/drawing/2010/main" id="{AEE7A39A-7964-4E8A-AC11-2492A9550F3F}"/>
                  </a:ext>
                </a:extLst>
              </p:cNvPr>
              <p:cNvSpPr/>
              <p:nvPr/>
            </p:nvSpPr>
            <p:spPr>
              <a:xfrm rot="0"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91" name="Google Shape;5069;p83">
              <a:extLst>
                <a:ext uri="{0E669811-329F-4D0E-A4D7-2DD41A3DEB24}">
                  <a16:creationId xmlns:a16="http://schemas.microsoft.com/office/drawing/2010/main" id="{24CFA6AF-A4B3-415F-A068-E40377D6D871}"/>
                </a:ext>
              </a:extLst>
            </p:cNvPr>
            <p:cNvGrpSpPr/>
            <p:nvPr/>
          </p:nvGrpSpPr>
          <p:grpSpPr>
            <a:xfrm rot="0"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2" name="Google Shape;5070;p83">
                <a:extLst>
                  <a:ext uri="{70E39626-4182-4642-A6B3-E689F3286105}">
                    <a16:creationId xmlns:a16="http://schemas.microsoft.com/office/drawing/2010/main" id="{967FA165-02EF-49D2-A206-7423BE0D876A}"/>
                  </a:ext>
                </a:extLst>
              </p:cNvPr>
              <p:cNvSpPr/>
              <p:nvPr/>
            </p:nvSpPr>
            <p:spPr>
              <a:xfrm rot="0">
                <a:off x="211079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3" name="Google Shape;5071;p83">
                <a:extLst>
                  <a:ext uri="{9F8A93A9-176A-408C-B00C-0B425F56C238}">
                    <a16:creationId xmlns:a16="http://schemas.microsoft.com/office/drawing/2010/main" id="{DA5E5949-92D3-413D-B83C-3269ABCD9A7F}"/>
                  </a:ext>
                </a:extLst>
              </p:cNvPr>
              <p:cNvSpPr/>
              <p:nvPr/>
            </p:nvSpPr>
            <p:spPr>
              <a:xfrm rot="0">
                <a:off x="211079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4" name="Google Shape;5072;p83">
                <a:extLst>
                  <a:ext uri="{89ACAB82-7AD7-4448-933B-18C3E1D62400}">
                    <a16:creationId xmlns:a16="http://schemas.microsoft.com/office/drawing/2010/main" id="{1FFE5A80-5CB7-4237-8543-BE494273B03E}"/>
                  </a:ext>
                </a:extLst>
              </p:cNvPr>
              <p:cNvSpPr/>
              <p:nvPr/>
            </p:nvSpPr>
            <p:spPr>
              <a:xfrm rot="0">
                <a:off x="211079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5" name="Google Shape;5073;p83">
                <a:extLst>
                  <a:ext uri="{0E411D20-722C-4CA4-AAEC-FD2F6AAA5638}">
                    <a16:creationId xmlns:a16="http://schemas.microsoft.com/office/drawing/2010/main" id="{339550C4-7C60-4BD3-8FED-446A5C3B003C}"/>
                  </a:ext>
                </a:extLst>
              </p:cNvPr>
              <p:cNvSpPr/>
              <p:nvPr/>
            </p:nvSpPr>
            <p:spPr>
              <a:xfrm rot="0">
                <a:off x="2110795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6" name="Google Shape;5074;p83">
                <a:extLst>
                  <a:ext uri="{711EA502-9845-4CF3-BA66-7C8DF14FB4C6}">
                    <a16:creationId xmlns:a16="http://schemas.microsoft.com/office/drawing/2010/main" id="{939C9F9D-98EB-453B-AAE5-A97C9606448A}"/>
                  </a:ext>
                </a:extLst>
              </p:cNvPr>
              <p:cNvSpPr/>
              <p:nvPr/>
            </p:nvSpPr>
            <p:spPr>
              <a:xfrm rot="0"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7" name="Google Shape;5075;p83">
                <a:extLst>
                  <a:ext uri="{8D06C19E-623E-4332-BACE-0D75DA185C9C}">
                    <a16:creationId xmlns:a16="http://schemas.microsoft.com/office/drawing/2010/main" id="{D2A4076E-DB12-4BF7-932D-755247882522}"/>
                  </a:ext>
                </a:extLst>
              </p:cNvPr>
              <p:cNvSpPr/>
              <p:nvPr/>
            </p:nvSpPr>
            <p:spPr>
              <a:xfrm rot="0"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8" name="Google Shape;5076;p83">
                <a:extLst>
                  <a:ext uri="{86FC146D-24EF-40B4-8735-F4496ABE38B4}">
                    <a16:creationId xmlns:a16="http://schemas.microsoft.com/office/drawing/2010/main" id="{5B58B293-44ED-40B9-8334-F1AB58ED538F}"/>
                  </a:ext>
                </a:extLst>
              </p:cNvPr>
              <p:cNvSpPr/>
              <p:nvPr/>
            </p:nvSpPr>
            <p:spPr>
              <a:xfrm rot="0"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99" name="Google Shape;5077;p83">
                <a:extLst>
                  <a:ext uri="{B4254B10-3801-4859-80E9-9C7E26454BFA}">
                    <a16:creationId xmlns:a16="http://schemas.microsoft.com/office/drawing/2010/main" id="{4C053954-D3BE-47E2-A103-099BA82FC2BA}"/>
                  </a:ext>
                </a:extLst>
              </p:cNvPr>
              <p:cNvSpPr/>
              <p:nvPr/>
            </p:nvSpPr>
            <p:spPr>
              <a:xfrm rot="0"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0" name="Google Shape;5078;p83">
                <a:extLst>
                  <a:ext uri="{DBBD5FB1-0856-4B00-ACD1-5FB3F33D61A2}">
                    <a16:creationId xmlns:a16="http://schemas.microsoft.com/office/drawing/2010/main" id="{D792F6C0-BE20-4E40-A956-4C5954B8C63E}"/>
                  </a:ext>
                </a:extLst>
              </p:cNvPr>
              <p:cNvSpPr/>
              <p:nvPr/>
            </p:nvSpPr>
            <p:spPr>
              <a:xfrm rot="0"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1" name="Google Shape;5079;p83">
                <a:extLst>
                  <a:ext uri="{BB2A3C99-818B-4F12-8460-C82094836846}">
                    <a16:creationId xmlns:a16="http://schemas.microsoft.com/office/drawing/2010/main" id="{01CBF7B4-FBD5-4277-BD7A-4AB2D0CFE0E0}"/>
                  </a:ext>
                </a:extLst>
              </p:cNvPr>
              <p:cNvSpPr/>
              <p:nvPr/>
            </p:nvSpPr>
            <p:spPr>
              <a:xfrm rot="0"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02" name="Google Shape;5080;p83">
              <a:extLst>
                <a:ext uri="{6CC7E7B5-D9CA-406C-B4A1-4513A1EDCE1D}">
                  <a16:creationId xmlns:a16="http://schemas.microsoft.com/office/drawing/2010/main" id="{B2A30C25-6D0C-45C9-B05B-0ADFF7E2A19C}"/>
                </a:ext>
              </a:extLst>
            </p:cNvPr>
            <p:cNvGrpSpPr/>
            <p:nvPr/>
          </p:nvGrpSpPr>
          <p:grpSpPr>
            <a:xfrm rot="0"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103" name="Google Shape;5081;p83">
                <a:extLst>
                  <a:ext uri="{325C9DB2-3E9A-47D4-BC6C-CAFFA310DEB0}">
                    <a16:creationId xmlns:a16="http://schemas.microsoft.com/office/drawing/2010/main" id="{DCCF27D9-8FFE-41A3-8C09-A228541A6AD4}"/>
                  </a:ext>
                </a:extLst>
              </p:cNvPr>
              <p:cNvSpPr/>
              <p:nvPr/>
            </p:nvSpPr>
            <p:spPr>
              <a:xfrm rot="0">
                <a:off x="2284655" y="1179665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4" name="Google Shape;5082;p83">
                <a:extLst>
                  <a:ext uri="{BF5DFAEC-DE3A-4976-B384-5FF91E4FFD64}">
                    <a16:creationId xmlns:a16="http://schemas.microsoft.com/office/drawing/2010/main" id="{4A4184BC-BF84-468F-9B9B-BCD242AB1282}"/>
                  </a:ext>
                </a:extLst>
              </p:cNvPr>
              <p:cNvSpPr/>
              <p:nvPr/>
            </p:nvSpPr>
            <p:spPr>
              <a:xfrm rot="0">
                <a:off x="2284655" y="134036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5" name="Google Shape;5083;p83">
                <a:extLst>
                  <a:ext uri="{65217B8A-C710-4637-A069-732AFF4C1CBB}">
                    <a16:creationId xmlns:a16="http://schemas.microsoft.com/office/drawing/2010/main" id="{412E5CF1-5C5C-4EBD-889B-8386623C7264}"/>
                  </a:ext>
                </a:extLst>
              </p:cNvPr>
              <p:cNvSpPr/>
              <p:nvPr/>
            </p:nvSpPr>
            <p:spPr>
              <a:xfrm rot="0">
                <a:off x="2284655" y="150105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6" name="Google Shape;5084;p83">
                <a:extLst>
                  <a:ext uri="{06D90EE8-F6C7-4E08-8B48-568F7DC3421D}">
                    <a16:creationId xmlns:a16="http://schemas.microsoft.com/office/drawing/2010/main" id="{84B48AE9-3120-46C7-807F-962720A1828A}"/>
                  </a:ext>
                </a:extLst>
              </p:cNvPr>
              <p:cNvSpPr/>
              <p:nvPr/>
            </p:nvSpPr>
            <p:spPr>
              <a:xfrm rot="0">
                <a:off x="2284655" y="1661751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7" name="Google Shape;5085;p83">
                <a:extLst>
                  <a:ext uri="{054F2727-68A6-40EA-89BF-1B49790EBBF2}">
                    <a16:creationId xmlns:a16="http://schemas.microsoft.com/office/drawing/2010/main" id="{57C05DE3-5B58-4572-A70A-9C2B63D3A3DE}"/>
                  </a:ext>
                </a:extLst>
              </p:cNvPr>
              <p:cNvSpPr/>
              <p:nvPr/>
            </p:nvSpPr>
            <p:spPr>
              <a:xfrm rot="0">
                <a:off x="2284655" y="1821630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8" name="Google Shape;5086;p83">
                <a:extLst>
                  <a:ext uri="{8B1CEE47-A834-45AF-8969-7D438027680A}">
                    <a16:creationId xmlns:a16="http://schemas.microsoft.com/office/drawing/2010/main" id="{67B89E77-725F-4782-80C1-365745DDC4B6}"/>
                  </a:ext>
                </a:extLst>
              </p:cNvPr>
              <p:cNvSpPr/>
              <p:nvPr/>
            </p:nvSpPr>
            <p:spPr>
              <a:xfrm rot="0">
                <a:off x="2284655" y="1982326"/>
                <a:ext cx="80700" cy="80700"/>
              </a:xfrm>
              <a:prstGeom prst="rect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09" name="Google Shape;5087;p83">
                <a:extLst>
                  <a:ext uri="{F2ACEEA6-BC61-4FAE-9FF8-8DFE9D13A82C}">
                    <a16:creationId xmlns:a16="http://schemas.microsoft.com/office/drawing/2010/main" id="{1CEB2E24-DFD1-44F1-A104-18DEE0827D14}"/>
                  </a:ext>
                </a:extLst>
              </p:cNvPr>
              <p:cNvSpPr/>
              <p:nvPr/>
            </p:nvSpPr>
            <p:spPr>
              <a:xfrm rot="0"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0" name="Google Shape;5088;p83">
                <a:extLst>
                  <a:ext uri="{F3906EC5-99B5-43B5-AFA1-5BAADE6AB108}">
                    <a16:creationId xmlns:a16="http://schemas.microsoft.com/office/drawing/2010/main" id="{5B6E6013-E693-440D-98B6-0EEB2AE40CF9}"/>
                  </a:ext>
                </a:extLst>
              </p:cNvPr>
              <p:cNvSpPr/>
              <p:nvPr/>
            </p:nvSpPr>
            <p:spPr>
              <a:xfrm rot="0"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1" name="Google Shape;5089;p83">
                <a:extLst>
                  <a:ext uri="{A9F695D4-17DA-4B29-B7BF-1A60B1BE6D2B}">
                    <a16:creationId xmlns:a16="http://schemas.microsoft.com/office/drawing/2010/main" id="{C656486D-BB22-4257-A8CF-B8C4D5DEE302}"/>
                  </a:ext>
                </a:extLst>
              </p:cNvPr>
              <p:cNvSpPr/>
              <p:nvPr/>
            </p:nvSpPr>
            <p:spPr>
              <a:xfrm rot="0"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2" name="Google Shape;5090;p83">
                <a:extLst>
                  <a:ext uri="{7E2B8E72-194F-4F41-AA5D-29AD0EA1CE41}">
                    <a16:creationId xmlns:a16="http://schemas.microsoft.com/office/drawing/2010/main" id="{AB616E93-9CDD-45ED-AFAC-3DF357676CD6}"/>
                  </a:ext>
                </a:extLst>
              </p:cNvPr>
              <p:cNvSpPr/>
              <p:nvPr/>
            </p:nvSpPr>
            <p:spPr>
              <a:xfrm rot="0"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13" name="Google Shape;5091;p83">
            <a:extLst>
              <a:ext uri="{6FDD9C9A-DCCD-4F23-B51D-C6FFDF0711A0}">
                <a16:creationId xmlns:a16="http://schemas.microsoft.com/office/drawing/2010/main" id="{72FE3A6F-B53A-4B8F-8BCE-22AEC94D89E9}"/>
              </a:ext>
            </a:extLst>
          </p:cNvPr>
          <p:cNvGrpSpPr/>
          <p:nvPr/>
        </p:nvGrpSpPr>
        <p:grpSpPr>
          <a:xfrm rot="0"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114" name="Google Shape;5092;p83">
              <a:extLst>
                <a:ext uri="{E2C92658-82A6-4389-AB13-EB2D90305EFE}">
                  <a16:creationId xmlns:a16="http://schemas.microsoft.com/office/drawing/2010/main" id="{230D5DEF-5DA0-48B6-8742-0C438EE0E203}"/>
                </a:ext>
              </a:extLst>
            </p:cNvPr>
            <p:cNvGrpSpPr/>
            <p:nvPr/>
          </p:nvGrpSpPr>
          <p:grpSpPr>
            <a:xfrm rot="0">
              <a:off x="2623907" y="1198803"/>
              <a:ext cx="1364244" cy="272999"/>
              <a:chOff x="2623907" y="1198803"/>
              <a:chExt cx="1364244" cy="272999"/>
            </a:xfrm>
          </p:grpSpPr>
          <p:sp>
            <p:nvSpPr>
              <p:cNvPr id="115" name="Google Shape;5093;p83">
                <a:extLst>
                  <a:ext uri="{994FAE51-FDA8-45E3-B634-D6B3040DAB55}">
                    <a16:creationId xmlns:a16="http://schemas.microsoft.com/office/drawing/2010/main" id="{AEEDF050-DD53-46D4-A295-43B3B4F22FAE}"/>
                  </a:ext>
                </a:extLst>
              </p:cNvPr>
              <p:cNvSpPr/>
              <p:nvPr/>
            </p:nvSpPr>
            <p:spPr>
              <a:xfrm rot="0">
                <a:off x="2623907" y="1198803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6" name="Google Shape;5094;p83">
                <a:extLst>
                  <a:ext uri="{9DED4AE5-9D53-48FA-A068-D754C905859C}">
                    <a16:creationId xmlns:a16="http://schemas.microsoft.com/office/drawing/2010/main" id="{5186F2A9-6FC9-4632-A576-B9A739EF30F0}"/>
                  </a:ext>
                </a:extLst>
              </p:cNvPr>
              <p:cNvSpPr/>
              <p:nvPr/>
            </p:nvSpPr>
            <p:spPr>
              <a:xfrm rot="0">
                <a:off x="2896718" y="1198803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7" name="Google Shape;5095;p83">
                <a:extLst>
                  <a:ext uri="{DFE8E89B-260A-4E3B-A074-C9E431AE424D}">
                    <a16:creationId xmlns:a16="http://schemas.microsoft.com/office/drawing/2010/main" id="{18886926-A507-4953-81FD-38B64344DC75}"/>
                  </a:ext>
                </a:extLst>
              </p:cNvPr>
              <p:cNvSpPr/>
              <p:nvPr/>
            </p:nvSpPr>
            <p:spPr>
              <a:xfrm rot="0">
                <a:off x="3169529" y="1198803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8" name="Google Shape;5096;p83">
                <a:extLst>
                  <a:ext uri="{1CDB1059-A525-4CFC-966E-22CE45A18300}">
                    <a16:creationId xmlns:a16="http://schemas.microsoft.com/office/drawing/2010/main" id="{C0992B59-C5C4-4C61-8B54-95E731E1E869}"/>
                  </a:ext>
                </a:extLst>
              </p:cNvPr>
              <p:cNvSpPr/>
              <p:nvPr/>
            </p:nvSpPr>
            <p:spPr>
              <a:xfrm rot="0">
                <a:off x="3442341" y="1198803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19" name="Google Shape;5097;p83">
                <a:extLst>
                  <a:ext uri="{A5B3E64F-ADAF-4524-A685-047AF2D2E5C1}">
                    <a16:creationId xmlns:a16="http://schemas.microsoft.com/office/drawing/2010/main" id="{5664FAC9-6D4A-499D-AD77-C0FB5514A9F4}"/>
                  </a:ext>
                </a:extLst>
              </p:cNvPr>
              <p:cNvSpPr/>
              <p:nvPr/>
            </p:nvSpPr>
            <p:spPr>
              <a:xfrm rot="0">
                <a:off x="3715152" y="1198803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20" name="Google Shape;5098;p83">
              <a:extLst>
                <a:ext uri="{FE1D131A-B0C8-4B48-BF4F-A193ECB29AFA}">
                  <a16:creationId xmlns:a16="http://schemas.microsoft.com/office/drawing/2010/main" id="{5780AB3A-38D4-4F00-9362-B6D0742C61B6}"/>
                </a:ext>
              </a:extLst>
            </p:cNvPr>
            <p:cNvGrpSpPr/>
            <p:nvPr/>
          </p:nvGrpSpPr>
          <p:grpSpPr>
            <a:xfrm rot="0">
              <a:off x="2623904" y="1476964"/>
              <a:ext cx="1364244" cy="272999"/>
              <a:chOff x="2623904" y="1476964"/>
              <a:chExt cx="1364244" cy="272999"/>
            </a:xfrm>
          </p:grpSpPr>
          <p:sp>
            <p:nvSpPr>
              <p:cNvPr id="121" name="Google Shape;5099;p83">
                <a:extLst>
                  <a:ext uri="{643F988A-198E-41ED-B9B5-328FEB05AA16}">
                    <a16:creationId xmlns:a16="http://schemas.microsoft.com/office/drawing/2010/main" id="{6C0EEC85-A1C0-4293-A411-9CD3CFE3014E}"/>
                  </a:ext>
                </a:extLst>
              </p:cNvPr>
              <p:cNvSpPr/>
              <p:nvPr/>
            </p:nvSpPr>
            <p:spPr>
              <a:xfrm rot="0">
                <a:off x="2623904" y="1476964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2" name="Google Shape;5100;p83">
                <a:extLst>
                  <a:ext uri="{E1BABB0D-2729-4CAE-A309-16A429C7013C}">
                    <a16:creationId xmlns:a16="http://schemas.microsoft.com/office/drawing/2010/main" id="{766DDB52-F42C-4C5B-B2E6-14FE00FEA022}"/>
                  </a:ext>
                </a:extLst>
              </p:cNvPr>
              <p:cNvSpPr/>
              <p:nvPr/>
            </p:nvSpPr>
            <p:spPr>
              <a:xfrm rot="0">
                <a:off x="2896716" y="1476964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3" name="Google Shape;5101;p83">
                <a:extLst>
                  <a:ext uri="{9254186B-5ACA-4DD8-AD2D-E7E6E28D8F82}">
                    <a16:creationId xmlns:a16="http://schemas.microsoft.com/office/drawing/2010/main" id="{7283204D-C1ED-4C09-8BCF-F164A7150629}"/>
                  </a:ext>
                </a:extLst>
              </p:cNvPr>
              <p:cNvSpPr/>
              <p:nvPr/>
            </p:nvSpPr>
            <p:spPr>
              <a:xfrm rot="0">
                <a:off x="3169527" y="1476964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4" name="Google Shape;5102;p83">
                <a:extLst>
                  <a:ext uri="{94AF82B9-0355-4D78-BB80-AC9201C7D530}">
                    <a16:creationId xmlns:a16="http://schemas.microsoft.com/office/drawing/2010/main" id="{C3810ACF-A0AA-40AF-809E-EAC737A72818}"/>
                  </a:ext>
                </a:extLst>
              </p:cNvPr>
              <p:cNvSpPr/>
              <p:nvPr/>
            </p:nvSpPr>
            <p:spPr>
              <a:xfrm rot="0">
                <a:off x="3442338" y="1476964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5" name="Google Shape;5103;p83">
                <a:extLst>
                  <a:ext uri="{4E32F024-98DC-4AE7-A6A3-302A110652CA}">
                    <a16:creationId xmlns:a16="http://schemas.microsoft.com/office/drawing/2010/main" id="{6C910EDF-9A0D-47AB-A712-7B8AA3E3B59C}"/>
                  </a:ext>
                </a:extLst>
              </p:cNvPr>
              <p:cNvSpPr/>
              <p:nvPr/>
            </p:nvSpPr>
            <p:spPr>
              <a:xfrm rot="0">
                <a:off x="3715148" y="1476964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26" name="Google Shape;5104;p83">
              <a:extLst>
                <a:ext uri="{AEAEBF7E-7B33-42F0-A86F-2A2A678BC1F7}">
                  <a16:creationId xmlns:a16="http://schemas.microsoft.com/office/drawing/2010/main" id="{75752308-DB49-4E44-ABF7-CA377433CB96}"/>
                </a:ext>
              </a:extLst>
            </p:cNvPr>
            <p:cNvGrpSpPr/>
            <p:nvPr/>
          </p:nvGrpSpPr>
          <p:grpSpPr>
            <a:xfrm rot="0">
              <a:off x="2623907" y="1749775"/>
              <a:ext cx="1364244" cy="272999"/>
              <a:chOff x="2623907" y="1749775"/>
              <a:chExt cx="1364244" cy="272999"/>
            </a:xfrm>
          </p:grpSpPr>
          <p:sp>
            <p:nvSpPr>
              <p:cNvPr id="127" name="Google Shape;5105;p83">
                <a:extLst>
                  <a:ext uri="{FE6F275A-40BD-4468-B4E6-0ED8B7164FBA}">
                    <a16:creationId xmlns:a16="http://schemas.microsoft.com/office/drawing/2010/main" id="{5399DBA7-61C2-43AA-BA17-05662C81D7B8}"/>
                  </a:ext>
                </a:extLst>
              </p:cNvPr>
              <p:cNvSpPr/>
              <p:nvPr/>
            </p:nvSpPr>
            <p:spPr>
              <a:xfrm rot="0">
                <a:off x="2623907" y="1749775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8" name="Google Shape;5106;p83">
                <a:extLst>
                  <a:ext uri="{7004BABC-F94A-40CD-999D-308ADED3923B}">
                    <a16:creationId xmlns:a16="http://schemas.microsoft.com/office/drawing/2010/main" id="{50FE1032-1005-4CA9-B4B7-740410087139}"/>
                  </a:ext>
                </a:extLst>
              </p:cNvPr>
              <p:cNvSpPr/>
              <p:nvPr/>
            </p:nvSpPr>
            <p:spPr>
              <a:xfrm rot="0">
                <a:off x="2896718" y="1749775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29" name="Google Shape;5107;p83">
                <a:extLst>
                  <a:ext uri="{CE10C7C8-2099-4C80-A526-88C8906023BA}">
                    <a16:creationId xmlns:a16="http://schemas.microsoft.com/office/drawing/2010/main" id="{7A0FA6DE-A11F-4E74-860C-A2C20F9DB204}"/>
                  </a:ext>
                </a:extLst>
              </p:cNvPr>
              <p:cNvSpPr/>
              <p:nvPr/>
            </p:nvSpPr>
            <p:spPr>
              <a:xfrm rot="0">
                <a:off x="3169529" y="1749775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0" name="Google Shape;5108;p83">
                <a:extLst>
                  <a:ext uri="{45ECA4F0-6040-46F2-B7B1-F3811BCB9A57}">
                    <a16:creationId xmlns:a16="http://schemas.microsoft.com/office/drawing/2010/main" id="{CFCC8D9C-D5B6-43A7-98A4-0F443EA0D85A}"/>
                  </a:ext>
                </a:extLst>
              </p:cNvPr>
              <p:cNvSpPr/>
              <p:nvPr/>
            </p:nvSpPr>
            <p:spPr>
              <a:xfrm rot="0">
                <a:off x="3442341" y="1749775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1" name="Google Shape;5109;p83">
                <a:extLst>
                  <a:ext uri="{C7F19C34-3EB3-42C5-BCD7-92D1D5DE3E30}">
                    <a16:creationId xmlns:a16="http://schemas.microsoft.com/office/drawing/2010/main" id="{0B60201C-77E0-428E-870D-3B8A994CF0B9}"/>
                  </a:ext>
                </a:extLst>
              </p:cNvPr>
              <p:cNvSpPr/>
              <p:nvPr/>
            </p:nvSpPr>
            <p:spPr>
              <a:xfrm rot="0">
                <a:off x="3715152" y="1749775"/>
                <a:ext cx="272999" cy="272999"/>
              </a:xfrm>
              <a:prstGeom prst="diamond">
                <a:avLst/>
              </a:pr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32" name="Google Shape;5110;p83">
              <a:extLst>
                <a:ext uri="{4BB59B77-05D4-41D6-98DD-7BE18739A322}">
                  <a16:creationId xmlns:a16="http://schemas.microsoft.com/office/drawing/2010/main" id="{0B8ADB7D-402E-4312-84E5-BF8B3170DAA4}"/>
                </a:ext>
              </a:extLst>
            </p:cNvPr>
            <p:cNvGrpSpPr/>
            <p:nvPr/>
          </p:nvGrpSpPr>
          <p:grpSpPr>
            <a:xfrm rot="0">
              <a:off x="2623904" y="2027936"/>
              <a:ext cx="1364244" cy="272999"/>
              <a:chOff x="2623904" y="2027936"/>
              <a:chExt cx="1364244" cy="272999"/>
            </a:xfrm>
          </p:grpSpPr>
          <p:sp>
            <p:nvSpPr>
              <p:cNvPr id="133" name="Google Shape;5111;p83">
                <a:extLst>
                  <a:ext uri="{A74EB136-1DD9-4BA0-A967-CE22395F0849}">
                    <a16:creationId xmlns:a16="http://schemas.microsoft.com/office/drawing/2010/main" id="{620EAD8B-F1DB-40F9-A86C-07805DEAB10D}"/>
                  </a:ext>
                </a:extLst>
              </p:cNvPr>
              <p:cNvSpPr/>
              <p:nvPr/>
            </p:nvSpPr>
            <p:spPr>
              <a:xfrm rot="0">
                <a:off x="2623904" y="2027936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4" name="Google Shape;5112;p83">
                <a:extLst>
                  <a:ext uri="{53D73D10-FA6B-4EFC-853A-778EE61FFA2E}">
                    <a16:creationId xmlns:a16="http://schemas.microsoft.com/office/drawing/2010/main" id="{59519FDE-24BB-4251-844B-2EB839FD26A4}"/>
                  </a:ext>
                </a:extLst>
              </p:cNvPr>
              <p:cNvSpPr/>
              <p:nvPr/>
            </p:nvSpPr>
            <p:spPr>
              <a:xfrm rot="0">
                <a:off x="2896716" y="2027936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5" name="Google Shape;5113;p83">
                <a:extLst>
                  <a:ext uri="{2B2EAEB1-AA57-4386-8EF3-C7F1479734A5}">
                    <a16:creationId xmlns:a16="http://schemas.microsoft.com/office/drawing/2010/main" id="{37ECDFB1-E853-4EDF-BA1E-DECE253F9E35}"/>
                  </a:ext>
                </a:extLst>
              </p:cNvPr>
              <p:cNvSpPr/>
              <p:nvPr/>
            </p:nvSpPr>
            <p:spPr>
              <a:xfrm rot="0">
                <a:off x="3169527" y="2027936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6" name="Google Shape;5114;p83">
                <a:extLst>
                  <a:ext uri="{0A8F7623-F6B0-4D5F-9E14-0850F53EDF8D}">
                    <a16:creationId xmlns:a16="http://schemas.microsoft.com/office/drawing/2010/main" id="{74FDF1FF-E6F7-4CAA-81C5-F43CE3BBB6CF}"/>
                  </a:ext>
                </a:extLst>
              </p:cNvPr>
              <p:cNvSpPr/>
              <p:nvPr/>
            </p:nvSpPr>
            <p:spPr>
              <a:xfrm rot="0">
                <a:off x="3442338" y="2027936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37" name="Google Shape;5115;p83">
                <a:extLst>
                  <a:ext uri="{614040DF-3E02-4E6F-830C-2973DD6E0A84}">
                    <a16:creationId xmlns:a16="http://schemas.microsoft.com/office/drawing/2010/main" id="{0201C431-3974-4D07-B153-993F927047B6}"/>
                  </a:ext>
                </a:extLst>
              </p:cNvPr>
              <p:cNvSpPr/>
              <p:nvPr/>
            </p:nvSpPr>
            <p:spPr>
              <a:xfrm rot="0">
                <a:off x="3715148" y="2027936"/>
                <a:ext cx="272999" cy="272999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138" name="Google Shape;5116;p83">
            <a:extLst>
              <a:ext uri="{DBD43437-6BB1-4BE0-B535-D52F5EE97D4E}">
                <a16:creationId xmlns:a16="http://schemas.microsoft.com/office/drawing/2010/main" id="{99000813-ACCD-4760-9F76-0F698619A04E}"/>
              </a:ext>
            </a:extLst>
          </p:cNvPr>
          <p:cNvGrpSpPr/>
          <p:nvPr/>
        </p:nvGrpSpPr>
        <p:grpSpPr>
          <a:xfrm rot="0">
            <a:off x="2613364" y="2657875"/>
            <a:ext cx="1387541" cy="159124"/>
            <a:chOff x="3200660" y="2180271"/>
            <a:chExt cx="2563824" cy="378236"/>
          </a:xfrm>
        </p:grpSpPr>
        <p:sp>
          <p:nvSpPr>
            <p:cNvPr id="139" name="Google Shape;5117;p83">
              <a:extLst>
                <a:ext uri="{928D9CF0-3619-4117-9DAF-3F16263154D1}">
                  <a16:creationId xmlns:a16="http://schemas.microsoft.com/office/drawing/2010/main" id="{1332C126-9574-45A3-B9D5-37F9C4A3FE6C}"/>
                </a:ext>
              </a:extLst>
            </p:cNvPr>
            <p:cNvSpPr/>
            <p:nvPr/>
          </p:nvSpPr>
          <p:spPr>
            <a:xfrm rot="0">
              <a:off x="3200660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5118;p83">
              <a:extLst>
                <a:ext uri="{437EB7AC-7A48-45A1-AE6E-E4187A01030C}">
                  <a16:creationId xmlns:a16="http://schemas.microsoft.com/office/drawing/2010/main" id="{79A4E67C-8718-4B80-B952-B1DF9B544BDF}"/>
                </a:ext>
              </a:extLst>
            </p:cNvPr>
            <p:cNvSpPr/>
            <p:nvPr/>
          </p:nvSpPr>
          <p:spPr>
            <a:xfrm rot="0">
              <a:off x="3345104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5119;p83">
              <a:extLst>
                <a:ext uri="{1C9D62F5-32F7-43D3-BFA7-9D2639C3BA5E}">
                  <a16:creationId xmlns:a16="http://schemas.microsoft.com/office/drawing/2010/main" id="{B0761962-F592-44E8-B7A3-096B2EE2A876}"/>
                </a:ext>
              </a:extLst>
            </p:cNvPr>
            <p:cNvSpPr/>
            <p:nvPr/>
          </p:nvSpPr>
          <p:spPr>
            <a:xfrm rot="0">
              <a:off x="3489548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" name="Google Shape;5120;p83">
              <a:extLst>
                <a:ext uri="{0A2590C9-E859-4827-A79A-DF51C4E52FF0}">
                  <a16:creationId xmlns:a16="http://schemas.microsoft.com/office/drawing/2010/main" id="{26754E80-1DC2-4088-A791-74DFD5F9BC3D}"/>
                </a:ext>
              </a:extLst>
            </p:cNvPr>
            <p:cNvSpPr/>
            <p:nvPr/>
          </p:nvSpPr>
          <p:spPr>
            <a:xfrm rot="0">
              <a:off x="3633992" y="2180271"/>
              <a:ext cx="108252" cy="378236"/>
            </a:xfrm>
            <a:custGeom>
              <a:avLst/>
              <a:gdLst/>
              <a:ahLst/>
              <a:cxnLst/>
              <a:rect b="b" l="0" r="r" t="0"/>
              <a:pathLst>
                <a:path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5121;p83">
              <a:extLst>
                <a:ext uri="{611C88A7-7D72-4469-A0B9-4B79562D9A56}">
                  <a16:creationId xmlns:a16="http://schemas.microsoft.com/office/drawing/2010/main" id="{3F940A09-8F2A-4E34-8B00-8F38E0040C81}"/>
                </a:ext>
              </a:extLst>
            </p:cNvPr>
            <p:cNvSpPr/>
            <p:nvPr/>
          </p:nvSpPr>
          <p:spPr>
            <a:xfrm rot="0">
              <a:off x="3778448" y="2180271"/>
              <a:ext cx="108240" cy="378097"/>
            </a:xfrm>
            <a:custGeom>
              <a:avLst/>
              <a:gdLst/>
              <a:ahLst/>
              <a:cxnLst/>
              <a:rect b="b" l="0" r="r" t="0"/>
              <a:pathLst>
                <a:path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5122;p83">
              <a:extLst>
                <a:ext uri="{758E5326-0C7F-45EC-8FE0-DB6BE1771B36}">
                  <a16:creationId xmlns:a16="http://schemas.microsoft.com/office/drawing/2010/main" id="{C90541E5-85F8-4A79-876B-7C330F4A17E8}"/>
                </a:ext>
              </a:extLst>
            </p:cNvPr>
            <p:cNvSpPr/>
            <p:nvPr/>
          </p:nvSpPr>
          <p:spPr>
            <a:xfrm rot="0">
              <a:off x="3922892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" name="Google Shape;5123;p83">
              <a:extLst>
                <a:ext uri="{51A78C7C-6C40-4B78-BF81-A2DFA2CBB1F4}">
                  <a16:creationId xmlns:a16="http://schemas.microsoft.com/office/drawing/2010/main" id="{D52F0109-43FD-49DD-AFEB-E9E65B18793D}"/>
                </a:ext>
              </a:extLst>
            </p:cNvPr>
            <p:cNvSpPr/>
            <p:nvPr/>
          </p:nvSpPr>
          <p:spPr>
            <a:xfrm rot="0">
              <a:off x="4067336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" name="Google Shape;5124;p83">
              <a:extLst>
                <a:ext uri="{4A51C368-EE7D-4577-9A59-5CD3ADCA6866}">
                  <a16:creationId xmlns:a16="http://schemas.microsoft.com/office/drawing/2010/main" id="{93DB789E-AD12-4DD6-99B0-003F39285D5D}"/>
                </a:ext>
              </a:extLst>
            </p:cNvPr>
            <p:cNvSpPr/>
            <p:nvPr/>
          </p:nvSpPr>
          <p:spPr>
            <a:xfrm rot="0">
              <a:off x="4211780" y="2180271"/>
              <a:ext cx="108252" cy="378236"/>
            </a:xfrm>
            <a:custGeom>
              <a:avLst/>
              <a:gdLst/>
              <a:ahLst/>
              <a:cxnLst/>
              <a:rect b="b" l="0" r="r" t="0"/>
              <a:pathLst>
                <a:path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" name="Google Shape;5125;p83">
              <a:extLst>
                <a:ext uri="{04FD0FCE-6E5C-4AF3-89E3-961C006C4343}">
                  <a16:creationId xmlns:a16="http://schemas.microsoft.com/office/drawing/2010/main" id="{9FE2CF7B-7A5E-4D7F-B3AA-50864C0FB746}"/>
                </a:ext>
              </a:extLst>
            </p:cNvPr>
            <p:cNvSpPr/>
            <p:nvPr/>
          </p:nvSpPr>
          <p:spPr>
            <a:xfrm rot="0">
              <a:off x="4356236" y="2180271"/>
              <a:ext cx="108240" cy="378097"/>
            </a:xfrm>
            <a:custGeom>
              <a:avLst/>
              <a:gdLst/>
              <a:ahLst/>
              <a:cxnLst/>
              <a:rect b="b" l="0" r="r" t="0"/>
              <a:pathLst>
                <a:path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" name="Google Shape;5126;p83">
              <a:extLst>
                <a:ext uri="{4C356EA8-53FA-44AB-BE2E-E8DB51853B4D}">
                  <a16:creationId xmlns:a16="http://schemas.microsoft.com/office/drawing/2010/main" id="{2E6F7EC4-5DB4-435E-9C83-42DBE0129A48}"/>
                </a:ext>
              </a:extLst>
            </p:cNvPr>
            <p:cNvSpPr/>
            <p:nvPr/>
          </p:nvSpPr>
          <p:spPr>
            <a:xfrm rot="0">
              <a:off x="4500680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5127;p83">
              <a:extLst>
                <a:ext uri="{B3EDAD32-E747-45D2-B87B-5F1EC25EFBA4}">
                  <a16:creationId xmlns:a16="http://schemas.microsoft.com/office/drawing/2010/main" id="{BDAF9898-5B2E-4B9D-8221-3F2AD305B1C2}"/>
                </a:ext>
              </a:extLst>
            </p:cNvPr>
            <p:cNvSpPr/>
            <p:nvPr/>
          </p:nvSpPr>
          <p:spPr>
            <a:xfrm rot="0">
              <a:off x="4645124" y="2180271"/>
              <a:ext cx="108240" cy="378097"/>
            </a:xfrm>
            <a:custGeom>
              <a:avLst/>
              <a:gdLst/>
              <a:ahLst/>
              <a:cxnLst/>
              <a:rect b="b" l="0" r="r" t="0"/>
              <a:pathLst>
                <a:path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5128;p83">
              <a:extLst>
                <a:ext uri="{F2DE0358-F046-4D78-BE98-7E97CCA06294}">
                  <a16:creationId xmlns:a16="http://schemas.microsoft.com/office/drawing/2010/main" id="{BF6932D2-C40F-420F-B9B3-7ACA2221E314}"/>
                </a:ext>
              </a:extLst>
            </p:cNvPr>
            <p:cNvSpPr/>
            <p:nvPr/>
          </p:nvSpPr>
          <p:spPr>
            <a:xfrm rot="0">
              <a:off x="4789567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5129;p83">
              <a:extLst>
                <a:ext uri="{B9D39D6C-16F1-4CC1-828D-F790B57AF745}">
                  <a16:creationId xmlns:a16="http://schemas.microsoft.com/office/drawing/2010/main" id="{4CA46960-2746-4AD6-A65C-3BD0456DCE03}"/>
                </a:ext>
              </a:extLst>
            </p:cNvPr>
            <p:cNvSpPr/>
            <p:nvPr/>
          </p:nvSpPr>
          <p:spPr>
            <a:xfrm rot="0">
              <a:off x="4934012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" name="Google Shape;5130;p83">
              <a:extLst>
                <a:ext uri="{FF5D4366-185B-4A15-AC53-184EC288AED5}">
                  <a16:creationId xmlns:a16="http://schemas.microsoft.com/office/drawing/2010/main" id="{99320362-7D51-489B-BB44-DD0F58A3C958}"/>
                </a:ext>
              </a:extLst>
            </p:cNvPr>
            <p:cNvSpPr/>
            <p:nvPr/>
          </p:nvSpPr>
          <p:spPr>
            <a:xfrm rot="0">
              <a:off x="5078455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" name="Google Shape;5131;p83">
              <a:extLst>
                <a:ext uri="{3DAD88DF-704B-4A23-8D8D-D139295CA1A1}">
                  <a16:creationId xmlns:a16="http://schemas.microsoft.com/office/drawing/2010/main" id="{E3D2B7F7-6DE4-44EB-A905-7242C97D48FE}"/>
                </a:ext>
              </a:extLst>
            </p:cNvPr>
            <p:cNvSpPr/>
            <p:nvPr/>
          </p:nvSpPr>
          <p:spPr>
            <a:xfrm rot="0">
              <a:off x="5222899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5132;p83">
              <a:extLst>
                <a:ext uri="{7C423D8B-14EF-47B3-9D7E-495357CE4D07}">
                  <a16:creationId xmlns:a16="http://schemas.microsoft.com/office/drawing/2010/main" id="{BA74D085-3BEA-4929-96BC-50E9F85278A1}"/>
                </a:ext>
              </a:extLst>
            </p:cNvPr>
            <p:cNvSpPr/>
            <p:nvPr/>
          </p:nvSpPr>
          <p:spPr>
            <a:xfrm rot="0">
              <a:off x="5367343" y="2180271"/>
              <a:ext cx="108240" cy="378236"/>
            </a:xfrm>
            <a:custGeom>
              <a:avLst/>
              <a:gdLst/>
              <a:ahLst/>
              <a:cxnLst/>
              <a:rect b="b" l="0" r="r" t="0"/>
              <a:pathLst>
                <a:path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5133;p83">
              <a:extLst>
                <a:ext uri="{811630E9-450D-46FF-B999-8C0EC684B3D3}">
                  <a16:creationId xmlns:a16="http://schemas.microsoft.com/office/drawing/2010/main" id="{8B3B7C8C-2D37-4FDE-95B0-B290C42414AA}"/>
                </a:ext>
              </a:extLst>
            </p:cNvPr>
            <p:cNvSpPr/>
            <p:nvPr/>
          </p:nvSpPr>
          <p:spPr>
            <a:xfrm rot="0">
              <a:off x="5511786" y="2180271"/>
              <a:ext cx="108240" cy="378097"/>
            </a:xfrm>
            <a:custGeom>
              <a:avLst/>
              <a:gdLst/>
              <a:ahLst/>
              <a:cxnLst/>
              <a:rect b="b" l="0" r="r" t="0"/>
              <a:pathLst>
                <a:path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5134;p83">
              <a:extLst>
                <a:ext uri="{73B155D3-51BE-4D90-AC66-B2DA3B68943A}">
                  <a16:creationId xmlns:a16="http://schemas.microsoft.com/office/drawing/2010/main" id="{1888BF3F-BBB7-4873-8B38-002AF770CB62}"/>
                </a:ext>
              </a:extLst>
            </p:cNvPr>
            <p:cNvSpPr/>
            <p:nvPr/>
          </p:nvSpPr>
          <p:spPr>
            <a:xfrm rot="0">
              <a:off x="5656230" y="2180271"/>
              <a:ext cx="108252" cy="378236"/>
            </a:xfrm>
            <a:custGeom>
              <a:avLst/>
              <a:gdLst/>
              <a:ahLst/>
              <a:cxnLst/>
              <a:rect b="b" l="0" r="r" t="0"/>
              <a:pathLst>
                <a:path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7" name="Google Shape;5135;p83">
            <a:extLst>
              <a:ext uri="{41397B40-573F-4034-891C-5F3F837C2F3F}">
                <a16:creationId xmlns:a16="http://schemas.microsoft.com/office/drawing/2010/main" id="{8A32479F-65C4-47CD-84F1-D62D67A266AB}"/>
              </a:ext>
            </a:extLst>
          </p:cNvPr>
          <p:cNvGrpSpPr/>
          <p:nvPr/>
        </p:nvGrpSpPr>
        <p:grpSpPr>
          <a:xfrm rot="0">
            <a:off x="2609890" y="2935640"/>
            <a:ext cx="1390502" cy="159625"/>
            <a:chOff x="3530150" y="2790075"/>
            <a:chExt cx="1962600" cy="225300"/>
          </a:xfrm>
        </p:grpSpPr>
        <p:sp>
          <p:nvSpPr>
            <p:cNvPr id="158" name="Google Shape;5136;p83">
              <a:extLst>
                <a:ext uri="{9DAFFD77-647D-49F5-AE86-DCC9E3ED1B6B}">
                  <a16:creationId xmlns:a16="http://schemas.microsoft.com/office/drawing/2010/main" id="{F4F48629-D050-41B3-971B-A435F178897E}"/>
                </a:ext>
              </a:extLst>
            </p:cNvPr>
            <p:cNvSpPr/>
            <p:nvPr/>
          </p:nvSpPr>
          <p:spPr>
            <a:xfrm rot="0">
              <a:off x="3530150" y="2790075"/>
              <a:ext cx="1962600" cy="225300"/>
            </a:xfrm>
            <a:prstGeom prst="rec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" name="Google Shape;5137;p83">
              <a:extLst>
                <a:ext uri="{02AFF95A-EDC1-44AA-A1FD-D7E443BD5034}">
                  <a16:creationId xmlns:a16="http://schemas.microsoft.com/office/drawing/2010/main" id="{2BCB35C0-C303-4CB3-B304-C53987501F54}"/>
                </a:ext>
              </a:extLst>
            </p:cNvPr>
            <p:cNvSpPr/>
            <p:nvPr/>
          </p:nvSpPr>
          <p:spPr>
            <a:xfrm rot="0">
              <a:off x="3530150" y="2790075"/>
              <a:ext cx="1110000" cy="2253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0" name="Google Shape;5138;p83">
            <a:extLst>
              <a:ext uri="{4B6E294B-2621-44B2-80AA-789008FBC3E6}">
                <a16:creationId xmlns:a16="http://schemas.microsoft.com/office/drawing/2010/main" id="{027FCE33-3AD4-426E-90F5-A10EF820A3A0}"/>
              </a:ext>
            </a:extLst>
          </p:cNvPr>
          <p:cNvGrpSpPr/>
          <p:nvPr/>
        </p:nvGrpSpPr>
        <p:grpSpPr>
          <a:xfrm rot="0">
            <a:off x="2609948" y="3213905"/>
            <a:ext cx="1411629" cy="154175"/>
            <a:chOff x="3558802" y="4011244"/>
            <a:chExt cx="1865999" cy="111600"/>
          </a:xfrm>
        </p:grpSpPr>
        <p:sp>
          <p:nvSpPr>
            <p:cNvPr id="161" name="Google Shape;5139;p83">
              <a:extLst>
                <a:ext uri="{5B384E00-FC1B-4973-A78C-2FBB659A4CFE}">
                  <a16:creationId xmlns:a16="http://schemas.microsoft.com/office/drawing/2010/main" id="{46652CC6-14BC-44BB-B75F-39FAA524F75E}"/>
                </a:ext>
              </a:extLst>
            </p:cNvPr>
            <p:cNvSpPr/>
            <p:nvPr/>
          </p:nvSpPr>
          <p:spPr>
            <a:xfrm flipH="true" rot="5400000">
              <a:off x="4436152" y="3134077"/>
              <a:ext cx="111300" cy="1865999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5140;p83">
              <a:extLst>
                <a:ext uri="{6EAF971B-8C08-4EE5-A1B2-A3833C9317AA}">
                  <a16:creationId xmlns:a16="http://schemas.microsoft.com/office/drawing/2010/main" id="{FDB05A74-CD3F-4677-9475-829AEFB49C61}"/>
                </a:ext>
              </a:extLst>
            </p:cNvPr>
            <p:cNvSpPr/>
            <p:nvPr/>
          </p:nvSpPr>
          <p:spPr>
            <a:xfrm flipH="true" rot="5400000">
              <a:off x="4157232" y="3412894"/>
              <a:ext cx="111600" cy="13083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3" name="Google Shape;5141;p83">
            <a:extLst>
              <a:ext uri="{65213456-2561-4E33-824B-2A58EA592DD5}">
                <a16:creationId xmlns:a16="http://schemas.microsoft.com/office/drawing/2010/main" id="{80746948-D186-49C6-8AF4-FB24343C5BD4}"/>
              </a:ext>
            </a:extLst>
          </p:cNvPr>
          <p:cNvGrpSpPr/>
          <p:nvPr/>
        </p:nvGrpSpPr>
        <p:grpSpPr>
          <a:xfrm rot="0">
            <a:off x="2610235" y="2419475"/>
            <a:ext cx="1383503" cy="119761"/>
            <a:chOff x="3465975" y="2270258"/>
            <a:chExt cx="1986364" cy="171946"/>
          </a:xfrm>
        </p:grpSpPr>
        <p:sp>
          <p:nvSpPr>
            <p:cNvPr id="164" name="Google Shape;5142;p83">
              <a:extLst>
                <a:ext uri="{2EDA4C86-5D48-4E35-B6E8-1DF93B300936}">
                  <a16:creationId xmlns:a16="http://schemas.microsoft.com/office/drawing/2010/main" id="{D3BBFB08-B166-496C-8798-B54667C4CC89}"/>
                </a:ext>
              </a:extLst>
            </p:cNvPr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w="19050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" name="Google Shape;5143;p83">
              <a:extLst>
                <a:ext uri="{51A03B1E-5EA6-4A64-BFB8-BAF087A7C5CE}">
                  <a16:creationId xmlns:a16="http://schemas.microsoft.com/office/drawing/2010/main" id="{26CA37A0-AC51-4D51-A8C7-A916FB3F1C58}"/>
                </a:ext>
              </a:extLst>
            </p:cNvPr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w="19050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" name="Google Shape;5144;p83">
              <a:extLst>
                <a:ext uri="{8BF0C0AE-E5A3-4B6A-B1CD-863E783ACD53}">
                  <a16:creationId xmlns:a16="http://schemas.microsoft.com/office/drawing/2010/main" id="{FFD4507E-C7AE-484A-96C6-FD784477DB99}"/>
                </a:ext>
              </a:extLst>
            </p:cNvPr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" name="Google Shape;5145;p83">
              <a:extLst>
                <a:ext uri="{BC9BAFEC-88BC-4EE5-A11B-C447388B362F}">
                  <a16:creationId xmlns:a16="http://schemas.microsoft.com/office/drawing/2010/main" id="{F278FCA6-FE81-4A74-9AF2-6420D43666F9}"/>
                </a:ext>
              </a:extLst>
            </p:cNvPr>
            <p:cNvSpPr/>
            <p:nvPr/>
          </p:nvSpPr>
          <p:spPr>
            <a:xfrm rot="-5400000">
              <a:off x="450281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5146;p83">
              <a:extLst>
                <a:ext uri="{8776DBE2-3330-457A-A4DC-79AEDAD1B804}">
                  <a16:creationId xmlns:a16="http://schemas.microsoft.com/office/drawing/2010/main" id="{F1A9CC0D-954B-4AEC-95DC-9BD0606541ED}"/>
                </a:ext>
              </a:extLst>
            </p:cNvPr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" name="Google Shape;5147;p83">
              <a:extLst>
                <a:ext uri="{2B6006B2-75BA-4500-AE63-58E6056B07C0}">
                  <a16:creationId xmlns:a16="http://schemas.microsoft.com/office/drawing/2010/main" id="{EEBD2960-702D-4E63-8DD9-9C7C7BBC3B44}"/>
                </a:ext>
              </a:extLst>
            </p:cNvPr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w="19050">
              <a:solidFill>
                <a:srgbClr val="5f7d95"/>
              </a:solidFill>
              <a:prstDash val="solid"/>
              <a:round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" name="Google Shape;5148;p83">
              <a:extLst>
                <a:ext uri="{68947A5D-155C-4598-BD1B-B38034FB3FAC}">
                  <a16:creationId xmlns:a16="http://schemas.microsoft.com/office/drawing/2010/main" id="{63D093FD-DECC-4A0A-9D3C-24CC3C01011B}"/>
                </a:ext>
              </a:extLst>
            </p:cNvPr>
            <p:cNvSpPr/>
            <p:nvPr/>
          </p:nvSpPr>
          <p:spPr>
            <a:xfrm rot="-5400000">
              <a:off x="502123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5149;p83">
              <a:extLst>
                <a:ext uri="{0CC78913-578A-412C-B603-0294AC1DD130}">
                  <a16:creationId xmlns:a16="http://schemas.microsoft.com/office/drawing/2010/main" id="{56CFDD2C-DE0F-4DBB-92A9-429340B41541}"/>
                </a:ext>
              </a:extLst>
            </p:cNvPr>
            <p:cNvSpPr/>
            <p:nvPr/>
          </p:nvSpPr>
          <p:spPr>
            <a:xfrm rot="-5400000">
              <a:off x="5280440" y="2270258"/>
              <a:ext cx="171900" cy="171900"/>
            </a:xfrm>
            <a:prstGeom prst="ellipse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2" name="Google Shape;5150;p83">
            <a:extLst>
              <a:ext uri="{612E4FFC-E8A3-42F7-81AE-EE50ED8815FB}">
                <a16:creationId xmlns:a16="http://schemas.microsoft.com/office/drawing/2010/main" id="{176F1338-B5E4-4B87-B698-DBE57B84B73B}"/>
              </a:ext>
            </a:extLst>
          </p:cNvPr>
          <p:cNvGrpSpPr/>
          <p:nvPr/>
        </p:nvGrpSpPr>
        <p:grpSpPr>
          <a:xfrm rot="0">
            <a:off x="2621242" y="3783248"/>
            <a:ext cx="1369530" cy="195460"/>
            <a:chOff x="723300" y="4253549"/>
            <a:chExt cx="2276482" cy="324900"/>
          </a:xfrm>
        </p:grpSpPr>
        <p:sp>
          <p:nvSpPr>
            <p:cNvPr id="173" name="Google Shape;5151;p83">
              <a:extLst>
                <a:ext uri="{5D05FCD9-0AC5-4F27-80E1-5796D7E0CBA9}">
                  <a16:creationId xmlns:a16="http://schemas.microsoft.com/office/drawing/2010/main" id="{DF1C5FC1-1209-41C9-8C9A-E2BDD15A4155}"/>
                </a:ext>
              </a:extLst>
            </p:cNvPr>
            <p:cNvSpPr/>
            <p:nvPr/>
          </p:nvSpPr>
          <p:spPr>
            <a:xfrm rot="0"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5152;p83">
              <a:extLst>
                <a:ext uri="{8CE45A36-CE34-47E5-8DE9-8CB3BDE915ED}">
                  <a16:creationId xmlns:a16="http://schemas.microsoft.com/office/drawing/2010/main" id="{1DD472A0-DF36-47B3-91B2-A59170A400C9}"/>
                </a:ext>
              </a:extLst>
            </p:cNvPr>
            <p:cNvSpPr/>
            <p:nvPr/>
          </p:nvSpPr>
          <p:spPr>
            <a:xfrm rot="0">
              <a:off x="1206994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" name="Google Shape;5153;p83">
              <a:extLst>
                <a:ext uri="{62D90751-B701-4A66-80FB-F58BDB2B89F6}">
                  <a16:creationId xmlns:a16="http://schemas.microsoft.com/office/drawing/2010/main" id="{5F383A52-8AE4-4EE8-A482-E822F05668EC}"/>
                </a:ext>
              </a:extLst>
            </p:cNvPr>
            <p:cNvSpPr/>
            <p:nvPr/>
          </p:nvSpPr>
          <p:spPr>
            <a:xfrm rot="0"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5154;p83">
              <a:extLst>
                <a:ext uri="{4AA43192-C96B-4AC7-A7B1-6F7EF9A631B2}">
                  <a16:creationId xmlns:a16="http://schemas.microsoft.com/office/drawing/2010/main" id="{C62D9BB4-1C26-4A41-86FD-50806E7CCFD9}"/>
                </a:ext>
              </a:extLst>
            </p:cNvPr>
            <p:cNvSpPr/>
            <p:nvPr/>
          </p:nvSpPr>
          <p:spPr>
            <a:xfrm rot="0"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" name="Google Shape;5155;p83">
              <a:extLst>
                <a:ext uri="{71A4840D-CCF6-432D-8FA0-574E320E9F5F}">
                  <a16:creationId xmlns:a16="http://schemas.microsoft.com/office/drawing/2010/main" id="{501E76E6-9F83-4CC7-AF66-BCC8D508A997}"/>
                </a:ext>
              </a:extLst>
            </p:cNvPr>
            <p:cNvSpPr/>
            <p:nvPr/>
          </p:nvSpPr>
          <p:spPr>
            <a:xfrm rot="0"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8" name="Google Shape;5156;p83">
            <a:extLst>
              <a:ext uri="{214FFEC0-4B1B-4395-89EB-E0E3F06F5459}">
                <a16:creationId xmlns:a16="http://schemas.microsoft.com/office/drawing/2010/main" id="{CAC9344F-9032-46E8-958E-ED7F4C7B297E}"/>
              </a:ext>
            </a:extLst>
          </p:cNvPr>
          <p:cNvGrpSpPr/>
          <p:nvPr/>
        </p:nvGrpSpPr>
        <p:grpSpPr>
          <a:xfrm rot="0">
            <a:off x="2610802" y="3484489"/>
            <a:ext cx="1389065" cy="180119"/>
            <a:chOff x="705948" y="3788464"/>
            <a:chExt cx="2308953" cy="299400"/>
          </a:xfrm>
        </p:grpSpPr>
        <p:sp>
          <p:nvSpPr>
            <p:cNvPr id="179" name="Google Shape;5157;p83">
              <a:extLst>
                <a:ext uri="{27CD76EE-ED3C-4BC9-96C7-59E74C0B374D}">
                  <a16:creationId xmlns:a16="http://schemas.microsoft.com/office/drawing/2010/main" id="{E86D5BB9-BA7A-4FD5-AE8F-489235B227A1}"/>
                </a:ext>
              </a:extLst>
            </p:cNvPr>
            <p:cNvSpPr/>
            <p:nvPr/>
          </p:nvSpPr>
          <p:spPr>
            <a:xfrm rot="0">
              <a:off x="705948" y="3788464"/>
              <a:ext cx="335399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0" name="Google Shape;5158;p83">
              <a:extLst>
                <a:ext uri="{CCB52047-A13A-463E-B599-577591BCA331}">
                  <a16:creationId xmlns:a16="http://schemas.microsoft.com/office/drawing/2010/main" id="{38492DB3-90AD-4FAD-9D90-539CB9100AA2}"/>
                </a:ext>
              </a:extLst>
            </p:cNvPr>
            <p:cNvSpPr/>
            <p:nvPr/>
          </p:nvSpPr>
          <p:spPr>
            <a:xfrm rot="0">
              <a:off x="1209922" y="3788464"/>
              <a:ext cx="335399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5159;p83">
              <a:extLst>
                <a:ext uri="{3B2BC745-092F-4770-803B-EADD6BB9D0ED}">
                  <a16:creationId xmlns:a16="http://schemas.microsoft.com/office/drawing/2010/main" id="{B873F39E-C8BB-439E-B2C5-975D340F31C9}"/>
                </a:ext>
              </a:extLst>
            </p:cNvPr>
            <p:cNvSpPr/>
            <p:nvPr/>
          </p:nvSpPr>
          <p:spPr>
            <a:xfrm rot="0">
              <a:off x="1713905" y="3788464"/>
              <a:ext cx="335399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5160;p83">
              <a:extLst>
                <a:ext uri="{77C4AB55-27A4-4AD8-A46D-6CE228480349}">
                  <a16:creationId xmlns:a16="http://schemas.microsoft.com/office/drawing/2010/main" id="{A6520C97-20D7-438A-B513-EA54209A2BF8}"/>
                </a:ext>
              </a:extLst>
            </p:cNvPr>
            <p:cNvSpPr/>
            <p:nvPr/>
          </p:nvSpPr>
          <p:spPr>
            <a:xfrm rot="0">
              <a:off x="2189639" y="3788464"/>
              <a:ext cx="335399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5161;p83">
              <a:extLst>
                <a:ext uri="{23E9C383-259A-4375-9EA2-492582E82F70}">
                  <a16:creationId xmlns:a16="http://schemas.microsoft.com/office/drawing/2010/main" id="{3EB03164-EAFE-4D8C-8B09-37F1C4D93DFE}"/>
                </a:ext>
              </a:extLst>
            </p:cNvPr>
            <p:cNvSpPr/>
            <p:nvPr/>
          </p:nvSpPr>
          <p:spPr>
            <a:xfrm rot="0">
              <a:off x="2679499" y="3788464"/>
              <a:ext cx="335399" cy="299400"/>
            </a:xfrm>
            <a:prstGeom prst="heart">
              <a:avLst/>
            </a:pr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4" name="Google Shape;5162;p83">
            <a:extLst>
              <a:ext uri="{8FF1B88B-418E-428A-AE7C-C424301F2ACA}">
                <a16:creationId xmlns:a16="http://schemas.microsoft.com/office/drawing/2010/main" id="{964D10ED-CAA4-4DCD-864B-8FEC0D401B81}"/>
              </a:ext>
            </a:extLst>
          </p:cNvPr>
          <p:cNvGrpSpPr/>
          <p:nvPr/>
        </p:nvGrpSpPr>
        <p:grpSpPr>
          <a:xfrm rot="0">
            <a:off x="4207793" y="2088443"/>
            <a:ext cx="1433821" cy="191501"/>
            <a:chOff x="4273350" y="2088443"/>
            <a:chExt cx="1433821" cy="191501"/>
          </a:xfrm>
        </p:grpSpPr>
        <p:grpSp>
          <p:nvGrpSpPr>
            <p:cNvPr id="185" name="Google Shape;5163;p83">
              <a:extLst>
                <a:ext uri="{E5B43F4B-1DDD-47DF-B62A-62D475716B8D}">
                  <a16:creationId xmlns:a16="http://schemas.microsoft.com/office/drawing/2010/main" id="{934634EB-4A20-495A-93DF-15FBD92BCA20}"/>
                </a:ext>
              </a:extLst>
            </p:cNvPr>
            <p:cNvGrpSpPr/>
            <p:nvPr/>
          </p:nvGrpSpPr>
          <p:grpSpPr>
            <a:xfrm rot="0">
              <a:off x="4273350" y="2088443"/>
              <a:ext cx="1433821" cy="0"/>
              <a:chOff x="5224975" y="2962250"/>
              <a:chExt cx="1544400" cy="0"/>
            </a:xfrm>
          </p:grpSpPr>
          <p:cxnSp>
            <p:nvCxnSpPr>
              <p:cNvPr id="186" name="Google Shape;5164;p83">
                <a:extLst>
                  <a:ext uri="{D4612C83-C8FD-4E80-9E0C-4AB9DFE4217C}">
                    <a16:creationId xmlns:a16="http://schemas.microsoft.com/office/drawing/2010/main" id="{C0FCE969-A18C-48B0-B30B-1C772666D21B}"/>
                  </a:ext>
                </a:extLst>
              </p:cNvPr>
              <p:cNvCxnSpPr/>
              <p:nvPr/>
            </p:nvCxnSpPr>
            <p:spPr>
              <a:xfrm rot="0">
                <a:off x="5224975" y="2962250"/>
                <a:ext cx="1544400" cy="0"/>
              </a:xfrm>
              <a:prstGeom prst="line">
                <a:avLst/>
              </a:prstGeom>
              <a:noFill/>
              <a:ln cap="flat" w="19050">
                <a:solidFill>
                  <a:srgbClr val="e3e9ed"/>
                </a:solidFill>
                <a:prstDash val="solid"/>
                <a:round/>
              </a:ln>
            </p:spPr>
          </p:cxnSp>
          <p:cxnSp>
            <p:nvCxnSpPr>
              <p:cNvPr id="187" name="Google Shape;5165;p83">
                <a:extLst>
                  <a:ext uri="{485748DE-2B8D-4D1F-97B2-2A72CA89AEE5}">
                    <a16:creationId xmlns:a16="http://schemas.microsoft.com/office/drawing/2010/main" id="{7E382D79-0279-44DB-B594-53851FCBD9D4}"/>
                  </a:ext>
                </a:extLst>
              </p:cNvPr>
              <p:cNvCxnSpPr/>
              <p:nvPr/>
            </p:nvCxnSpPr>
            <p:spPr>
              <a:xfrm rot="0">
                <a:off x="5225149" y="2962250"/>
                <a:ext cx="453300" cy="0"/>
              </a:xfrm>
              <a:prstGeom prst="line">
                <a:avLst/>
              </a:prstGeom>
              <a:noFill/>
              <a:ln cap="flat" w="19050">
                <a:solidFill>
                  <a:srgbClr val="7994a9"/>
                </a:solidFill>
                <a:prstDash val="solid"/>
                <a:round/>
                <a:tailEnd len="med" type="oval" w="med"/>
              </a:ln>
            </p:spPr>
          </p:cxnSp>
        </p:grpSp>
        <p:grpSp>
          <p:nvGrpSpPr>
            <p:cNvPr id="188" name="Google Shape;5166;p83">
              <a:extLst>
                <a:ext uri="{F5E8DACD-3AB1-432F-B5FA-761327C06887}">
                  <a16:creationId xmlns:a16="http://schemas.microsoft.com/office/drawing/2010/main" id="{407A53FF-747E-4837-A752-C6FE84AB2852}"/>
                </a:ext>
              </a:extLst>
            </p:cNvPr>
            <p:cNvGrpSpPr/>
            <p:nvPr/>
          </p:nvGrpSpPr>
          <p:grpSpPr>
            <a:xfrm rot="0">
              <a:off x="4273350" y="2279944"/>
              <a:ext cx="1433821" cy="0"/>
              <a:chOff x="5224975" y="2962250"/>
              <a:chExt cx="1544400" cy="0"/>
            </a:xfrm>
          </p:grpSpPr>
          <p:cxnSp>
            <p:nvCxnSpPr>
              <p:cNvPr id="189" name="Google Shape;5167;p83">
                <a:extLst>
                  <a:ext uri="{0C9C7FE1-E4D8-4534-835E-A238AD35D6EE}">
                    <a16:creationId xmlns:a16="http://schemas.microsoft.com/office/drawing/2010/main" id="{273FFAF1-DAAD-43C4-8953-DB3118CD777D}"/>
                  </a:ext>
                </a:extLst>
              </p:cNvPr>
              <p:cNvCxnSpPr/>
              <p:nvPr/>
            </p:nvCxnSpPr>
            <p:spPr>
              <a:xfrm rot="0">
                <a:off x="5224975" y="2962250"/>
                <a:ext cx="1544400" cy="0"/>
              </a:xfrm>
              <a:prstGeom prst="line">
                <a:avLst/>
              </a:prstGeom>
              <a:noFill/>
              <a:ln cap="flat" w="19050">
                <a:solidFill>
                  <a:srgbClr val="e3e9ed"/>
                </a:solidFill>
                <a:prstDash val="solid"/>
                <a:round/>
              </a:ln>
            </p:spPr>
          </p:cxnSp>
          <p:cxnSp>
            <p:nvCxnSpPr>
              <p:cNvPr id="190" name="Google Shape;5168;p83">
                <a:extLst>
                  <a:ext uri="{29931369-865F-4C10-BD4E-FC66C46C1DF0}">
                    <a16:creationId xmlns:a16="http://schemas.microsoft.com/office/drawing/2010/main" id="{3CDAAC40-C3BC-4738-BCEF-E2A692867DC8}"/>
                  </a:ext>
                </a:extLst>
              </p:cNvPr>
              <p:cNvCxnSpPr/>
              <p:nvPr/>
            </p:nvCxnSpPr>
            <p:spPr>
              <a:xfrm rot="0">
                <a:off x="5225149" y="2962250"/>
                <a:ext cx="998699" cy="0"/>
              </a:xfrm>
              <a:prstGeom prst="line">
                <a:avLst/>
              </a:prstGeom>
              <a:noFill/>
              <a:ln cap="flat" w="19050">
                <a:solidFill>
                  <a:srgbClr val="7994a9"/>
                </a:solidFill>
                <a:prstDash val="solid"/>
                <a:round/>
                <a:tailEnd len="med" type="oval" w="med"/>
              </a:ln>
            </p:spPr>
          </p:cxnSp>
        </p:grpSp>
      </p:grpSp>
      <p:grpSp>
        <p:nvGrpSpPr>
          <p:cNvPr id="191" name="Google Shape;5169;p83">
            <a:extLst>
              <a:ext uri="{4D84A433-DE8B-4731-B01F-3B4DAD9ECFD7}">
                <a16:creationId xmlns:a16="http://schemas.microsoft.com/office/drawing/2010/main" id="{04FA1C0F-D8A7-4D1E-A843-3ADC1A7C2340}"/>
              </a:ext>
            </a:extLst>
          </p:cNvPr>
          <p:cNvGrpSpPr/>
          <p:nvPr/>
        </p:nvGrpSpPr>
        <p:grpSpPr>
          <a:xfrm rot="0">
            <a:off x="2658740" y="4097347"/>
            <a:ext cx="1304609" cy="294074"/>
            <a:chOff x="2658740" y="4097347"/>
            <a:chExt cx="1304609" cy="294074"/>
          </a:xfrm>
        </p:grpSpPr>
        <p:grpSp>
          <p:nvGrpSpPr>
            <p:cNvPr id="192" name="Google Shape;5170;p83">
              <a:extLst>
                <a:ext uri="{B85736DA-F10B-4E0D-9C50-84FCB522428E}">
                  <a16:creationId xmlns:a16="http://schemas.microsoft.com/office/drawing/2010/main" id="{8FC60CE8-A13C-423A-A529-5C5C6EE95F3E}"/>
                </a:ext>
              </a:extLst>
            </p:cNvPr>
            <p:cNvGrpSpPr/>
            <p:nvPr/>
          </p:nvGrpSpPr>
          <p:grpSpPr>
            <a:xfrm rot="0">
              <a:off x="2658740" y="4097347"/>
              <a:ext cx="118572" cy="294074"/>
              <a:chOff x="3343310" y="4475555"/>
              <a:chExt cx="127717" cy="316753"/>
            </a:xfrm>
          </p:grpSpPr>
          <p:sp>
            <p:nvSpPr>
              <p:cNvPr id="193" name="Google Shape;5171;p83">
                <a:extLst>
                  <a:ext uri="{EDAEF744-CED6-418A-835D-C44F8712A4B7}">
                    <a16:creationId xmlns:a16="http://schemas.microsoft.com/office/drawing/2010/main" id="{DB0E448D-4459-4A17-BCEC-479F082E96FD}"/>
                  </a:ext>
                </a:extLst>
              </p:cNvPr>
              <p:cNvSpPr/>
              <p:nvPr/>
            </p:nvSpPr>
            <p:spPr>
              <a:xfrm rot="0">
                <a:off x="3343310" y="4535966"/>
                <a:ext cx="127717" cy="256341"/>
              </a:xfrm>
              <a:custGeom>
                <a:avLst/>
                <a:gdLst/>
                <a:ahLst/>
                <a:cxnLst/>
                <a:rect b="b" l="0" r="r" t="0"/>
                <a:pathLst>
                  <a:path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4" name="Google Shape;5172;p83">
                <a:extLst>
                  <a:ext uri="{E0B227D9-BA60-4553-BDAB-81B73DB471E9}">
                    <a16:creationId xmlns:a16="http://schemas.microsoft.com/office/drawing/2010/main" id="{8C43EEAA-FFFD-46EE-8A83-C28F396F278B}"/>
                  </a:ext>
                </a:extLst>
              </p:cNvPr>
              <p:cNvSpPr/>
              <p:nvPr/>
            </p:nvSpPr>
            <p:spPr>
              <a:xfrm rot="0"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b="b" l="0" r="r" t="0"/>
                <a:pathLst>
                  <a:path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95" name="Google Shape;5173;p83">
              <a:extLst>
                <a:ext uri="{0529A60D-5D25-4888-8E9E-51882E657C3D}">
                  <a16:creationId xmlns:a16="http://schemas.microsoft.com/office/drawing/2010/main" id="{8C376C06-6F96-4299-8F77-9026AE785B11}"/>
                </a:ext>
              </a:extLst>
            </p:cNvPr>
            <p:cNvGrpSpPr/>
            <p:nvPr/>
          </p:nvGrpSpPr>
          <p:grpSpPr>
            <a:xfrm rot="0">
              <a:off x="3815519" y="4098388"/>
              <a:ext cx="147831" cy="291991"/>
              <a:chOff x="3527539" y="4476676"/>
              <a:chExt cx="159232" cy="314510"/>
            </a:xfrm>
          </p:grpSpPr>
          <p:sp>
            <p:nvSpPr>
              <p:cNvPr id="196" name="Google Shape;5174;p83">
                <a:extLst>
                  <a:ext uri="{600609CB-EEA6-495F-B07F-4D5B7C70B92E}">
                    <a16:creationId xmlns:a16="http://schemas.microsoft.com/office/drawing/2010/main" id="{68FB4246-0B32-485F-983A-6CF4176EF68F}"/>
                  </a:ext>
                </a:extLst>
              </p:cNvPr>
              <p:cNvSpPr/>
              <p:nvPr/>
            </p:nvSpPr>
            <p:spPr>
              <a:xfrm rot="0">
                <a:off x="3527539" y="4536716"/>
                <a:ext cx="159232" cy="254470"/>
              </a:xfrm>
              <a:custGeom>
                <a:avLst/>
                <a:gdLst/>
                <a:ahLst/>
                <a:cxnLst/>
                <a:rect b="b" l="0" r="r" t="0"/>
                <a:pathLst>
                  <a:path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197" name="Google Shape;5175;p83">
                <a:extLst>
                  <a:ext uri="{FA30950F-E0E1-4A56-B510-5245447E34E4}">
                    <a16:creationId xmlns:a16="http://schemas.microsoft.com/office/drawing/2010/main" id="{7B692023-EF20-42AF-AD97-66219F8D258A}"/>
                  </a:ext>
                </a:extLst>
              </p:cNvPr>
              <p:cNvSpPr/>
              <p:nvPr/>
            </p:nvSpPr>
            <p:spPr>
              <a:xfrm rot="0">
                <a:off x="3581381" y="4476676"/>
                <a:ext cx="51814" cy="51761"/>
              </a:xfrm>
              <a:custGeom>
                <a:avLst/>
                <a:gdLst/>
                <a:ahLst/>
                <a:cxnLst/>
                <a:rect b="b" l="0" r="r" t="0"/>
                <a:pathLst>
                  <a:path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198" name="Google Shape;5176;p83">
              <a:extLst>
                <a:ext uri="{9226141C-0B7C-4213-ACCF-EF0777350ED6}">
                  <a16:creationId xmlns:a16="http://schemas.microsoft.com/office/drawing/2010/main" id="{F7F8375E-9795-45D2-81BF-BB4A869BC6FB}"/>
                </a:ext>
              </a:extLst>
            </p:cNvPr>
            <p:cNvGrpSpPr/>
            <p:nvPr/>
          </p:nvGrpSpPr>
          <p:grpSpPr>
            <a:xfrm rot="0">
              <a:off x="3511696" y="4098388"/>
              <a:ext cx="147831" cy="291991"/>
              <a:chOff x="3527539" y="4476676"/>
              <a:chExt cx="159232" cy="314510"/>
            </a:xfrm>
          </p:grpSpPr>
          <p:sp>
            <p:nvSpPr>
              <p:cNvPr id="199" name="Google Shape;5177;p83">
                <a:extLst>
                  <a:ext uri="{6354387A-EF8A-471C-9BFF-0CBFCB9FC943}">
                    <a16:creationId xmlns:a16="http://schemas.microsoft.com/office/drawing/2010/main" id="{F04065A1-4CA8-417F-B914-D1233255EC04}"/>
                  </a:ext>
                </a:extLst>
              </p:cNvPr>
              <p:cNvSpPr/>
              <p:nvPr/>
            </p:nvSpPr>
            <p:spPr>
              <a:xfrm rot="0">
                <a:off x="3527539" y="4536716"/>
                <a:ext cx="159232" cy="254470"/>
              </a:xfrm>
              <a:custGeom>
                <a:avLst/>
                <a:gdLst/>
                <a:ahLst/>
                <a:cxnLst/>
                <a:rect b="b" l="0" r="r" t="0"/>
                <a:pathLst>
                  <a:path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00" name="Google Shape;5178;p83">
                <a:extLst>
                  <a:ext uri="{E510CF48-122A-469B-B1AC-10ACBEBDFB40}">
                    <a16:creationId xmlns:a16="http://schemas.microsoft.com/office/drawing/2010/main" id="{46FAAD4C-3560-4164-AF67-B29AE296967F}"/>
                  </a:ext>
                </a:extLst>
              </p:cNvPr>
              <p:cNvSpPr/>
              <p:nvPr/>
            </p:nvSpPr>
            <p:spPr>
              <a:xfrm rot="0">
                <a:off x="3581381" y="4476676"/>
                <a:ext cx="51814" cy="51761"/>
              </a:xfrm>
              <a:custGeom>
                <a:avLst/>
                <a:gdLst/>
                <a:ahLst/>
                <a:cxnLst/>
                <a:rect b="b" l="0" r="r" t="0"/>
                <a:pathLst>
                  <a:path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01" name="Google Shape;5179;p83">
              <a:extLst>
                <a:ext uri="{9C166881-60C5-4B22-BBE6-E4CAAFB818DD}">
                  <a16:creationId xmlns:a16="http://schemas.microsoft.com/office/drawing/2010/main" id="{A947FA82-C0CD-4776-8270-41B777408F6B}"/>
                </a:ext>
              </a:extLst>
            </p:cNvPr>
            <p:cNvGrpSpPr/>
            <p:nvPr/>
          </p:nvGrpSpPr>
          <p:grpSpPr>
            <a:xfrm rot="0">
              <a:off x="3207874" y="4098388"/>
              <a:ext cx="147831" cy="291991"/>
              <a:chOff x="3527539" y="4476676"/>
              <a:chExt cx="159232" cy="314510"/>
            </a:xfrm>
          </p:grpSpPr>
          <p:sp>
            <p:nvSpPr>
              <p:cNvPr id="202" name="Google Shape;5180;p83">
                <a:extLst>
                  <a:ext uri="{1213760F-B2E5-4CA7-BF18-E0206EF412D0}">
                    <a16:creationId xmlns:a16="http://schemas.microsoft.com/office/drawing/2010/main" id="{52B3C582-3F1C-4252-811A-C7319F56D422}"/>
                  </a:ext>
                </a:extLst>
              </p:cNvPr>
              <p:cNvSpPr/>
              <p:nvPr/>
            </p:nvSpPr>
            <p:spPr>
              <a:xfrm rot="0">
                <a:off x="3527539" y="4536716"/>
                <a:ext cx="159232" cy="254470"/>
              </a:xfrm>
              <a:custGeom>
                <a:avLst/>
                <a:gdLst/>
                <a:ahLst/>
                <a:cxnLst/>
                <a:rect b="b" l="0" r="r" t="0"/>
                <a:pathLst>
                  <a:path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03" name="Google Shape;5181;p83">
                <a:extLst>
                  <a:ext uri="{9A8FDD1B-13F9-421A-9508-FAA53A1DBDF2}">
                    <a16:creationId xmlns:a16="http://schemas.microsoft.com/office/drawing/2010/main" id="{6162FF6C-8609-4D1A-8F74-82E5D35BD084}"/>
                  </a:ext>
                </a:extLst>
              </p:cNvPr>
              <p:cNvSpPr/>
              <p:nvPr/>
            </p:nvSpPr>
            <p:spPr>
              <a:xfrm rot="0">
                <a:off x="3581381" y="4476676"/>
                <a:ext cx="51814" cy="51761"/>
              </a:xfrm>
              <a:custGeom>
                <a:avLst/>
                <a:gdLst/>
                <a:ahLst/>
                <a:cxnLst/>
                <a:rect b="b" l="0" r="r" t="0"/>
                <a:pathLst>
                  <a:path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04" name="Google Shape;5182;p83">
              <a:extLst>
                <a:ext uri="{DA0EBB51-63E2-42AE-856E-4FEA56AC7ADC}">
                  <a16:creationId xmlns:a16="http://schemas.microsoft.com/office/drawing/2010/main" id="{ED7B4D3F-0DC0-421C-AF91-0A0F6B14BF27}"/>
                </a:ext>
              </a:extLst>
            </p:cNvPr>
            <p:cNvGrpSpPr/>
            <p:nvPr/>
          </p:nvGrpSpPr>
          <p:grpSpPr>
            <a:xfrm rot="0"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205" name="Google Shape;5183;p83">
                <a:extLst>
                  <a:ext uri="{1C5B1C21-1195-4373-A806-37EDA739DFB4}">
                    <a16:creationId xmlns:a16="http://schemas.microsoft.com/office/drawing/2010/main" id="{434A980D-3347-49DD-B53C-0092913545E7}"/>
                  </a:ext>
                </a:extLst>
              </p:cNvPr>
              <p:cNvSpPr/>
              <p:nvPr/>
            </p:nvSpPr>
            <p:spPr>
              <a:xfrm rot="0">
                <a:off x="3343310" y="4535966"/>
                <a:ext cx="127717" cy="256341"/>
              </a:xfrm>
              <a:custGeom>
                <a:avLst/>
                <a:gdLst/>
                <a:ahLst/>
                <a:cxnLst/>
                <a:rect b="b" l="0" r="r" t="0"/>
                <a:pathLst>
                  <a:path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06" name="Google Shape;5184;p83">
                <a:extLst>
                  <a:ext uri="{D90EA19F-0741-45C0-8E45-B0318220DC22}">
                    <a16:creationId xmlns:a16="http://schemas.microsoft.com/office/drawing/2010/main" id="{FD0FBB09-265A-4C7D-BDC9-FC06A775359B}"/>
                  </a:ext>
                </a:extLst>
              </p:cNvPr>
              <p:cNvSpPr/>
              <p:nvPr/>
            </p:nvSpPr>
            <p:spPr>
              <a:xfrm rot="0"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b="b" l="0" r="r" t="0"/>
                <a:pathLst>
                  <a:path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</p:grpSp>
      <p:grpSp>
        <p:nvGrpSpPr>
          <p:cNvPr id="207" name="Google Shape;5185;p83">
            <a:extLst>
              <a:ext uri="{D998D2DA-A3BB-44BE-B571-9E42D4BB945E}">
                <a16:creationId xmlns:a16="http://schemas.microsoft.com/office/drawing/2010/main" id="{A18020C2-5F60-4B6D-B36F-1BF36ADBD87F}"/>
              </a:ext>
            </a:extLst>
          </p:cNvPr>
          <p:cNvGrpSpPr/>
          <p:nvPr/>
        </p:nvGrpSpPr>
        <p:grpSpPr>
          <a:xfrm rot="0">
            <a:off x="4209349" y="1176041"/>
            <a:ext cx="1430711" cy="751237"/>
            <a:chOff x="5159450" y="1919950"/>
            <a:chExt cx="1541050" cy="862500"/>
          </a:xfrm>
        </p:grpSpPr>
        <p:sp>
          <p:nvSpPr>
            <p:cNvPr id="208" name="Google Shape;5186;p83">
              <a:extLst>
                <a:ext uri="{18C52FA5-1040-4610-9927-FBAD5450E759}">
                  <a16:creationId xmlns:a16="http://schemas.microsoft.com/office/drawing/2010/main" id="{2E221CF7-1034-4C77-B9E6-7660E30E045B}"/>
                </a:ext>
              </a:extLst>
            </p:cNvPr>
            <p:cNvSpPr/>
            <p:nvPr/>
          </p:nvSpPr>
          <p:spPr>
            <a:xfrm rot="0">
              <a:off x="5216414" y="2060033"/>
              <a:ext cx="1436820" cy="600250"/>
            </a:xfrm>
            <a:custGeom>
              <a:avLst/>
              <a:gdLst/>
              <a:ahLst/>
              <a:cxnLst/>
              <a:rect b="b" l="0" r="r" t="0"/>
              <a:pathLst>
                <a:path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w="19050">
              <a:solidFill>
                <a:srgbClr val="5f7d95"/>
              </a:solidFill>
              <a:prstDash val="solid"/>
              <a:round/>
              <a:headEnd len="med" type="oval" w="med"/>
              <a:tailEnd len="med" type="oval" w="med"/>
            </a:ln>
          </p:spPr>
        </p:sp>
        <p:grpSp>
          <p:nvGrpSpPr>
            <p:cNvPr id="209" name="Google Shape;5187;p83">
              <a:extLst>
                <a:ext uri="{B8E56892-F1F2-40DA-9A63-DD693B107EDD}">
                  <a16:creationId xmlns:a16="http://schemas.microsoft.com/office/drawing/2010/main" id="{7A724B78-86E3-4E6E-B4EA-A1DAAB17DD4F}"/>
                </a:ext>
              </a:extLst>
            </p:cNvPr>
            <p:cNvGrpSpPr/>
            <p:nvPr/>
          </p:nvGrpSpPr>
          <p:grpSpPr>
            <a:xfrm rot="0"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210" name="Google Shape;5188;p83">
                <a:extLst>
                  <a:ext uri="{0AA64622-D885-4DC1-9AE8-14612CBDE865}">
                    <a16:creationId xmlns:a16="http://schemas.microsoft.com/office/drawing/2010/main" id="{801B4913-734B-422D-A1D6-2A144F0A3E27}"/>
                  </a:ext>
                </a:extLst>
              </p:cNvPr>
              <p:cNvCxnSpPr/>
              <p:nvPr/>
            </p:nvCxnSpPr>
            <p:spPr>
              <a:xfrm rot="0">
                <a:off x="5159450" y="1919950"/>
                <a:ext cx="0" cy="862500"/>
              </a:xfrm>
              <a:prstGeom prst="line">
                <a:avLst/>
              </a:prstGeom>
              <a:noFill/>
              <a:ln cap="flat" w="9525">
                <a:solidFill>
                  <a:srgbClr val="e3e9ed"/>
                </a:solidFill>
                <a:prstDash val="solid"/>
                <a:round/>
              </a:ln>
            </p:spPr>
          </p:cxnSp>
          <p:cxnSp>
            <p:nvCxnSpPr>
              <p:cNvPr id="211" name="Google Shape;5189;p83">
                <a:extLst>
                  <a:ext uri="{8E8E84E7-22F3-4810-BDA6-B3701377CACF}">
                    <a16:creationId xmlns:a16="http://schemas.microsoft.com/office/drawing/2010/main" id="{1C1F0D1E-FD1F-48E4-8AF4-93878B60CF04}"/>
                  </a:ext>
                </a:extLst>
              </p:cNvPr>
              <p:cNvCxnSpPr/>
              <p:nvPr/>
            </p:nvCxnSpPr>
            <p:spPr>
              <a:xfrm rot="0">
                <a:off x="5161200" y="2778975"/>
                <a:ext cx="1539300" cy="0"/>
              </a:xfrm>
              <a:prstGeom prst="line">
                <a:avLst/>
              </a:prstGeom>
              <a:noFill/>
              <a:ln cap="flat" w="9525">
                <a:solidFill>
                  <a:srgbClr val="e3e9ed"/>
                </a:solidFill>
                <a:prstDash val="solid"/>
                <a:round/>
              </a:ln>
            </p:spPr>
          </p:cxnSp>
        </p:grpSp>
      </p:grpSp>
      <p:grpSp>
        <p:nvGrpSpPr>
          <p:cNvPr id="212" name="Google Shape;5190;p83">
            <a:extLst>
              <a:ext uri="{B05378A7-265F-455B-8271-DCBBDDD42825}">
                <a16:creationId xmlns:a16="http://schemas.microsoft.com/office/drawing/2010/main" id="{C218E43C-A77A-4DB7-9F16-A156609AC7F4}"/>
              </a:ext>
            </a:extLst>
          </p:cNvPr>
          <p:cNvGrpSpPr/>
          <p:nvPr/>
        </p:nvGrpSpPr>
        <p:grpSpPr>
          <a:xfrm rot="0">
            <a:off x="4257486" y="2439811"/>
            <a:ext cx="1334436" cy="967914"/>
            <a:chOff x="4294922" y="2439811"/>
            <a:chExt cx="1334436" cy="967914"/>
          </a:xfrm>
        </p:grpSpPr>
        <p:grpSp>
          <p:nvGrpSpPr>
            <p:cNvPr id="213" name="Google Shape;5191;p83">
              <a:extLst>
                <a:ext uri="{4919AF62-650A-4E44-AF6D-8454BAC3BFA5}">
                  <a16:creationId xmlns:a16="http://schemas.microsoft.com/office/drawing/2010/main" id="{6A8C9FC2-16BB-4BFA-8B41-130A7F68CADE}"/>
                </a:ext>
              </a:extLst>
            </p:cNvPr>
            <p:cNvGrpSpPr/>
            <p:nvPr/>
          </p:nvGrpSpPr>
          <p:grpSpPr>
            <a:xfrm rot="0">
              <a:off x="4960454" y="2469658"/>
              <a:ext cx="668904" cy="885524"/>
              <a:chOff x="4960454" y="2469658"/>
              <a:chExt cx="668904" cy="885524"/>
            </a:xfrm>
          </p:grpSpPr>
          <p:sp>
            <p:nvSpPr>
              <p:cNvPr id="214" name="Google Shape;5192;p83">
                <a:extLst>
                  <a:ext uri="{ED931A2A-CD66-4362-AC36-2C765B4C4E54}">
                    <a16:creationId xmlns:a16="http://schemas.microsoft.com/office/drawing/2010/main" id="{52AF162B-1C9E-40D6-B170-F3713859DB58}"/>
                  </a:ext>
                </a:extLst>
              </p:cNvPr>
              <p:cNvSpPr/>
              <p:nvPr/>
            </p:nvSpPr>
            <p:spPr>
              <a:xfrm rot="0">
                <a:off x="4960454" y="3257057"/>
                <a:ext cx="668904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5" name="Google Shape;5193;p83">
                <a:extLst>
                  <a:ext uri="{5648154E-4DE4-4C25-B15A-233F3E938E49}">
                    <a16:creationId xmlns:a16="http://schemas.microsoft.com/office/drawing/2010/main" id="{41A14834-BDB2-4C41-9656-990D6E5000D0}"/>
                  </a:ext>
                </a:extLst>
              </p:cNvPr>
              <p:cNvSpPr/>
              <p:nvPr/>
            </p:nvSpPr>
            <p:spPr>
              <a:xfrm rot="0">
                <a:off x="4960454" y="3099584"/>
                <a:ext cx="668904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6" name="Google Shape;5194;p83">
                <a:extLst>
                  <a:ext uri="{BB5F6271-9703-4A2F-86D8-8609D2A4BAAF}">
                    <a16:creationId xmlns:a16="http://schemas.microsoft.com/office/drawing/2010/main" id="{8E0507AA-521C-4B8F-9A31-93E30F77A57A}"/>
                  </a:ext>
                </a:extLst>
              </p:cNvPr>
              <p:cNvSpPr/>
              <p:nvPr/>
            </p:nvSpPr>
            <p:spPr>
              <a:xfrm rot="0">
                <a:off x="4960454" y="2942094"/>
                <a:ext cx="668904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7" name="Google Shape;5195;p83">
                <a:extLst>
                  <a:ext uri="{D3251B8A-83E8-4497-8270-156339C53E02}">
                    <a16:creationId xmlns:a16="http://schemas.microsoft.com/office/drawing/2010/main" id="{04A504AB-5B96-4E51-AD14-1D8DDBC0770B}"/>
                  </a:ext>
                </a:extLst>
              </p:cNvPr>
              <p:cNvSpPr/>
              <p:nvPr/>
            </p:nvSpPr>
            <p:spPr>
              <a:xfrm rot="0">
                <a:off x="4960454" y="2784621"/>
                <a:ext cx="618094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8" name="Google Shape;5196;p83">
                <a:extLst>
                  <a:ext uri="{BD139404-24EC-4E55-8341-78FA8CE9398E}">
                    <a16:creationId xmlns:a16="http://schemas.microsoft.com/office/drawing/2010/main" id="{FCE45408-0687-43CD-B664-9D89FF352347}"/>
                  </a:ext>
                </a:extLst>
              </p:cNvPr>
              <p:cNvSpPr/>
              <p:nvPr/>
            </p:nvSpPr>
            <p:spPr>
              <a:xfrm rot="0">
                <a:off x="4960454" y="2627131"/>
                <a:ext cx="516519" cy="98139"/>
              </a:xfrm>
              <a:custGeom>
                <a:avLst/>
                <a:gdLst/>
                <a:ahLst/>
                <a:cxnLst/>
                <a:rect b="b" l="0" r="r" t="0"/>
                <a:pathLst>
                  <a:path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19" name="Google Shape;5197;p83">
                <a:extLst>
                  <a:ext uri="{C690E4BC-1671-4073-B3FD-D24CCABA59C8}">
                    <a16:creationId xmlns:a16="http://schemas.microsoft.com/office/drawing/2010/main" id="{C560FA92-64FA-48C1-BB1C-C847D85FFA70}"/>
                  </a:ext>
                </a:extLst>
              </p:cNvPr>
              <p:cNvSpPr/>
              <p:nvPr/>
            </p:nvSpPr>
            <p:spPr>
              <a:xfrm rot="0">
                <a:off x="4960454" y="2469658"/>
                <a:ext cx="313293" cy="98078"/>
              </a:xfrm>
              <a:custGeom>
                <a:avLst/>
                <a:gdLst/>
                <a:ahLst/>
                <a:cxnLst/>
                <a:rect b="b" l="0" r="r" t="0"/>
                <a:pathLst>
                  <a:path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grpSp>
          <p:nvGrpSpPr>
            <p:cNvPr id="220" name="Google Shape;5198;p83">
              <a:extLst>
                <a:ext uri="{E7772C4C-716C-4E5A-9C6B-DA28978A9650}">
                  <a16:creationId xmlns:a16="http://schemas.microsoft.com/office/drawing/2010/main" id="{56822E48-A197-4595-92A4-94181D1B8FD9}"/>
                </a:ext>
              </a:extLst>
            </p:cNvPr>
            <p:cNvGrpSpPr/>
            <p:nvPr/>
          </p:nvGrpSpPr>
          <p:grpSpPr>
            <a:xfrm rot="0">
              <a:off x="4294922" y="2469658"/>
              <a:ext cx="668951" cy="885524"/>
              <a:chOff x="4294922" y="2469658"/>
              <a:chExt cx="668951" cy="885524"/>
            </a:xfrm>
          </p:grpSpPr>
          <p:sp>
            <p:nvSpPr>
              <p:cNvPr id="221" name="Google Shape;5199;p83">
                <a:extLst>
                  <a:ext uri="{531552F8-2E50-4FA5-8E0F-9C026A6E3C57}">
                    <a16:creationId xmlns:a16="http://schemas.microsoft.com/office/drawing/2010/main" id="{46076A1B-7377-49D5-BC70-E586AB3858BF}"/>
                  </a:ext>
                </a:extLst>
              </p:cNvPr>
              <p:cNvSpPr/>
              <p:nvPr/>
            </p:nvSpPr>
            <p:spPr>
              <a:xfrm rot="0">
                <a:off x="4294922" y="3257057"/>
                <a:ext cx="668951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2" name="Google Shape;5200;p83">
                <a:extLst>
                  <a:ext uri="{A66B7E26-27E9-42E6-B0A3-5638F2E1E69E}">
                    <a16:creationId xmlns:a16="http://schemas.microsoft.com/office/drawing/2010/main" id="{4F028D5B-9A8B-4E05-A1EF-40AA8B5E6F38}"/>
                  </a:ext>
                </a:extLst>
              </p:cNvPr>
              <p:cNvSpPr/>
              <p:nvPr/>
            </p:nvSpPr>
            <p:spPr>
              <a:xfrm rot="0">
                <a:off x="4294922" y="3099584"/>
                <a:ext cx="668951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3" name="Google Shape;5201;p83">
                <a:extLst>
                  <a:ext uri="{340801E8-0F1A-477E-9B37-EA4A4DA80219}">
                    <a16:creationId xmlns:a16="http://schemas.microsoft.com/office/drawing/2010/main" id="{794C83DC-D844-4F98-8384-4659A7070D5B}"/>
                  </a:ext>
                </a:extLst>
              </p:cNvPr>
              <p:cNvSpPr/>
              <p:nvPr/>
            </p:nvSpPr>
            <p:spPr>
              <a:xfrm rot="0">
                <a:off x="4294922" y="2942094"/>
                <a:ext cx="668951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4" name="Google Shape;5202;p83">
                <a:extLst>
                  <a:ext uri="{6D925C1D-A893-477B-A94C-638476F0450E}">
                    <a16:creationId xmlns:a16="http://schemas.microsoft.com/office/drawing/2010/main" id="{553876AD-445D-419D-9D51-872E01C5992A}"/>
                  </a:ext>
                </a:extLst>
              </p:cNvPr>
              <p:cNvSpPr/>
              <p:nvPr/>
            </p:nvSpPr>
            <p:spPr>
              <a:xfrm rot="0"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b="b" l="0" r="r" t="0"/>
                <a:pathLst>
                  <a:path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5" name="Google Shape;5203;p83">
                <a:extLst>
                  <a:ext uri="{7B596A12-23AE-4E69-A3BA-D135EE10DAD1}">
                    <a16:creationId xmlns:a16="http://schemas.microsoft.com/office/drawing/2010/main" id="{1FB8C220-E51C-419E-961A-17B80994CDBA}"/>
                  </a:ext>
                </a:extLst>
              </p:cNvPr>
              <p:cNvSpPr/>
              <p:nvPr/>
            </p:nvSpPr>
            <p:spPr>
              <a:xfrm rot="0">
                <a:off x="4548960" y="2627131"/>
                <a:ext cx="414914" cy="98139"/>
              </a:xfrm>
              <a:custGeom>
                <a:avLst/>
                <a:gdLst/>
                <a:ahLst/>
                <a:cxnLst/>
                <a:rect b="b" l="0" r="r" t="0"/>
                <a:pathLst>
                  <a:path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sp>
            <p:nvSpPr>
              <p:cNvPr id="226" name="Google Shape;5204;p83">
                <a:extLst>
                  <a:ext uri="{35C52308-1A3A-40CA-8E41-D9A8295F9BA0}">
                    <a16:creationId xmlns:a16="http://schemas.microsoft.com/office/drawing/2010/main" id="{59B8FAB0-0A36-44A3-BBDC-24BA83E7619A}"/>
                  </a:ext>
                </a:extLst>
              </p:cNvPr>
              <p:cNvSpPr/>
              <p:nvPr/>
            </p:nvSpPr>
            <p:spPr>
              <a:xfrm rot="0"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b="b" l="0" r="r" t="0"/>
                <a:pathLst>
                  <a:path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</p:grpSp>
        <p:sp>
          <p:nvSpPr>
            <p:cNvPr id="227" name="Google Shape;5205;p83">
              <a:extLst>
                <a:ext uri="{E0C5A35E-1F3C-4FE6-A469-718D552D58C5}">
                  <a16:creationId xmlns:a16="http://schemas.microsoft.com/office/drawing/2010/main" id="{1A79984F-317C-47EF-99BD-E872479FD079}"/>
                </a:ext>
              </a:extLst>
            </p:cNvPr>
            <p:cNvSpPr/>
            <p:nvPr/>
          </p:nvSpPr>
          <p:spPr>
            <a:xfrm rot="0">
              <a:off x="4963436" y="2439811"/>
              <a:ext cx="16" cy="967914"/>
            </a:xfrm>
            <a:custGeom>
              <a:avLst/>
              <a:gdLst/>
              <a:ahLst/>
              <a:cxnLst/>
              <a:rect b="b" l="0" r="r" t="0"/>
              <a:pathLst>
                <a:path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w="9525">
              <a:solidFill>
                <a:srgbClr val="f2f2f2"/>
              </a:solidFill>
              <a:prstDash val="solid"/>
              <a:miter lim="800000"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8" name="Google Shape;5206;p83">
            <a:extLst>
              <a:ext uri="{3E68447F-C99C-4F1F-8410-635F6201A0E3}">
                <a16:creationId xmlns:a16="http://schemas.microsoft.com/office/drawing/2010/main" id="{5EBA6766-AE9A-432F-AEA9-23AE35827018}"/>
              </a:ext>
            </a:extLst>
          </p:cNvPr>
          <p:cNvGrpSpPr/>
          <p:nvPr/>
        </p:nvGrpSpPr>
        <p:grpSpPr>
          <a:xfrm rot="0">
            <a:off x="4243690" y="3494256"/>
            <a:ext cx="1430949" cy="897289"/>
            <a:chOff x="4351371" y="3547942"/>
            <a:chExt cx="1345130" cy="843475"/>
          </a:xfrm>
        </p:grpSpPr>
        <p:grpSp>
          <p:nvGrpSpPr>
            <p:cNvPr id="229" name="Google Shape;5207;p83">
              <a:extLst>
                <a:ext uri="{AC7F6B7A-CB46-4260-9C25-B5BEAF22B556}">
                  <a16:creationId xmlns:a16="http://schemas.microsoft.com/office/drawing/2010/main" id="{1A824354-FF90-4FB4-AB8A-CAFEFC406B96}"/>
                </a:ext>
              </a:extLst>
            </p:cNvPr>
            <p:cNvGrpSpPr/>
            <p:nvPr/>
          </p:nvGrpSpPr>
          <p:grpSpPr>
            <a:xfrm rot="0">
              <a:off x="4351371" y="4209917"/>
              <a:ext cx="1345130" cy="181500"/>
              <a:chOff x="4351371" y="4209917"/>
              <a:chExt cx="1345130" cy="181500"/>
            </a:xfrm>
          </p:grpSpPr>
          <p:sp>
            <p:nvSpPr>
              <p:cNvPr id="230" name="Google Shape;5208;p83">
                <a:extLst>
                  <a:ext uri="{E8B5B1C9-0E2C-43F0-A5E8-FBF6ABF636C7}">
                    <a16:creationId xmlns:a16="http://schemas.microsoft.com/office/drawing/2010/main" id="{84F50D8E-1F27-4082-A0F5-C0197261A25E}"/>
                  </a:ext>
                </a:extLst>
              </p:cNvPr>
              <p:cNvSpPr/>
              <p:nvPr/>
            </p:nvSpPr>
            <p:spPr>
              <a:xfrm rot="10800000">
                <a:off x="4351371" y="4209917"/>
                <a:ext cx="1281600" cy="181500"/>
              </a:xfrm>
              <a:prstGeom prst="rect">
                <a:avLst/>
              </a:prstGeom>
              <a:solidFill>
                <a:srgbClr val="435d74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231" name="Google Shape;5209;p83">
                <a:extLst>
                  <a:ext uri="{731455B4-D431-409B-A9F3-63D2D1D3FE14}">
                    <a16:creationId xmlns:a16="http://schemas.microsoft.com/office/drawing/2010/main" id="{03CEFE75-E53E-4BC5-B2B0-AF83F1A89F44}"/>
                  </a:ext>
                </a:extLst>
              </p:cNvPr>
              <p:cNvCxnSpPr/>
              <p:nvPr/>
            </p:nvCxnSpPr>
            <p:spPr>
              <a:xfrm rot="0">
                <a:off x="5550999" y="4298797"/>
                <a:ext cx="145500" cy="0"/>
              </a:xfrm>
              <a:prstGeom prst="line">
                <a:avLst/>
              </a:prstGeom>
              <a:noFill/>
              <a:ln cap="flat" w="28575">
                <a:solidFill>
                  <a:srgbClr val="435d74"/>
                </a:solidFill>
                <a:prstDash val="solid"/>
                <a:round/>
              </a:ln>
            </p:spPr>
          </p:cxnSp>
        </p:grpSp>
        <p:grpSp>
          <p:nvGrpSpPr>
            <p:cNvPr id="232" name="Google Shape;5210;p83">
              <a:extLst>
                <a:ext uri="{F68C3CFB-E812-42CE-9E60-0777A49AF43B}">
                  <a16:creationId xmlns:a16="http://schemas.microsoft.com/office/drawing/2010/main" id="{63C56F5B-1AE3-4576-B53E-1F0989ADD144}"/>
                </a:ext>
              </a:extLst>
            </p:cNvPr>
            <p:cNvGrpSpPr/>
            <p:nvPr/>
          </p:nvGrpSpPr>
          <p:grpSpPr>
            <a:xfrm rot="0">
              <a:off x="4403010" y="3985221"/>
              <a:ext cx="1109518" cy="181500"/>
              <a:chOff x="4403010" y="3985221"/>
              <a:chExt cx="1109518" cy="181500"/>
            </a:xfrm>
          </p:grpSpPr>
          <p:sp>
            <p:nvSpPr>
              <p:cNvPr id="233" name="Google Shape;5211;p83">
                <a:extLst>
                  <a:ext uri="{851596CC-5E7B-40DB-BB84-E4672F34DCAC}">
                    <a16:creationId xmlns:a16="http://schemas.microsoft.com/office/drawing/2010/main" id="{C9843DCA-CE9F-434C-A443-06E32737839A}"/>
                  </a:ext>
                </a:extLst>
              </p:cNvPr>
              <p:cNvSpPr/>
              <p:nvPr/>
            </p:nvSpPr>
            <p:spPr>
              <a:xfrm rot="10800000">
                <a:off x="4471828" y="3985221"/>
                <a:ext cx="1040700" cy="181500"/>
              </a:xfrm>
              <a:prstGeom prst="rect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234" name="Google Shape;5212;p83">
                <a:extLst>
                  <a:ext uri="{C5249B4E-7797-4646-8221-20C45D373484}">
                    <a16:creationId xmlns:a16="http://schemas.microsoft.com/office/drawing/2010/main" id="{9F3D1D7D-FC48-416F-A5DE-157330BF3D6B}"/>
                  </a:ext>
                </a:extLst>
              </p:cNvPr>
              <p:cNvCxnSpPr/>
              <p:nvPr/>
            </p:nvCxnSpPr>
            <p:spPr>
              <a:xfrm rot="0">
                <a:off x="4403010" y="4075993"/>
                <a:ext cx="145500" cy="0"/>
              </a:xfrm>
              <a:prstGeom prst="line">
                <a:avLst/>
              </a:prstGeom>
              <a:noFill/>
              <a:ln cap="flat" w="28575">
                <a:solidFill>
                  <a:srgbClr val="5f7d95"/>
                </a:solidFill>
                <a:prstDash val="solid"/>
                <a:round/>
              </a:ln>
            </p:spPr>
          </p:cxnSp>
        </p:grpSp>
        <p:grpSp>
          <p:nvGrpSpPr>
            <p:cNvPr id="235" name="Google Shape;5213;p83">
              <a:extLst>
                <a:ext uri="{B86BAADD-8067-4E5E-A74E-619DCF73ACF7}">
                  <a16:creationId xmlns:a16="http://schemas.microsoft.com/office/drawing/2010/main" id="{075E63A9-26E4-4C5D-9471-996E3C984EE8}"/>
                </a:ext>
              </a:extLst>
            </p:cNvPr>
            <p:cNvGrpSpPr/>
            <p:nvPr/>
          </p:nvGrpSpPr>
          <p:grpSpPr>
            <a:xfrm rot="0">
              <a:off x="4618704" y="3766581"/>
              <a:ext cx="807857" cy="181500"/>
              <a:chOff x="4618704" y="3766581"/>
              <a:chExt cx="807857" cy="181500"/>
            </a:xfrm>
          </p:grpSpPr>
          <p:sp>
            <p:nvSpPr>
              <p:cNvPr id="236" name="Google Shape;5214;p83">
                <a:extLst>
                  <a:ext uri="{064A5619-7A57-45EC-B44D-2CFC38492BA0}">
                    <a16:creationId xmlns:a16="http://schemas.microsoft.com/office/drawing/2010/main" id="{A6CE5611-923F-4D75-9ABB-61E02CE4204A}"/>
                  </a:ext>
                </a:extLst>
              </p:cNvPr>
              <p:cNvSpPr/>
              <p:nvPr/>
            </p:nvSpPr>
            <p:spPr>
              <a:xfrm rot="10800000">
                <a:off x="4618704" y="3766581"/>
                <a:ext cx="747000" cy="181500"/>
              </a:xfrm>
              <a:prstGeom prst="rect">
                <a:avLst/>
              </a:pr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237" name="Google Shape;5215;p83">
                <a:extLst>
                  <a:ext uri="{AD199E7D-84B6-4EF8-9C19-0E40411B8144}">
                    <a16:creationId xmlns:a16="http://schemas.microsoft.com/office/drawing/2010/main" id="{4A0D231D-A2F2-489B-B3F8-4444AB5576F6}"/>
                  </a:ext>
                </a:extLst>
              </p:cNvPr>
              <p:cNvCxnSpPr/>
              <p:nvPr/>
            </p:nvCxnSpPr>
            <p:spPr>
              <a:xfrm rot="0">
                <a:off x="5281062" y="3855291"/>
                <a:ext cx="145500" cy="0"/>
              </a:xfrm>
              <a:prstGeom prst="line">
                <a:avLst/>
              </a:prstGeom>
              <a:noFill/>
              <a:ln cap="flat" w="28575">
                <a:solidFill>
                  <a:srgbClr val="869fb2"/>
                </a:solidFill>
                <a:prstDash val="solid"/>
                <a:round/>
              </a:ln>
            </p:spPr>
          </p:cxnSp>
        </p:grpSp>
        <p:grpSp>
          <p:nvGrpSpPr>
            <p:cNvPr id="238" name="Google Shape;5216;p83">
              <a:extLst>
                <a:ext uri="{BA6DA300-1D7C-4E0A-94E8-F5FFB1F33379}">
                  <a16:creationId xmlns:a16="http://schemas.microsoft.com/office/drawing/2010/main" id="{77A61195-EC79-42EC-B17E-49CBAA41E8F9}"/>
                </a:ext>
              </a:extLst>
            </p:cNvPr>
            <p:cNvGrpSpPr/>
            <p:nvPr/>
          </p:nvGrpSpPr>
          <p:grpSpPr>
            <a:xfrm rot="0">
              <a:off x="4735238" y="3547942"/>
              <a:ext cx="462838" cy="181500"/>
              <a:chOff x="4735238" y="3547942"/>
              <a:chExt cx="462838" cy="181500"/>
            </a:xfrm>
          </p:grpSpPr>
          <p:sp>
            <p:nvSpPr>
              <p:cNvPr id="239" name="Google Shape;5217;p83">
                <a:extLst>
                  <a:ext uri="{4ACC210A-D1B5-489A-855C-0F10C1A74A81}">
                    <a16:creationId xmlns:a16="http://schemas.microsoft.com/office/drawing/2010/main" id="{0DCEA583-9137-4D97-AF86-F8392CE7D82F}"/>
                  </a:ext>
                </a:extLst>
              </p:cNvPr>
              <p:cNvSpPr/>
              <p:nvPr/>
            </p:nvSpPr>
            <p:spPr>
              <a:xfrm rot="10800000">
                <a:off x="4786477" y="3547942"/>
                <a:ext cx="411600" cy="181500"/>
              </a:xfrm>
              <a:prstGeom prst="rect">
                <a:avLst/>
              </a:prstGeom>
              <a:solidFill>
                <a:srgbClr val="bac8d3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cxnSp>
            <p:nvCxnSpPr>
              <p:cNvPr id="240" name="Google Shape;5218;p83">
                <a:extLst>
                  <a:ext uri="{8DED7CD5-E61A-40AD-9A8C-CEEE0CAA4BFB}">
                    <a16:creationId xmlns:a16="http://schemas.microsoft.com/office/drawing/2010/main" id="{42972297-8E49-497D-BBB7-B74F27EE3B76}"/>
                  </a:ext>
                </a:extLst>
              </p:cNvPr>
              <p:cNvCxnSpPr/>
              <p:nvPr/>
            </p:nvCxnSpPr>
            <p:spPr>
              <a:xfrm rot="0">
                <a:off x="4735238" y="3636872"/>
                <a:ext cx="145500" cy="0"/>
              </a:xfrm>
              <a:prstGeom prst="line">
                <a:avLst/>
              </a:prstGeom>
              <a:noFill/>
              <a:ln cap="flat" w="28575">
                <a:solidFill>
                  <a:srgbClr val="bac8d3"/>
                </a:solidFill>
                <a:prstDash val="solid"/>
                <a:round/>
              </a:ln>
            </p:spPr>
          </p:cxnSp>
        </p:grpSp>
      </p:grpSp>
      <p:grpSp>
        <p:nvGrpSpPr>
          <p:cNvPr id="241" name="Google Shape;5219;p83">
            <a:extLst>
              <a:ext uri="{D733C773-3889-4AD0-918D-C589364DE754}">
                <a16:creationId xmlns:a16="http://schemas.microsoft.com/office/drawing/2010/main" id="{9B575EBA-C02F-4AC3-A04B-C45717FCA45A}"/>
              </a:ext>
            </a:extLst>
          </p:cNvPr>
          <p:cNvGrpSpPr/>
          <p:nvPr/>
        </p:nvGrpSpPr>
        <p:grpSpPr>
          <a:xfrm rot="0">
            <a:off x="7420047" y="2429580"/>
            <a:ext cx="1020955" cy="928853"/>
            <a:chOff x="926675" y="238125"/>
            <a:chExt cx="5755100" cy="5232975"/>
          </a:xfrm>
        </p:grpSpPr>
        <p:sp>
          <p:nvSpPr>
            <p:cNvPr id="242" name="Google Shape;5220;p83">
              <a:extLst>
                <a:ext uri="{1869888A-701C-48D7-ADC0-CA189933B6B4}">
                  <a16:creationId xmlns:a16="http://schemas.microsoft.com/office/drawing/2010/main" id="{73BCF5FB-F31C-4C0F-9EDD-F73688D90773}"/>
                </a:ext>
              </a:extLst>
            </p:cNvPr>
            <p:cNvSpPr/>
            <p:nvPr/>
          </p:nvSpPr>
          <p:spPr>
            <a:xfrm rot="0">
              <a:off x="2235475" y="2161100"/>
              <a:ext cx="3138650" cy="1012350"/>
            </a:xfrm>
            <a:custGeom>
              <a:avLst/>
              <a:gdLst/>
              <a:ahLst/>
              <a:cxnLst/>
              <a:rect b="b" l="0" r="r" t="0"/>
              <a:pathLst>
                <a:path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3" name="Google Shape;5221;p83">
              <a:extLst>
                <a:ext uri="{7659446D-CD3B-4108-AE21-A3A62D443EC8}">
                  <a16:creationId xmlns:a16="http://schemas.microsoft.com/office/drawing/2010/main" id="{519EF8DE-0E2A-4D48-B353-E34A4E12E5F8}"/>
                </a:ext>
              </a:extLst>
            </p:cNvPr>
            <p:cNvSpPr/>
            <p:nvPr/>
          </p:nvSpPr>
          <p:spPr>
            <a:xfrm rot="0">
              <a:off x="2825775" y="238125"/>
              <a:ext cx="1961900" cy="1850224"/>
            </a:xfrm>
            <a:custGeom>
              <a:avLst/>
              <a:gdLst/>
              <a:ahLst/>
              <a:cxnLst/>
              <a:rect b="b" l="0" r="r" t="0"/>
              <a:pathLst>
                <a:path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4" name="Google Shape;5222;p83">
              <a:extLst>
                <a:ext uri="{6ABAE2B3-D990-464B-9AA2-6FF25EE84D04}">
                  <a16:creationId xmlns:a16="http://schemas.microsoft.com/office/drawing/2010/main" id="{D5D040F2-561E-44F1-8C5E-91983FC19C9D}"/>
                </a:ext>
              </a:extLst>
            </p:cNvPr>
            <p:cNvSpPr/>
            <p:nvPr/>
          </p:nvSpPr>
          <p:spPr>
            <a:xfrm rot="0">
              <a:off x="926675" y="4357100"/>
              <a:ext cx="5755100" cy="1114000"/>
            </a:xfrm>
            <a:custGeom>
              <a:avLst/>
              <a:gdLst/>
              <a:ahLst/>
              <a:cxnLst/>
              <a:rect b="b" l="0" r="r" t="0"/>
              <a:pathLst>
                <a:path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5" name="Google Shape;5223;p83">
              <a:extLst>
                <a:ext uri="{A563BC4E-1BC2-419C-BDED-1491EF19DAA0}">
                  <a16:creationId xmlns:a16="http://schemas.microsoft.com/office/drawing/2010/main" id="{E790965D-4460-47E8-87A6-1C5FB0D61F9A}"/>
                </a:ext>
              </a:extLst>
            </p:cNvPr>
            <p:cNvSpPr/>
            <p:nvPr/>
          </p:nvSpPr>
          <p:spPr>
            <a:xfrm rot="0">
              <a:off x="1621700" y="3256600"/>
              <a:ext cx="4370050" cy="1006950"/>
            </a:xfrm>
            <a:custGeom>
              <a:avLst/>
              <a:gdLst/>
              <a:ahLst/>
              <a:cxnLst/>
              <a:rect b="b" l="0" r="r" t="0"/>
              <a:pathLst>
                <a:path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6" name="Google Shape;5224;p83">
            <a:extLst>
              <a:ext uri="{F36ED211-01F8-42A6-9F47-4DD34F4BEBCA}">
                <a16:creationId xmlns:a16="http://schemas.microsoft.com/office/drawing/2010/main" id="{0EE0C02E-5717-44B4-83C7-A9DE26A3EEF4}"/>
              </a:ext>
            </a:extLst>
          </p:cNvPr>
          <p:cNvGrpSpPr/>
          <p:nvPr/>
        </p:nvGrpSpPr>
        <p:grpSpPr>
          <a:xfrm rot="0"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247" name="Google Shape;5225;p83">
              <a:extLst>
                <a:ext uri="{9486D39A-CA5B-46A7-87C1-DA3060C390F0}">
                  <a16:creationId xmlns:a16="http://schemas.microsoft.com/office/drawing/2010/main" id="{E96ADF50-C78A-4EC0-8AC4-6025DECE7256}"/>
                </a:ext>
              </a:extLst>
            </p:cNvPr>
            <p:cNvGrpSpPr/>
            <p:nvPr/>
          </p:nvGrpSpPr>
          <p:grpSpPr>
            <a:xfrm rot="0"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248" name="Google Shape;5226;p83">
                <a:extLst>
                  <a:ext uri="{50A9498D-40FB-4363-AEAD-230F9018666C}">
                    <a16:creationId xmlns:a16="http://schemas.microsoft.com/office/drawing/2010/main" id="{BD10CEFD-C961-4476-96EC-C372AA5B4B30}"/>
                  </a:ext>
                </a:extLst>
              </p:cNvPr>
              <p:cNvCxnSpPr/>
              <p:nvPr/>
            </p:nvCxnSpPr>
            <p:spPr>
              <a:xfrm rot="0">
                <a:off x="743025" y="2782450"/>
                <a:ext cx="0" cy="1577400"/>
              </a:xfrm>
              <a:prstGeom prst="line">
                <a:avLst/>
              </a:prstGeom>
              <a:noFill/>
              <a:ln cap="flat" w="19050">
                <a:solidFill>
                  <a:srgbClr val="e3e7ea"/>
                </a:solidFill>
                <a:prstDash val="solid"/>
                <a:round/>
              </a:ln>
            </p:spPr>
          </p:cxnSp>
          <p:cxnSp>
            <p:nvCxnSpPr>
              <p:cNvPr id="249" name="Google Shape;5227;p83">
                <a:extLst>
                  <a:ext uri="{7DFBAF20-D745-40A5-BA7D-F7260832C8CD}">
                    <a16:creationId xmlns:a16="http://schemas.microsoft.com/office/drawing/2010/main" id="{5E1879E3-E29C-4B36-B484-CF0B6BD7F8ED}"/>
                  </a:ext>
                </a:extLst>
              </p:cNvPr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line">
                <a:avLst/>
              </a:prstGeom>
              <a:noFill/>
              <a:ln cap="flat" w="19050">
                <a:solidFill>
                  <a:srgbClr val="e3e7ea"/>
                </a:solidFill>
                <a:prstDash val="solid"/>
                <a:round/>
              </a:ln>
            </p:spPr>
          </p:cxnSp>
        </p:grpSp>
        <p:grpSp>
          <p:nvGrpSpPr>
            <p:cNvPr id="250" name="Google Shape;5228;p83">
              <a:extLst>
                <a:ext uri="{C8C80BA5-D3C7-4728-B2CA-2314BE06D79A}">
                  <a16:creationId xmlns:a16="http://schemas.microsoft.com/office/drawing/2010/main" id="{758A4F52-354E-4E98-9F7C-2524CC055956}"/>
                </a:ext>
              </a:extLst>
            </p:cNvPr>
            <p:cNvGrpSpPr/>
            <p:nvPr/>
          </p:nvGrpSpPr>
          <p:grpSpPr>
            <a:xfrm rot="0">
              <a:off x="819108" y="2882500"/>
              <a:ext cx="1556791" cy="1426185"/>
              <a:chOff x="819108" y="2882500"/>
              <a:chExt cx="1556791" cy="1426185"/>
            </a:xfrm>
          </p:grpSpPr>
          <p:grpSp>
            <p:nvGrpSpPr>
              <p:cNvPr id="251" name="Google Shape;5229;p83">
                <a:extLst>
                  <a:ext uri="{135A0A1D-A231-4F25-A197-D56D149CE5EA}">
                    <a16:creationId xmlns:a16="http://schemas.microsoft.com/office/drawing/2010/main" id="{BCF381AF-33BA-4D19-A361-900C72ADCB15}"/>
                  </a:ext>
                </a:extLst>
              </p:cNvPr>
              <p:cNvGrpSpPr/>
              <p:nvPr/>
            </p:nvGrpSpPr>
            <p:grpSpPr>
              <a:xfrm rot="0">
                <a:off x="819108" y="2882500"/>
                <a:ext cx="103104" cy="1426185"/>
                <a:chOff x="4674013" y="3100904"/>
                <a:chExt cx="122758" cy="1698043"/>
              </a:xfrm>
            </p:grpSpPr>
            <p:sp>
              <p:nvSpPr>
                <p:cNvPr id="252" name="Google Shape;5230;p83">
                  <a:extLst>
                    <a:ext uri="{9EA29C6D-459A-47D4-B106-21A2CCC8ABFF}">
                      <a16:creationId xmlns:a16="http://schemas.microsoft.com/office/drawing/2010/main" id="{010117D2-08A9-4C73-8AB5-B09D2B6D973E}"/>
                    </a:ext>
                  </a:extLst>
                </p:cNvPr>
                <p:cNvSpPr/>
                <p:nvPr/>
              </p:nvSpPr>
              <p:spPr>
                <a:xfrm rot="0">
                  <a:off x="4674013" y="3100904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3" name="Google Shape;5231;p83">
                  <a:extLst>
                    <a:ext uri="{69CCE123-46C3-42CD-B818-C08426160B22}">
                      <a16:creationId xmlns:a16="http://schemas.microsoft.com/office/drawing/2010/main" id="{4C3B62FD-73D2-4CD1-B017-DE31A67095BB}"/>
                    </a:ext>
                  </a:extLst>
                </p:cNvPr>
                <p:cNvSpPr/>
                <p:nvPr/>
              </p:nvSpPr>
              <p:spPr>
                <a:xfrm rot="0">
                  <a:off x="4674013" y="3363453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4" name="Google Shape;5232;p83">
                  <a:extLst>
                    <a:ext uri="{F20DFB51-BCBE-4971-808D-9556A9C4FE37}">
                      <a16:creationId xmlns:a16="http://schemas.microsoft.com/office/drawing/2010/main" id="{F5A1146F-6D48-421A-A03A-DD7A686B4C81}"/>
                    </a:ext>
                  </a:extLst>
                </p:cNvPr>
                <p:cNvSpPr/>
                <p:nvPr/>
              </p:nvSpPr>
              <p:spPr>
                <a:xfrm rot="0">
                  <a:off x="4674013" y="3625992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5" name="Google Shape;5233;p83">
                  <a:extLst>
                    <a:ext uri="{DF64F6B5-BBD1-4296-B441-413188A2EED6}">
                      <a16:creationId xmlns:a16="http://schemas.microsoft.com/office/drawing/2010/main" id="{6B1F199D-964C-46B6-BCE8-DCF9171AEC49}"/>
                    </a:ext>
                  </a:extLst>
                </p:cNvPr>
                <p:cNvSpPr/>
                <p:nvPr/>
              </p:nvSpPr>
              <p:spPr>
                <a:xfrm rot="0">
                  <a:off x="4674013" y="3888561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6" name="Google Shape;5234;p83">
                  <a:extLst>
                    <a:ext uri="{54310806-4451-4A0E-9F01-25FC2EE32DA7}">
                      <a16:creationId xmlns:a16="http://schemas.microsoft.com/office/drawing/2010/main" id="{76DC2A43-5BB8-4C25-B0AD-5A4AEE2E802F}"/>
                    </a:ext>
                  </a:extLst>
                </p:cNvPr>
                <p:cNvSpPr/>
                <p:nvPr/>
              </p:nvSpPr>
              <p:spPr>
                <a:xfrm rot="0">
                  <a:off x="4674013" y="4151100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7" name="Google Shape;5235;p83">
                  <a:extLst>
                    <a:ext uri="{64A95624-8DAF-4A79-B347-3AD9254287EE}">
                      <a16:creationId xmlns:a16="http://schemas.microsoft.com/office/drawing/2010/main" id="{65F91D16-6F16-485D-96F3-A9D229F16A24}"/>
                    </a:ext>
                  </a:extLst>
                </p:cNvPr>
                <p:cNvSpPr/>
                <p:nvPr/>
              </p:nvSpPr>
              <p:spPr>
                <a:xfrm rot="0">
                  <a:off x="4674013" y="4413650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58" name="Google Shape;5236;p83">
                  <a:extLst>
                    <a:ext uri="{26A5DC02-D1A8-4E9A-83A5-DA12839606C1}">
                      <a16:creationId xmlns:a16="http://schemas.microsoft.com/office/drawing/2010/main" id="{87407966-93BE-4A51-BA83-677D7EA5903A}"/>
                    </a:ext>
                  </a:extLst>
                </p:cNvPr>
                <p:cNvSpPr/>
                <p:nvPr/>
              </p:nvSpPr>
              <p:spPr>
                <a:xfrm rot="0">
                  <a:off x="4674013" y="4676209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59" name="Google Shape;5237;p83">
                <a:extLst>
                  <a:ext uri="{4C7D81C9-E953-458B-B500-108F0D4E37BA}">
                    <a16:creationId xmlns:a16="http://schemas.microsoft.com/office/drawing/2010/main" id="{914CF41B-9DF3-4629-85D9-245B49F9B583}"/>
                  </a:ext>
                </a:extLst>
              </p:cNvPr>
              <p:cNvGrpSpPr/>
              <p:nvPr/>
            </p:nvGrpSpPr>
            <p:grpSpPr>
              <a:xfrm rot="0">
                <a:off x="1062475" y="2882500"/>
                <a:ext cx="103104" cy="1426185"/>
                <a:chOff x="4940438" y="3100904"/>
                <a:chExt cx="122758" cy="1698043"/>
              </a:xfrm>
            </p:grpSpPr>
            <p:sp>
              <p:nvSpPr>
                <p:cNvPr id="260" name="Google Shape;5238;p83">
                  <a:extLst>
                    <a:ext uri="{3B2916DF-D140-4A83-8A7C-D26136D677F3}">
                      <a16:creationId xmlns:a16="http://schemas.microsoft.com/office/drawing/2010/main" id="{59C60565-DB9D-468C-BBDE-A9045ABDB78D}"/>
                    </a:ext>
                  </a:extLst>
                </p:cNvPr>
                <p:cNvSpPr/>
                <p:nvPr/>
              </p:nvSpPr>
              <p:spPr>
                <a:xfrm rot="0">
                  <a:off x="4940438" y="3100904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1" name="Google Shape;5239;p83">
                  <a:extLst>
                    <a:ext uri="{ECFFD8B0-8190-4E69-A539-7A78369BEB3E}">
                      <a16:creationId xmlns:a16="http://schemas.microsoft.com/office/drawing/2010/main" id="{4DD26276-34BD-4ECD-BB04-08CF3D5069A1}"/>
                    </a:ext>
                  </a:extLst>
                </p:cNvPr>
                <p:cNvSpPr/>
                <p:nvPr/>
              </p:nvSpPr>
              <p:spPr>
                <a:xfrm rot="0">
                  <a:off x="4940438" y="3363453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2" name="Google Shape;5240;p83">
                  <a:extLst>
                    <a:ext uri="{6FD6D321-45CC-4412-A3B7-48CC2584580A}">
                      <a16:creationId xmlns:a16="http://schemas.microsoft.com/office/drawing/2010/main" id="{15934BBE-D213-41E8-B7F2-C952B40C0C0C}"/>
                    </a:ext>
                  </a:extLst>
                </p:cNvPr>
                <p:cNvSpPr/>
                <p:nvPr/>
              </p:nvSpPr>
              <p:spPr>
                <a:xfrm rot="0">
                  <a:off x="4940438" y="3625992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3" name="Google Shape;5241;p83">
                  <a:extLst>
                    <a:ext uri="{332604C2-3F17-4C7F-9C2B-08D00BACE4AC}">
                      <a16:creationId xmlns:a16="http://schemas.microsoft.com/office/drawing/2010/main" id="{95E2E3DC-ADB4-4CAA-9BC7-AB89A7DDD81A}"/>
                    </a:ext>
                  </a:extLst>
                </p:cNvPr>
                <p:cNvSpPr/>
                <p:nvPr/>
              </p:nvSpPr>
              <p:spPr>
                <a:xfrm rot="0">
                  <a:off x="4940438" y="3888561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4" name="Google Shape;5242;p83">
                  <a:extLst>
                    <a:ext uri="{CE6027EC-C389-47DA-A547-F85B9F8685BA}">
                      <a16:creationId xmlns:a16="http://schemas.microsoft.com/office/drawing/2010/main" id="{43603214-4BC4-4191-ADF3-5863328D501E}"/>
                    </a:ext>
                  </a:extLst>
                </p:cNvPr>
                <p:cNvSpPr/>
                <p:nvPr/>
              </p:nvSpPr>
              <p:spPr>
                <a:xfrm rot="0">
                  <a:off x="4940438" y="4151100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5" name="Google Shape;5243;p83">
                  <a:extLst>
                    <a:ext uri="{57DA54E3-E960-4EAD-AB94-CC74B5FA38AA}">
                      <a16:creationId xmlns:a16="http://schemas.microsoft.com/office/drawing/2010/main" id="{A4A65ED9-B420-4236-827D-A7A7B2CA1BB4}"/>
                    </a:ext>
                  </a:extLst>
                </p:cNvPr>
                <p:cNvSpPr/>
                <p:nvPr/>
              </p:nvSpPr>
              <p:spPr>
                <a:xfrm rot="0">
                  <a:off x="4940438" y="4413650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6" name="Google Shape;5244;p83">
                  <a:extLst>
                    <a:ext uri="{B35FA35A-4878-4CE6-BA86-45E5929FA62D}">
                      <a16:creationId xmlns:a16="http://schemas.microsoft.com/office/drawing/2010/main" id="{C80AA283-54CF-444A-A0BB-24D590E303CD}"/>
                    </a:ext>
                  </a:extLst>
                </p:cNvPr>
                <p:cNvSpPr/>
                <p:nvPr/>
              </p:nvSpPr>
              <p:spPr>
                <a:xfrm rot="0">
                  <a:off x="4940438" y="4676209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67" name="Google Shape;5245;p83">
                <a:extLst>
                  <a:ext uri="{83D2D847-78AE-4B5A-BF14-B482C7D788E6}">
                    <a16:creationId xmlns:a16="http://schemas.microsoft.com/office/drawing/2010/main" id="{52F6C440-24FD-4DDD-916C-E0FB6FEE19F9}"/>
                  </a:ext>
                </a:extLst>
              </p:cNvPr>
              <p:cNvGrpSpPr/>
              <p:nvPr/>
            </p:nvGrpSpPr>
            <p:grpSpPr>
              <a:xfrm rot="0">
                <a:off x="1299324" y="2882500"/>
                <a:ext cx="103104" cy="1426185"/>
                <a:chOff x="5206863" y="3100904"/>
                <a:chExt cx="122758" cy="1698043"/>
              </a:xfrm>
            </p:grpSpPr>
            <p:sp>
              <p:nvSpPr>
                <p:cNvPr id="268" name="Google Shape;5246;p83">
                  <a:extLst>
                    <a:ext uri="{1D01C364-D60A-49BB-A78F-9C2AD1805B67}">
                      <a16:creationId xmlns:a16="http://schemas.microsoft.com/office/drawing/2010/main" id="{2BD79564-7FD6-426A-A142-67FED042745C}"/>
                    </a:ext>
                  </a:extLst>
                </p:cNvPr>
                <p:cNvSpPr/>
                <p:nvPr/>
              </p:nvSpPr>
              <p:spPr>
                <a:xfrm rot="0">
                  <a:off x="5206863" y="3100904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69" name="Google Shape;5247;p83">
                  <a:extLst>
                    <a:ext uri="{5E17C540-A603-4A04-A9FB-564909333E9B}">
                      <a16:creationId xmlns:a16="http://schemas.microsoft.com/office/drawing/2010/main" id="{20002116-18D0-4672-B158-74EA6FED20FC}"/>
                    </a:ext>
                  </a:extLst>
                </p:cNvPr>
                <p:cNvSpPr/>
                <p:nvPr/>
              </p:nvSpPr>
              <p:spPr>
                <a:xfrm rot="0"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0" name="Google Shape;5248;p83">
                  <a:extLst>
                    <a:ext uri="{87C579CC-11A1-42F8-B0E7-BFFFB51FF5DA}">
                      <a16:creationId xmlns:a16="http://schemas.microsoft.com/office/drawing/2010/main" id="{9519BEBB-E781-466A-825A-99092F82F44E}"/>
                    </a:ext>
                  </a:extLst>
                </p:cNvPr>
                <p:cNvSpPr/>
                <p:nvPr/>
              </p:nvSpPr>
              <p:spPr>
                <a:xfrm rot="0">
                  <a:off x="5206863" y="3625992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1" name="Google Shape;5249;p83">
                  <a:extLst>
                    <a:ext uri="{D9B342D1-9037-4990-BA32-FBAAB8D30367}">
                      <a16:creationId xmlns:a16="http://schemas.microsoft.com/office/drawing/2010/main" id="{3966C81A-0684-49DB-8721-9140ED2B6E53}"/>
                    </a:ext>
                  </a:extLst>
                </p:cNvPr>
                <p:cNvSpPr/>
                <p:nvPr/>
              </p:nvSpPr>
              <p:spPr>
                <a:xfrm rot="0">
                  <a:off x="5206863" y="3888561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2" name="Google Shape;5250;p83">
                  <a:extLst>
                    <a:ext uri="{71DAC95F-C0C8-49F3-A924-387DD5C40C86}">
                      <a16:creationId xmlns:a16="http://schemas.microsoft.com/office/drawing/2010/main" id="{8940F22A-D914-4CAB-B8AD-A0AF78B016EA}"/>
                    </a:ext>
                  </a:extLst>
                </p:cNvPr>
                <p:cNvSpPr/>
                <p:nvPr/>
              </p:nvSpPr>
              <p:spPr>
                <a:xfrm rot="0">
                  <a:off x="5206863" y="4151100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3" name="Google Shape;5251;p83">
                  <a:extLst>
                    <a:ext uri="{D8607758-7C26-4A53-A0FB-62D84B912201}">
                      <a16:creationId xmlns:a16="http://schemas.microsoft.com/office/drawing/2010/main" id="{3C5A3C75-B941-4925-9D8A-716CBE76F519}"/>
                    </a:ext>
                  </a:extLst>
                </p:cNvPr>
                <p:cNvSpPr/>
                <p:nvPr/>
              </p:nvSpPr>
              <p:spPr>
                <a:xfrm rot="0">
                  <a:off x="5206863" y="4413650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4" name="Google Shape;5252;p83">
                  <a:extLst>
                    <a:ext uri="{9C84421F-D04D-455B-9570-FD2AEF52D1B2}">
                      <a16:creationId xmlns:a16="http://schemas.microsoft.com/office/drawing/2010/main" id="{D7791800-6957-4F36-B031-64573B4A6F4F}"/>
                    </a:ext>
                  </a:extLst>
                </p:cNvPr>
                <p:cNvSpPr/>
                <p:nvPr/>
              </p:nvSpPr>
              <p:spPr>
                <a:xfrm rot="0">
                  <a:off x="5206863" y="4676209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75" name="Google Shape;5253;p83">
                <a:extLst>
                  <a:ext uri="{873A16FD-D554-43E3-AA69-237F4DFB7C71}">
                    <a16:creationId xmlns:a16="http://schemas.microsoft.com/office/drawing/2010/main" id="{7F6FE6E5-D0EC-40FC-BF33-C663CCDA8FC9}"/>
                  </a:ext>
                </a:extLst>
              </p:cNvPr>
              <p:cNvGrpSpPr/>
              <p:nvPr/>
            </p:nvGrpSpPr>
            <p:grpSpPr>
              <a:xfrm rot="0">
                <a:off x="1786057" y="2882500"/>
                <a:ext cx="103104" cy="1426185"/>
                <a:chOff x="6006138" y="3143629"/>
                <a:chExt cx="122758" cy="1698043"/>
              </a:xfrm>
            </p:grpSpPr>
            <p:sp>
              <p:nvSpPr>
                <p:cNvPr id="276" name="Google Shape;5254;p83">
                  <a:extLst>
                    <a:ext uri="{09B2F6AD-020D-488C-B060-869234CB9732}">
                      <a16:creationId xmlns:a16="http://schemas.microsoft.com/office/drawing/2010/main" id="{45682004-1F8F-41E2-8220-3A2ABEF1FB67}"/>
                    </a:ext>
                  </a:extLst>
                </p:cNvPr>
                <p:cNvSpPr/>
                <p:nvPr/>
              </p:nvSpPr>
              <p:spPr>
                <a:xfrm rot="0">
                  <a:off x="6006138" y="3143629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7" name="Google Shape;5255;p83">
                  <a:extLst>
                    <a:ext uri="{45C1996E-F410-46F5-95AF-99D36ACFB56F}">
                      <a16:creationId xmlns:a16="http://schemas.microsoft.com/office/drawing/2010/main" id="{7CD80E4E-04E9-400E-A228-CA317B08172A}"/>
                    </a:ext>
                  </a:extLst>
                </p:cNvPr>
                <p:cNvSpPr/>
                <p:nvPr/>
              </p:nvSpPr>
              <p:spPr>
                <a:xfrm rot="0"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8" name="Google Shape;5256;p83">
                  <a:extLst>
                    <a:ext uri="{FDB53145-E54A-4AB2-9EBC-BF7E406CACC6}">
                      <a16:creationId xmlns:a16="http://schemas.microsoft.com/office/drawing/2010/main" id="{936AD786-B364-48E8-B6DB-5CECCDAF8A84}"/>
                    </a:ext>
                  </a:extLst>
                </p:cNvPr>
                <p:cNvSpPr/>
                <p:nvPr/>
              </p:nvSpPr>
              <p:spPr>
                <a:xfrm rot="0">
                  <a:off x="6006138" y="3668717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79" name="Google Shape;5257;p83">
                  <a:extLst>
                    <a:ext uri="{E8BC51FD-F5A5-4D91-B234-65C94E17DC15}">
                      <a16:creationId xmlns:a16="http://schemas.microsoft.com/office/drawing/2010/main" id="{3DD55543-AD0A-40F4-9CA0-729148D246B1}"/>
                    </a:ext>
                  </a:extLst>
                </p:cNvPr>
                <p:cNvSpPr/>
                <p:nvPr/>
              </p:nvSpPr>
              <p:spPr>
                <a:xfrm rot="0">
                  <a:off x="6006138" y="3931286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0" name="Google Shape;5258;p83">
                  <a:extLst>
                    <a:ext uri="{76F2892C-7EE3-4939-B7B6-1712A294BA50}">
                      <a16:creationId xmlns:a16="http://schemas.microsoft.com/office/drawing/2010/main" id="{BCBFE5D1-C28E-4B31-B5E2-B722470707AC}"/>
                    </a:ext>
                  </a:extLst>
                </p:cNvPr>
                <p:cNvSpPr/>
                <p:nvPr/>
              </p:nvSpPr>
              <p:spPr>
                <a:xfrm rot="0">
                  <a:off x="6006138" y="4193825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1" name="Google Shape;5259;p83">
                  <a:extLst>
                    <a:ext uri="{91F7BA3D-1DBD-4F37-87A2-EEA29390D2ED}">
                      <a16:creationId xmlns:a16="http://schemas.microsoft.com/office/drawing/2010/main" id="{06543FAF-A6DB-4A28-B722-3591D05A8EB4}"/>
                    </a:ext>
                  </a:extLst>
                </p:cNvPr>
                <p:cNvSpPr/>
                <p:nvPr/>
              </p:nvSpPr>
              <p:spPr>
                <a:xfrm rot="0">
                  <a:off x="6006138" y="4456375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2" name="Google Shape;5260;p83">
                  <a:extLst>
                    <a:ext uri="{DF3279AE-2FFD-4F7C-8A6D-D8C7420F058D}">
                      <a16:creationId xmlns:a16="http://schemas.microsoft.com/office/drawing/2010/main" id="{3448E586-EA75-4314-A829-9E0357DA32A8}"/>
                    </a:ext>
                  </a:extLst>
                </p:cNvPr>
                <p:cNvSpPr/>
                <p:nvPr/>
              </p:nvSpPr>
              <p:spPr>
                <a:xfrm rot="0">
                  <a:off x="6006138" y="4718934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83" name="Google Shape;5261;p83">
                <a:extLst>
                  <a:ext uri="{ED82CE7E-D2EF-4854-94AA-D83816D495B6}">
                    <a16:creationId xmlns:a16="http://schemas.microsoft.com/office/drawing/2010/main" id="{EAC32A65-B638-4823-A106-20EB52ED29DC}"/>
                  </a:ext>
                </a:extLst>
              </p:cNvPr>
              <p:cNvGrpSpPr/>
              <p:nvPr/>
            </p:nvGrpSpPr>
            <p:grpSpPr>
              <a:xfrm rot="0">
                <a:off x="2029421" y="2882500"/>
                <a:ext cx="103104" cy="1426185"/>
                <a:chOff x="6805413" y="3100904"/>
                <a:chExt cx="122758" cy="1698043"/>
              </a:xfrm>
            </p:grpSpPr>
            <p:sp>
              <p:nvSpPr>
                <p:cNvPr id="284" name="Google Shape;5262;p83">
                  <a:extLst>
                    <a:ext uri="{9713CEAF-7D16-4C7D-839F-E26ADEAA12BE}">
                      <a16:creationId xmlns:a16="http://schemas.microsoft.com/office/drawing/2010/main" id="{9384ED4D-E7CA-439A-A4A0-FEE9562B3EE0}"/>
                    </a:ext>
                  </a:extLst>
                </p:cNvPr>
                <p:cNvSpPr/>
                <p:nvPr/>
              </p:nvSpPr>
              <p:spPr>
                <a:xfrm rot="0">
                  <a:off x="6805413" y="3100904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5" name="Google Shape;5263;p83">
                  <a:extLst>
                    <a:ext uri="{2C5545B4-9A72-4E71-AA61-F1949684CA30}">
                      <a16:creationId xmlns:a16="http://schemas.microsoft.com/office/drawing/2010/main" id="{430ECAB1-94E2-4FDD-84BE-7A15161D76FE}"/>
                    </a:ext>
                  </a:extLst>
                </p:cNvPr>
                <p:cNvSpPr/>
                <p:nvPr/>
              </p:nvSpPr>
              <p:spPr>
                <a:xfrm rot="0">
                  <a:off x="6805413" y="3363453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6" name="Google Shape;5264;p83">
                  <a:extLst>
                    <a:ext uri="{98CDF357-AD22-4381-9FBB-2435432196BC}">
                      <a16:creationId xmlns:a16="http://schemas.microsoft.com/office/drawing/2010/main" id="{EFB580E5-EFF9-495A-8977-6D7BC31508DB}"/>
                    </a:ext>
                  </a:extLst>
                </p:cNvPr>
                <p:cNvSpPr/>
                <p:nvPr/>
              </p:nvSpPr>
              <p:spPr>
                <a:xfrm rot="0">
                  <a:off x="6805413" y="3625992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7" name="Google Shape;5265;p83">
                  <a:extLst>
                    <a:ext uri="{D3CB1C5E-2264-4AD3-918E-46CF1DE011D3}">
                      <a16:creationId xmlns:a16="http://schemas.microsoft.com/office/drawing/2010/main" id="{D2F70431-FB96-4018-A929-4C3C0CFF12E6}"/>
                    </a:ext>
                  </a:extLst>
                </p:cNvPr>
                <p:cNvSpPr/>
                <p:nvPr/>
              </p:nvSpPr>
              <p:spPr>
                <a:xfrm rot="0">
                  <a:off x="6805413" y="3888561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8" name="Google Shape;5266;p83">
                  <a:extLst>
                    <a:ext uri="{454EF7F1-C275-4BA2-ABB5-10992FAAA39E}">
                      <a16:creationId xmlns:a16="http://schemas.microsoft.com/office/drawing/2010/main" id="{54909539-0AFF-4050-866D-8F0EA53C69D9}"/>
                    </a:ext>
                  </a:extLst>
                </p:cNvPr>
                <p:cNvSpPr/>
                <p:nvPr/>
              </p:nvSpPr>
              <p:spPr>
                <a:xfrm rot="0">
                  <a:off x="6805413" y="4151100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89" name="Google Shape;5267;p83">
                  <a:extLst>
                    <a:ext uri="{184F4FB9-33AB-42F7-A8A6-6F24AB085D4D}">
                      <a16:creationId xmlns:a16="http://schemas.microsoft.com/office/drawing/2010/main" id="{2C4FE6F5-6D9A-4699-9D9B-D060A95F7E18}"/>
                    </a:ext>
                  </a:extLst>
                </p:cNvPr>
                <p:cNvSpPr/>
                <p:nvPr/>
              </p:nvSpPr>
              <p:spPr>
                <a:xfrm rot="0">
                  <a:off x="6805413" y="4413650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0" name="Google Shape;5268;p83">
                  <a:extLst>
                    <a:ext uri="{BB1D0F96-5444-4573-9192-F8206DC920A2}">
                      <a16:creationId xmlns:a16="http://schemas.microsoft.com/office/drawing/2010/main" id="{7C417CE2-AC8C-4483-9A96-A1E17D3E5C58}"/>
                    </a:ext>
                  </a:extLst>
                </p:cNvPr>
                <p:cNvSpPr/>
                <p:nvPr/>
              </p:nvSpPr>
              <p:spPr>
                <a:xfrm rot="0">
                  <a:off x="6805413" y="4676209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91" name="Google Shape;5269;p83">
                <a:extLst>
                  <a:ext uri="{D35854E1-3B14-403A-94AE-78C48220224C}">
                    <a16:creationId xmlns:a16="http://schemas.microsoft.com/office/drawing/2010/main" id="{BBD5D9D9-4080-467E-A2ED-1410AF84347B}"/>
                  </a:ext>
                </a:extLst>
              </p:cNvPr>
              <p:cNvGrpSpPr/>
              <p:nvPr/>
            </p:nvGrpSpPr>
            <p:grpSpPr>
              <a:xfrm rot="0">
                <a:off x="2272795" y="2882500"/>
                <a:ext cx="103104" cy="1426185"/>
                <a:chOff x="5206863" y="3100904"/>
                <a:chExt cx="122758" cy="1698043"/>
              </a:xfrm>
            </p:grpSpPr>
            <p:sp>
              <p:nvSpPr>
                <p:cNvPr id="292" name="Google Shape;5270;p83">
                  <a:extLst>
                    <a:ext uri="{39D0D5D4-0D5C-47FC-A9D6-1B0582302141}">
                      <a16:creationId xmlns:a16="http://schemas.microsoft.com/office/drawing/2010/main" id="{4118FCEE-9AAD-489E-B790-B8C3A8361190}"/>
                    </a:ext>
                  </a:extLst>
                </p:cNvPr>
                <p:cNvSpPr/>
                <p:nvPr/>
              </p:nvSpPr>
              <p:spPr>
                <a:xfrm rot="0">
                  <a:off x="5206863" y="3100904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3" name="Google Shape;5271;p83">
                  <a:extLst>
                    <a:ext uri="{BFCB8072-09C6-4C11-B46E-CAC57CABDBC5}">
                      <a16:creationId xmlns:a16="http://schemas.microsoft.com/office/drawing/2010/main" id="{D611F0E6-7619-4887-A73B-750AB8DFCD28}"/>
                    </a:ext>
                  </a:extLst>
                </p:cNvPr>
                <p:cNvSpPr/>
                <p:nvPr/>
              </p:nvSpPr>
              <p:spPr>
                <a:xfrm rot="0">
                  <a:off x="5206863" y="3363453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4" name="Google Shape;5272;p83">
                  <a:extLst>
                    <a:ext uri="{C97DCBCC-B09F-4CAD-948C-1A189B671FB7}">
                      <a16:creationId xmlns:a16="http://schemas.microsoft.com/office/drawing/2010/main" id="{4D9AB389-AE0B-4BD0-B76A-8CC4BCF9B1C4}"/>
                    </a:ext>
                  </a:extLst>
                </p:cNvPr>
                <p:cNvSpPr/>
                <p:nvPr/>
              </p:nvSpPr>
              <p:spPr>
                <a:xfrm rot="0">
                  <a:off x="5206863" y="3625992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5" name="Google Shape;5273;p83">
                  <a:extLst>
                    <a:ext uri="{63F8528B-BC09-4BF8-BB3F-4C223AD2DFD4}">
                      <a16:creationId xmlns:a16="http://schemas.microsoft.com/office/drawing/2010/main" id="{8E2DCA02-808E-499B-ABBE-90D410E81E28}"/>
                    </a:ext>
                  </a:extLst>
                </p:cNvPr>
                <p:cNvSpPr/>
                <p:nvPr/>
              </p:nvSpPr>
              <p:spPr>
                <a:xfrm rot="0">
                  <a:off x="5206863" y="3888561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6" name="Google Shape;5274;p83">
                  <a:extLst>
                    <a:ext uri="{9CD36DEC-5A96-4197-8961-8E4A5330A9F2}">
                      <a16:creationId xmlns:a16="http://schemas.microsoft.com/office/drawing/2010/main" id="{5DC0326F-B1D0-483D-B993-75771101867E}"/>
                    </a:ext>
                  </a:extLst>
                </p:cNvPr>
                <p:cNvSpPr/>
                <p:nvPr/>
              </p:nvSpPr>
              <p:spPr>
                <a:xfrm rot="0">
                  <a:off x="5206863" y="4151100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7" name="Google Shape;5275;p83">
                  <a:extLst>
                    <a:ext uri="{FCFE4A8A-F98C-4943-BC92-4EE31D5639EA}">
                      <a16:creationId xmlns:a16="http://schemas.microsoft.com/office/drawing/2010/main" id="{70E104AB-53C2-472A-868D-ED4D75B04808}"/>
                    </a:ext>
                  </a:extLst>
                </p:cNvPr>
                <p:cNvSpPr/>
                <p:nvPr/>
              </p:nvSpPr>
              <p:spPr>
                <a:xfrm rot="0">
                  <a:off x="5206863" y="4413650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298" name="Google Shape;5276;p83">
                  <a:extLst>
                    <a:ext uri="{E901706A-EBC8-483B-BE08-0EB68C2E7DD5}">
                      <a16:creationId xmlns:a16="http://schemas.microsoft.com/office/drawing/2010/main" id="{13F1DBD7-3CE2-466B-9D86-33FBB421B9D9}"/>
                    </a:ext>
                  </a:extLst>
                </p:cNvPr>
                <p:cNvSpPr/>
                <p:nvPr/>
              </p:nvSpPr>
              <p:spPr>
                <a:xfrm rot="0">
                  <a:off x="5206863" y="4676209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 cap="flat" w="19050">
                  <a:solidFill>
                    <a:srgbClr val="869fb2"/>
                  </a:solidFill>
                  <a:prstDash val="solid"/>
                  <a:round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299" name="Google Shape;5277;p83">
                <a:extLst>
                  <a:ext uri="{C66164EF-2A72-4EAC-B517-1A56FA0D318E}">
                    <a16:creationId xmlns:a16="http://schemas.microsoft.com/office/drawing/2010/main" id="{0C83B8ED-260E-4F5E-ABF6-C002D187527A}"/>
                  </a:ext>
                </a:extLst>
              </p:cNvPr>
              <p:cNvGrpSpPr/>
              <p:nvPr/>
            </p:nvGrpSpPr>
            <p:grpSpPr>
              <a:xfrm rot="0">
                <a:off x="1542694" y="2882500"/>
                <a:ext cx="103104" cy="1426185"/>
                <a:chOff x="6006138" y="3143629"/>
                <a:chExt cx="122758" cy="1698043"/>
              </a:xfrm>
            </p:grpSpPr>
            <p:sp>
              <p:nvSpPr>
                <p:cNvPr id="300" name="Google Shape;5278;p83">
                  <a:extLst>
                    <a:ext uri="{21E95339-C09D-4BE3-A6E3-D674FE6787D1}">
                      <a16:creationId xmlns:a16="http://schemas.microsoft.com/office/drawing/2010/main" id="{E32A64E9-A490-418E-AFD1-2E860E9A6D81}"/>
                    </a:ext>
                  </a:extLst>
                </p:cNvPr>
                <p:cNvSpPr/>
                <p:nvPr/>
              </p:nvSpPr>
              <p:spPr>
                <a:xfrm rot="0">
                  <a:off x="6006138" y="3143629"/>
                  <a:ext cx="122758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81">
                      <a:moveTo>
                        <a:pt x="6191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1" y="12379"/>
                      </a:cubicBezTo>
                      <a:cubicBezTo>
                        <a:pt x="9610" y="12379"/>
                        <a:pt x="12381" y="9608"/>
                        <a:pt x="12381" y="6190"/>
                      </a:cubicBezTo>
                      <a:cubicBezTo>
                        <a:pt x="12381" y="2772"/>
                        <a:pt x="9610" y="1"/>
                        <a:pt x="619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1" name="Google Shape;5279;p83">
                  <a:extLst>
                    <a:ext uri="{B5B17040-2EF2-43A4-8853-D57B568BB343}">
                      <a16:creationId xmlns:a16="http://schemas.microsoft.com/office/drawing/2010/main" id="{5BFDF873-8C8B-4DB9-89F9-50B3196A694F}"/>
                    </a:ext>
                  </a:extLst>
                </p:cNvPr>
                <p:cNvSpPr/>
                <p:nvPr/>
              </p:nvSpPr>
              <p:spPr>
                <a:xfrm rot="0">
                  <a:off x="6006138" y="3406178"/>
                  <a:ext cx="122758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81">
                      <a:moveTo>
                        <a:pt x="6191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10"/>
                        <a:pt x="2771" y="12381"/>
                        <a:pt x="6191" y="12381"/>
                      </a:cubicBezTo>
                      <a:cubicBezTo>
                        <a:pt x="9610" y="12381"/>
                        <a:pt x="12381" y="9610"/>
                        <a:pt x="12381" y="6191"/>
                      </a:cubicBezTo>
                      <a:cubicBezTo>
                        <a:pt x="12381" y="2771"/>
                        <a:pt x="9610" y="0"/>
                        <a:pt x="619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2" name="Google Shape;5280;p83">
                  <a:extLst>
                    <a:ext uri="{0A727538-E219-4C9F-91E5-71F1ABCA4C66}">
                      <a16:creationId xmlns:a16="http://schemas.microsoft.com/office/drawing/2010/main" id="{987B2681-F130-4F25-A9E2-054D4878DF15}"/>
                    </a:ext>
                  </a:extLst>
                </p:cNvPr>
                <p:cNvSpPr/>
                <p:nvPr/>
              </p:nvSpPr>
              <p:spPr>
                <a:xfrm rot="0">
                  <a:off x="6006138" y="3668717"/>
                  <a:ext cx="122737" cy="12276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2" w="12379">
                      <a:moveTo>
                        <a:pt x="6190" y="1"/>
                      </a:moveTo>
                      <a:cubicBezTo>
                        <a:pt x="2771" y="1"/>
                        <a:pt x="0" y="2774"/>
                        <a:pt x="0" y="6192"/>
                      </a:cubicBezTo>
                      <a:cubicBezTo>
                        <a:pt x="0" y="9610"/>
                        <a:pt x="2771" y="12381"/>
                        <a:pt x="6190" y="12381"/>
                      </a:cubicBezTo>
                      <a:cubicBezTo>
                        <a:pt x="9608" y="12381"/>
                        <a:pt x="12379" y="9610"/>
                        <a:pt x="12379" y="6192"/>
                      </a:cubicBezTo>
                      <a:cubicBezTo>
                        <a:pt x="12379" y="2774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3" name="Google Shape;5281;p83">
                  <a:extLst>
                    <a:ext uri="{F203A0B1-6F6F-4125-9382-E2F52D1081AE}">
                      <a16:creationId xmlns:a16="http://schemas.microsoft.com/office/drawing/2010/main" id="{D93989C5-F2DE-4FAE-BA54-A266B4EB109F}"/>
                    </a:ext>
                  </a:extLst>
                </p:cNvPr>
                <p:cNvSpPr/>
                <p:nvPr/>
              </p:nvSpPr>
              <p:spPr>
                <a:xfrm rot="0">
                  <a:off x="6006138" y="3931286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4" name="Google Shape;5282;p83">
                  <a:extLst>
                    <a:ext uri="{C426AE38-A45B-4606-B6FD-00C24A889AF9}">
                      <a16:creationId xmlns:a16="http://schemas.microsoft.com/office/drawing/2010/main" id="{A578FC7D-D6C8-490E-B510-E6AFEE7C77C9}"/>
                    </a:ext>
                  </a:extLst>
                </p:cNvPr>
                <p:cNvSpPr/>
                <p:nvPr/>
              </p:nvSpPr>
              <p:spPr>
                <a:xfrm rot="0">
                  <a:off x="6006138" y="4193825"/>
                  <a:ext cx="122737" cy="1227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0" w="12379">
                      <a:moveTo>
                        <a:pt x="6190" y="1"/>
                      </a:moveTo>
                      <a:cubicBezTo>
                        <a:pt x="2771" y="1"/>
                        <a:pt x="0" y="2772"/>
                        <a:pt x="0" y="6190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90"/>
                      </a:cubicBezTo>
                      <a:cubicBezTo>
                        <a:pt x="12379" y="2772"/>
                        <a:pt x="9608" y="1"/>
                        <a:pt x="6190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5" name="Google Shape;5283;p83">
                  <a:extLst>
                    <a:ext uri="{D41D0048-A112-45C2-A945-7305B6D7EDA2}">
                      <a16:creationId xmlns:a16="http://schemas.microsoft.com/office/drawing/2010/main" id="{615E0E14-EB36-47E4-9C70-CE2E06015A6D}"/>
                    </a:ext>
                  </a:extLst>
                </p:cNvPr>
                <p:cNvSpPr/>
                <p:nvPr/>
              </p:nvSpPr>
              <p:spPr>
                <a:xfrm rot="0">
                  <a:off x="6006138" y="4456375"/>
                  <a:ext cx="122737" cy="12275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81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91"/>
                      </a:cubicBezTo>
                      <a:cubicBezTo>
                        <a:pt x="0" y="9609"/>
                        <a:pt x="2771" y="12380"/>
                        <a:pt x="6190" y="12380"/>
                      </a:cubicBezTo>
                      <a:cubicBezTo>
                        <a:pt x="9608" y="12380"/>
                        <a:pt x="12379" y="9609"/>
                        <a:pt x="12379" y="6191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06" name="Google Shape;5284;p83">
                  <a:extLst>
                    <a:ext uri="{9B7B5202-9CA3-4047-BA28-82BAE7BDCA42}">
                      <a16:creationId xmlns:a16="http://schemas.microsoft.com/office/drawing/2010/main" id="{71146CAC-C663-4EF6-9CC0-F6309BA49305}"/>
                    </a:ext>
                  </a:extLst>
                </p:cNvPr>
                <p:cNvSpPr/>
                <p:nvPr/>
              </p:nvSpPr>
              <p:spPr>
                <a:xfrm rot="0">
                  <a:off x="6006138" y="4718934"/>
                  <a:ext cx="122737" cy="12273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12379" w="12379">
                      <a:moveTo>
                        <a:pt x="6190" y="0"/>
                      </a:moveTo>
                      <a:cubicBezTo>
                        <a:pt x="2771" y="0"/>
                        <a:pt x="0" y="2771"/>
                        <a:pt x="0" y="6189"/>
                      </a:cubicBezTo>
                      <a:cubicBezTo>
                        <a:pt x="0" y="9608"/>
                        <a:pt x="2771" y="12379"/>
                        <a:pt x="6190" y="12379"/>
                      </a:cubicBezTo>
                      <a:cubicBezTo>
                        <a:pt x="9608" y="12379"/>
                        <a:pt x="12379" y="9608"/>
                        <a:pt x="12379" y="6189"/>
                      </a:cubicBezTo>
                      <a:cubicBezTo>
                        <a:pt x="12379" y="2771"/>
                        <a:pt x="9608" y="0"/>
                        <a:pt x="6190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  <p:grpSp>
        <p:nvGrpSpPr>
          <p:cNvPr id="307" name="Google Shape;5285;p83">
            <a:extLst>
              <a:ext uri="{B1E91246-561D-48DA-93C8-484D78888F90}">
                <a16:creationId xmlns:a16="http://schemas.microsoft.com/office/drawing/2010/main" id="{AD8BC7DE-6B75-4EE8-A4A6-3AB1FAF8007C}"/>
              </a:ext>
            </a:extLst>
          </p:cNvPr>
          <p:cNvGrpSpPr/>
          <p:nvPr/>
        </p:nvGrpSpPr>
        <p:grpSpPr>
          <a:xfrm rot="0">
            <a:off x="5683472" y="3518037"/>
            <a:ext cx="2749951" cy="870677"/>
            <a:chOff x="238125" y="1725700"/>
            <a:chExt cx="7139024" cy="2260325"/>
          </a:xfrm>
        </p:grpSpPr>
        <p:sp>
          <p:nvSpPr>
            <p:cNvPr id="308" name="Google Shape;5286;p83">
              <a:extLst>
                <a:ext uri="{3CF6367B-B217-486C-9FF4-7557B51C18A2}">
                  <a16:creationId xmlns:a16="http://schemas.microsoft.com/office/drawing/2010/main" id="{FD538C34-AC1A-4B83-9902-11C014C98118}"/>
                </a:ext>
              </a:extLst>
            </p:cNvPr>
            <p:cNvSpPr/>
            <p:nvPr/>
          </p:nvSpPr>
          <p:spPr>
            <a:xfrm rot="0">
              <a:off x="238125" y="1741950"/>
              <a:ext cx="6506150" cy="2228049"/>
            </a:xfrm>
            <a:custGeom>
              <a:avLst/>
              <a:gdLst/>
              <a:ahLst/>
              <a:cxnLst/>
              <a:rect b="b" l="0" r="r" t="0"/>
              <a:pathLst>
                <a:path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solidFill>
              <a:srgbClr val="e3e9ed">
                <a:alpha val="43580"/>
              </a:srgbClr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5287;p83">
              <a:extLst>
                <a:ext uri="{473DB41F-7A46-485C-8A6E-4B36BC88D0A6}">
                  <a16:creationId xmlns:a16="http://schemas.microsoft.com/office/drawing/2010/main" id="{D4E02D82-7FAE-44A5-9763-60A98E6BAE5F}"/>
                </a:ext>
              </a:extLst>
            </p:cNvPr>
            <p:cNvSpPr/>
            <p:nvPr/>
          </p:nvSpPr>
          <p:spPr>
            <a:xfrm rot="0">
              <a:off x="2480474" y="2435950"/>
              <a:ext cx="438500" cy="841400"/>
            </a:xfrm>
            <a:custGeom>
              <a:avLst/>
              <a:gdLst/>
              <a:ahLst/>
              <a:cxnLst/>
              <a:rect b="b" l="0" r="r" t="0"/>
              <a:pathLst>
                <a:path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5288;p83">
              <a:extLst>
                <a:ext uri="{AD972B3C-4FB2-4619-8A93-DC3D3B857C55}">
                  <a16:creationId xmlns:a16="http://schemas.microsoft.com/office/drawing/2010/main" id="{91823018-6862-4842-9D0C-4EB7907F7A73}"/>
                </a:ext>
              </a:extLst>
            </p:cNvPr>
            <p:cNvSpPr/>
            <p:nvPr/>
          </p:nvSpPr>
          <p:spPr>
            <a:xfrm rot="0">
              <a:off x="3663250" y="2219875"/>
              <a:ext cx="607450" cy="1272525"/>
            </a:xfrm>
            <a:custGeom>
              <a:avLst/>
              <a:gdLst/>
              <a:ahLst/>
              <a:cxnLst/>
              <a:rect b="b" l="0" r="r" t="0"/>
              <a:pathLst>
                <a:path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1" name="Google Shape;5289;p83">
              <a:extLst>
                <a:ext uri="{623E2573-7A81-4FCC-8B7F-A175C6F20C1A}">
                  <a16:creationId xmlns:a16="http://schemas.microsoft.com/office/drawing/2010/main" id="{236117D8-BB18-4515-840C-DC32136B3FFE}"/>
                </a:ext>
              </a:extLst>
            </p:cNvPr>
            <p:cNvSpPr/>
            <p:nvPr/>
          </p:nvSpPr>
          <p:spPr>
            <a:xfrm rot="0">
              <a:off x="4999700" y="1973525"/>
              <a:ext cx="820500" cy="1764350"/>
            </a:xfrm>
            <a:custGeom>
              <a:avLst/>
              <a:gdLst/>
              <a:ahLst/>
              <a:cxnLst/>
              <a:rect b="b" l="0" r="r" t="0"/>
              <a:pathLst>
                <a:path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2" name="Google Shape;5290;p83">
              <a:extLst>
                <a:ext uri="{E2F464F3-B0AA-4808-A8B3-1E31FDDD02D8}">
                  <a16:creationId xmlns:a16="http://schemas.microsoft.com/office/drawing/2010/main" id="{CB851E57-BA73-4855-8C0C-76C7641BC73A}"/>
                </a:ext>
              </a:extLst>
            </p:cNvPr>
            <p:cNvSpPr/>
            <p:nvPr/>
          </p:nvSpPr>
          <p:spPr>
            <a:xfrm rot="0">
              <a:off x="6838275" y="1725700"/>
              <a:ext cx="150" cy="0"/>
            </a:xfrm>
            <a:custGeom>
              <a:avLst/>
              <a:gdLst/>
              <a:ahLst/>
              <a:cxnLst/>
              <a:rect b="b" l="0" r="r" t="0"/>
              <a:pathLst>
                <a:path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5291;p83">
              <a:extLst>
                <a:ext uri="{B30A8A84-59C3-4550-BC47-CF82ECCF6BFB}">
                  <a16:creationId xmlns:a16="http://schemas.microsoft.com/office/drawing/2010/main" id="{A6787A16-E4E3-4183-86B8-7B3B90F03514}"/>
                </a:ext>
              </a:extLst>
            </p:cNvPr>
            <p:cNvSpPr/>
            <p:nvPr/>
          </p:nvSpPr>
          <p:spPr>
            <a:xfrm rot="0">
              <a:off x="6838400" y="3986000"/>
              <a:ext cx="25" cy="25"/>
            </a:xfrm>
            <a:custGeom>
              <a:avLst/>
              <a:gdLst/>
              <a:ahLst/>
              <a:cxnLst/>
              <a:rect b="b" l="0" r="r" t="0"/>
              <a:pathLst>
                <a:path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5292;p83">
              <a:extLst>
                <a:ext uri="{DE133EFA-F887-420A-BA0D-FC6564F9EDD9}">
                  <a16:creationId xmlns:a16="http://schemas.microsoft.com/office/drawing/2010/main" id="{FC1A3C81-37DE-47DB-9A4D-63024A98A72E}"/>
                </a:ext>
              </a:extLst>
            </p:cNvPr>
            <p:cNvSpPr/>
            <p:nvPr/>
          </p:nvSpPr>
          <p:spPr>
            <a:xfrm rot="0">
              <a:off x="6744250" y="3969975"/>
              <a:ext cx="94174" cy="16049"/>
            </a:xfrm>
            <a:custGeom>
              <a:avLst/>
              <a:gdLst/>
              <a:ahLst/>
              <a:cxnLst/>
              <a:rect b="b" l="0" r="r" t="0"/>
              <a:pathLst>
                <a:path h="642" w="3767">
                  <a:moveTo>
                    <a:pt x="1" y="0"/>
                  </a:moveTo>
                  <a:lnTo>
                    <a:pt x="1" y="0"/>
                  </a:lnTo>
                  <a:cubicBezTo>
                    <a:pt x="1190" y="425"/>
                    <a:pt x="2415" y="642"/>
                    <a:pt x="3662" y="642"/>
                  </a:cubicBezTo>
                  <a:lnTo>
                    <a:pt x="3766" y="6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5" name="Google Shape;5293;p83">
              <a:extLst>
                <a:ext uri="{3B55E83E-DA71-4D81-8E6B-4F87881057E2}">
                  <a16:creationId xmlns:a16="http://schemas.microsoft.com/office/drawing/2010/main" id="{B7C7C79A-9893-433F-AA89-B7E9B37E468C}"/>
                </a:ext>
              </a:extLst>
            </p:cNvPr>
            <p:cNvSpPr/>
            <p:nvPr/>
          </p:nvSpPr>
          <p:spPr>
            <a:xfrm rot="0">
              <a:off x="6744250" y="1725700"/>
              <a:ext cx="94050" cy="16175"/>
            </a:xfrm>
            <a:custGeom>
              <a:avLst/>
              <a:gdLst/>
              <a:ahLst/>
              <a:cxnLst/>
              <a:rect b="b" l="0" r="r" t="0"/>
              <a:pathLst>
                <a:path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6" name="Google Shape;5294;p83">
              <a:extLst>
                <a:ext uri="{995551A7-871D-418B-B370-7F81FF97F729}">
                  <a16:creationId xmlns:a16="http://schemas.microsoft.com/office/drawing/2010/main" id="{41188DFD-8EEB-449E-8B70-77F90CEF5A24}"/>
                </a:ext>
              </a:extLst>
            </p:cNvPr>
            <p:cNvSpPr/>
            <p:nvPr/>
          </p:nvSpPr>
          <p:spPr>
            <a:xfrm rot="0">
              <a:off x="6294575" y="1725700"/>
              <a:ext cx="1082574" cy="2260224"/>
            </a:xfrm>
            <a:custGeom>
              <a:avLst/>
              <a:gdLst/>
              <a:ahLst/>
              <a:cxnLst/>
              <a:rect b="b" l="0" r="r" t="0"/>
              <a:pathLst>
                <a:path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5295;p83">
              <a:extLst>
                <a:ext uri="{57601D16-DEA8-4290-81CC-FDBA95AA0957}">
                  <a16:creationId xmlns:a16="http://schemas.microsoft.com/office/drawing/2010/main" id="{46AE0AC6-EDC0-4A41-85F7-614FCB0B94E4}"/>
                </a:ext>
              </a:extLst>
            </p:cNvPr>
            <p:cNvSpPr/>
            <p:nvPr/>
          </p:nvSpPr>
          <p:spPr>
            <a:xfrm rot="0">
              <a:off x="1511624" y="2613375"/>
              <a:ext cx="292400" cy="484275"/>
            </a:xfrm>
            <a:custGeom>
              <a:avLst/>
              <a:gdLst/>
              <a:ahLst/>
              <a:cxnLst/>
              <a:rect b="b" l="0" r="r" t="0"/>
              <a:pathLst>
                <a:path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8" name="Google Shape;5296;p83">
            <a:extLst>
              <a:ext uri="{8257483C-4947-4FD3-AE0B-39801F24BA49}">
                <a16:creationId xmlns:a16="http://schemas.microsoft.com/office/drawing/2010/main" id="{ECEB429D-8F3B-49BB-B39B-F9045FAF7143}"/>
              </a:ext>
            </a:extLst>
          </p:cNvPr>
          <p:cNvGrpSpPr/>
          <p:nvPr/>
        </p:nvGrpSpPr>
        <p:grpSpPr>
          <a:xfrm rot="0">
            <a:off x="5953636" y="2459783"/>
            <a:ext cx="1105452" cy="916746"/>
            <a:chOff x="5249100" y="1210599"/>
            <a:chExt cx="3502700" cy="2904775"/>
          </a:xfrm>
        </p:grpSpPr>
        <p:sp>
          <p:nvSpPr>
            <p:cNvPr id="319" name="Google Shape;5297;p83">
              <a:extLst>
                <a:ext uri="{F1974BFF-6B28-40F3-AB9A-6F43F43AD8A4}">
                  <a16:creationId xmlns:a16="http://schemas.microsoft.com/office/drawing/2010/main" id="{DD04179D-008E-46D0-9159-4BB21AC5CF0D}"/>
                </a:ext>
              </a:extLst>
            </p:cNvPr>
            <p:cNvSpPr/>
            <p:nvPr/>
          </p:nvSpPr>
          <p:spPr>
            <a:xfrm rot="0">
              <a:off x="5479658" y="1210599"/>
              <a:ext cx="3108190" cy="632425"/>
            </a:xfrm>
            <a:custGeom>
              <a:avLst/>
              <a:gdLst/>
              <a:ahLst/>
              <a:cxnLst/>
              <a:rect b="b" l="0" r="r" t="0"/>
              <a:pathLst>
                <a:path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0" name="Google Shape;5298;p83">
              <a:extLst>
                <a:ext uri="{E4E8F25D-52A6-4D23-AB47-68026A98E855}">
                  <a16:creationId xmlns:a16="http://schemas.microsoft.com/office/drawing/2010/main" id="{AEC676ED-CE12-4B78-BAE7-57F4B7D95DC1}"/>
                </a:ext>
              </a:extLst>
            </p:cNvPr>
            <p:cNvSpPr/>
            <p:nvPr/>
          </p:nvSpPr>
          <p:spPr>
            <a:xfrm rot="0">
              <a:off x="5769162" y="1842998"/>
              <a:ext cx="2424879" cy="631925"/>
            </a:xfrm>
            <a:custGeom>
              <a:avLst/>
              <a:gdLst/>
              <a:ahLst/>
              <a:cxnLst/>
              <a:rect b="b" l="0" r="r" t="0"/>
              <a:pathLst>
                <a:path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1" name="Google Shape;5299;p83">
              <a:extLst>
                <a:ext uri="{BA9DAD25-B737-47F9-9762-12D38146A9C4}">
                  <a16:creationId xmlns:a16="http://schemas.microsoft.com/office/drawing/2010/main" id="{33E15144-BA25-4838-A4EE-360612643A16}"/>
                </a:ext>
              </a:extLst>
            </p:cNvPr>
            <p:cNvSpPr/>
            <p:nvPr/>
          </p:nvSpPr>
          <p:spPr>
            <a:xfrm rot="0">
              <a:off x="6065318" y="2474896"/>
              <a:ext cx="1739369" cy="632450"/>
            </a:xfrm>
            <a:custGeom>
              <a:avLst/>
              <a:gdLst/>
              <a:ahLst/>
              <a:cxnLst/>
              <a:rect b="b" l="0" r="r" t="0"/>
              <a:pathLst>
                <a:path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2" name="Google Shape;5300;p83">
              <a:extLst>
                <a:ext uri="{9EF3B45A-B954-4C65-8024-13FEBE7463D3}">
                  <a16:creationId xmlns:a16="http://schemas.microsoft.com/office/drawing/2010/main" id="{88DF212F-55A1-49FA-906A-37B1A4C5D52B}"/>
                </a:ext>
              </a:extLst>
            </p:cNvPr>
            <p:cNvSpPr/>
            <p:nvPr/>
          </p:nvSpPr>
          <p:spPr>
            <a:xfrm rot="0">
              <a:off x="6354292" y="3107319"/>
              <a:ext cx="1061572" cy="632425"/>
            </a:xfrm>
            <a:custGeom>
              <a:avLst/>
              <a:gdLst/>
              <a:ahLst/>
              <a:cxnLst/>
              <a:rect b="b" l="0" r="r" t="0"/>
              <a:pathLst>
                <a:path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cxnSp>
          <p:nvCxnSpPr>
            <p:cNvPr id="323" name="Google Shape;5301;p83">
              <a:extLst>
                <a:ext uri="{1800760F-EA9F-401B-B096-51BD788FD884}">
                  <a16:creationId xmlns:a16="http://schemas.microsoft.com/office/drawing/2010/main" id="{0A5D0EC3-BA6D-4265-9349-66EA3438782A}"/>
                </a:ext>
              </a:extLst>
            </p:cNvPr>
            <p:cNvCxnSpPr/>
            <p:nvPr/>
          </p:nvCxnSpPr>
          <p:spPr>
            <a:xfrm rot="0">
              <a:off x="5249100" y="2382654"/>
              <a:ext cx="922800" cy="0"/>
            </a:xfrm>
            <a:prstGeom prst="line">
              <a:avLst/>
            </a:prstGeom>
            <a:noFill/>
            <a:ln cap="flat" w="19050">
              <a:solidFill>
                <a:srgbClr val="869fb2"/>
              </a:solidFill>
              <a:prstDash val="solid"/>
              <a:round/>
              <a:headEnd len="med" type="oval" w="med"/>
            </a:ln>
          </p:spPr>
        </p:cxnSp>
        <p:cxnSp>
          <p:nvCxnSpPr>
            <p:cNvPr id="324" name="Google Shape;5302;p83">
              <a:extLst>
                <a:ext uri="{C9F06053-3596-4C8E-B60F-D7CB3156E6B0}">
                  <a16:creationId xmlns:a16="http://schemas.microsoft.com/office/drawing/2010/main" id="{AD337BD3-ABAA-49E4-863A-8AFE344BF227}"/>
                </a:ext>
              </a:extLst>
            </p:cNvPr>
            <p:cNvCxnSpPr/>
            <p:nvPr/>
          </p:nvCxnSpPr>
          <p:spPr>
            <a:xfrm rot="10800000">
              <a:off x="8178522" y="1765431"/>
              <a:ext cx="559200" cy="0"/>
            </a:xfrm>
            <a:prstGeom prst="line">
              <a:avLst/>
            </a:prstGeom>
            <a:noFill/>
            <a:ln cap="flat" w="19050">
              <a:solidFill>
                <a:srgbClr val="bac8d3"/>
              </a:solidFill>
              <a:prstDash val="solid"/>
              <a:round/>
              <a:headEnd len="med" type="oval" w="med"/>
            </a:ln>
          </p:spPr>
        </p:cxnSp>
        <p:cxnSp>
          <p:nvCxnSpPr>
            <p:cNvPr id="325" name="Google Shape;5303;p83">
              <a:extLst>
                <a:ext uri="{371A0DC7-28E9-4B6F-93A6-1E34D977944E}">
                  <a16:creationId xmlns:a16="http://schemas.microsoft.com/office/drawing/2010/main" id="{D7CCB64F-16EE-4600-B80F-A75DFAB1366A}"/>
                </a:ext>
              </a:extLst>
            </p:cNvPr>
            <p:cNvCxnSpPr/>
            <p:nvPr/>
          </p:nvCxnSpPr>
          <p:spPr>
            <a:xfrm rot="10800000">
              <a:off x="7467500" y="2943528"/>
              <a:ext cx="1284299" cy="0"/>
            </a:xfrm>
            <a:prstGeom prst="line">
              <a:avLst/>
            </a:prstGeom>
            <a:noFill/>
            <a:ln cap="flat" w="19050">
              <a:solidFill>
                <a:srgbClr val="5f7d95"/>
              </a:solidFill>
              <a:prstDash val="solid"/>
              <a:round/>
              <a:headEnd len="med" type="oval" w="med"/>
            </a:ln>
          </p:spPr>
        </p:cxnSp>
        <p:cxnSp>
          <p:nvCxnSpPr>
            <p:cNvPr id="326" name="Google Shape;5304;p83">
              <a:extLst>
                <a:ext uri="{0369E8D9-04CF-466C-A01E-C75A8411A3AE}">
                  <a16:creationId xmlns:a16="http://schemas.microsoft.com/office/drawing/2010/main" id="{86982323-831D-426E-A793-A24E2D15E8A9}"/>
                </a:ext>
              </a:extLst>
            </p:cNvPr>
            <p:cNvCxnSpPr/>
            <p:nvPr/>
          </p:nvCxnSpPr>
          <p:spPr>
            <a:xfrm rot="0">
              <a:off x="5787288" y="3630350"/>
              <a:ext cx="922800" cy="0"/>
            </a:xfrm>
            <a:prstGeom prst="line">
              <a:avLst/>
            </a:prstGeom>
            <a:noFill/>
            <a:ln cap="flat" w="19050">
              <a:solidFill>
                <a:srgbClr val="435d74"/>
              </a:solidFill>
              <a:prstDash val="solid"/>
              <a:round/>
              <a:headEnd len="med" type="oval" w="med"/>
            </a:ln>
          </p:spPr>
        </p:cxnSp>
        <p:sp>
          <p:nvSpPr>
            <p:cNvPr id="327" name="Google Shape;5305;p83">
              <a:extLst>
                <a:ext uri="{3B4C01C7-E6C7-4F6F-9183-2A3B37847860}">
                  <a16:creationId xmlns:a16="http://schemas.microsoft.com/office/drawing/2010/main" id="{56100018-90D2-41FD-AA74-F6FEDFB103AA}"/>
                </a:ext>
              </a:extLst>
            </p:cNvPr>
            <p:cNvSpPr/>
            <p:nvPr/>
          </p:nvSpPr>
          <p:spPr>
            <a:xfrm rot="0">
              <a:off x="6601902" y="3690574"/>
              <a:ext cx="566400" cy="424799"/>
            </a:xfrm>
            <a:prstGeom prst="downArrow">
              <a:avLst>
                <a:gd fmla="val 50000" name="adj1"/>
                <a:gd fmla="val 50000" name="adj2"/>
              </a:avLst>
            </a:prstGeom>
            <a:solidFill>
              <a:srgbClr val="435d74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8" name="Google Shape;5306;p83">
            <a:extLst>
              <a:ext uri="{C2AEA797-F99C-4EAE-82E8-AB430D4CEBFA}">
                <a16:creationId xmlns:a16="http://schemas.microsoft.com/office/drawing/2010/main" id="{15DE889A-E788-4C17-855E-4971ACC3E8A7}"/>
              </a:ext>
            </a:extLst>
          </p:cNvPr>
          <p:cNvGrpSpPr/>
          <p:nvPr/>
        </p:nvGrpSpPr>
        <p:grpSpPr>
          <a:xfrm rot="0">
            <a:off x="7136183" y="1179201"/>
            <a:ext cx="1304650" cy="1124856"/>
            <a:chOff x="7287122" y="1165658"/>
            <a:chExt cx="1219413" cy="1051365"/>
          </a:xfrm>
        </p:grpSpPr>
        <p:grpSp>
          <p:nvGrpSpPr>
            <p:cNvPr id="329" name="Google Shape;5307;p83">
              <a:extLst>
                <a:ext uri="{28E053B1-C1F0-4BA9-AD15-18A9480EAC5C}">
                  <a16:creationId xmlns:a16="http://schemas.microsoft.com/office/drawing/2010/main" id="{0CD8C4EA-167E-415C-BEA3-37BF1B5FAE23}"/>
                </a:ext>
              </a:extLst>
            </p:cNvPr>
            <p:cNvGrpSpPr/>
            <p:nvPr/>
          </p:nvGrpSpPr>
          <p:grpSpPr>
            <a:xfrm rot="0">
              <a:off x="7287122" y="1969723"/>
              <a:ext cx="1219413" cy="247299"/>
              <a:chOff x="7287122" y="1969723"/>
              <a:chExt cx="1219413" cy="247299"/>
            </a:xfrm>
          </p:grpSpPr>
          <p:sp>
            <p:nvSpPr>
              <p:cNvPr id="330" name="Google Shape;5308;p83">
                <a:extLst>
                  <a:ext uri="{9270C3D3-2446-461D-A07B-41E8CC5B0D18}">
                    <a16:creationId xmlns:a16="http://schemas.microsoft.com/office/drawing/2010/main" id="{7C85D868-0AD6-40A2-A6CA-3B8ECC4A0E61}"/>
                  </a:ext>
                </a:extLst>
              </p:cNvPr>
              <p:cNvSpPr/>
              <p:nvPr/>
            </p:nvSpPr>
            <p:spPr>
              <a:xfrm flipH="true" rot="0">
                <a:off x="8366246" y="1969723"/>
                <a:ext cx="140288" cy="247299"/>
              </a:xfrm>
              <a:custGeom>
                <a:avLst/>
                <a:gdLst/>
                <a:ahLst/>
                <a:cxnLst/>
                <a:rect b="b" l="0" r="r" t="0"/>
                <a:pathLst>
                  <a:path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31" name="Google Shape;5309;p83">
                <a:extLst>
                  <a:ext uri="{53A05F81-1A1D-4A7C-82CA-CEE49EF6722F}">
                    <a16:creationId xmlns:a16="http://schemas.microsoft.com/office/drawing/2010/main" id="{445BCB4B-AEF9-4847-A046-74366F932936}"/>
                  </a:ext>
                </a:extLst>
              </p:cNvPr>
              <p:cNvGrpSpPr/>
              <p:nvPr/>
            </p:nvGrpSpPr>
            <p:grpSpPr>
              <a:xfrm rot="0">
                <a:off x="7287122" y="2063891"/>
                <a:ext cx="1151752" cy="73428"/>
                <a:chOff x="7287122" y="2063891"/>
                <a:chExt cx="1151752" cy="73428"/>
              </a:xfrm>
            </p:grpSpPr>
            <p:sp>
              <p:nvSpPr>
                <p:cNvPr id="332" name="Google Shape;5310;p83">
                  <a:extLst>
                    <a:ext uri="{EF99BF31-0765-4EA5-BF76-A6FF54425C88}">
                      <a16:creationId xmlns:a16="http://schemas.microsoft.com/office/drawing/2010/main" id="{846BCFA3-FCF4-4059-A71D-DBB255568D13}"/>
                    </a:ext>
                  </a:extLst>
                </p:cNvPr>
                <p:cNvSpPr/>
                <p:nvPr/>
              </p:nvSpPr>
              <p:spPr>
                <a:xfrm flipH="true" rot="0">
                  <a:off x="7287122" y="2063891"/>
                  <a:ext cx="507103" cy="734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33" name="Google Shape;5311;p83">
                  <a:extLst>
                    <a:ext uri="{A4CC0404-FBBD-4DBB-B557-59AF38DEDFFA}">
                      <a16:creationId xmlns:a16="http://schemas.microsoft.com/office/drawing/2010/main" id="{1EE1E478-FFAC-4E75-A709-2F7D386B6FD8}"/>
                    </a:ext>
                  </a:extLst>
                </p:cNvPr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line">
                  <a:avLst/>
                </a:prstGeom>
                <a:noFill/>
                <a:ln cap="flat" w="9525">
                  <a:solidFill>
                    <a:srgbClr val="cfd9e0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34" name="Google Shape;5312;p83">
              <a:extLst>
                <a:ext uri="{239AF68D-F74D-4FDD-BD0C-41899DE6D30B}">
                  <a16:creationId xmlns:a16="http://schemas.microsoft.com/office/drawing/2010/main" id="{B9FEFF9E-F513-4CF8-8210-7A1897FA0E38}"/>
                </a:ext>
              </a:extLst>
            </p:cNvPr>
            <p:cNvGrpSpPr/>
            <p:nvPr/>
          </p:nvGrpSpPr>
          <p:grpSpPr>
            <a:xfrm rot="0">
              <a:off x="7287122" y="1712201"/>
              <a:ext cx="1219403" cy="246766"/>
              <a:chOff x="7287122" y="1712201"/>
              <a:chExt cx="1219403" cy="246766"/>
            </a:xfrm>
          </p:grpSpPr>
          <p:sp>
            <p:nvSpPr>
              <p:cNvPr id="335" name="Google Shape;5313;p83">
                <a:extLst>
                  <a:ext uri="{B0619036-55EC-4B3E-A338-C9925720596B}">
                    <a16:creationId xmlns:a16="http://schemas.microsoft.com/office/drawing/2010/main" id="{BED66C91-F014-48BF-885F-D0A8613938B7}"/>
                  </a:ext>
                </a:extLst>
              </p:cNvPr>
              <p:cNvSpPr/>
              <p:nvPr/>
            </p:nvSpPr>
            <p:spPr>
              <a:xfrm flipH="true" rot="0">
                <a:off x="8226249" y="1712201"/>
                <a:ext cx="280275" cy="246766"/>
              </a:xfrm>
              <a:custGeom>
                <a:avLst/>
                <a:gdLst/>
                <a:ahLst/>
                <a:cxnLst/>
                <a:rect b="b" l="0" r="r" t="0"/>
                <a:pathLst>
                  <a:path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36" name="Google Shape;5314;p83">
                <a:extLst>
                  <a:ext uri="{666642B1-019B-4C77-B3D6-F34D253F0C21}">
                    <a16:creationId xmlns:a16="http://schemas.microsoft.com/office/drawing/2010/main" id="{0F693BE9-DE13-4B10-AA8C-865741EBE5B7}"/>
                  </a:ext>
                </a:extLst>
              </p:cNvPr>
              <p:cNvGrpSpPr/>
              <p:nvPr/>
            </p:nvGrpSpPr>
            <p:grpSpPr>
              <a:xfrm rot="0">
                <a:off x="7287122" y="1842861"/>
                <a:ext cx="1005302" cy="73419"/>
                <a:chOff x="7287122" y="1842861"/>
                <a:chExt cx="1005302" cy="73419"/>
              </a:xfrm>
            </p:grpSpPr>
            <p:sp>
              <p:nvSpPr>
                <p:cNvPr id="337" name="Google Shape;5315;p83">
                  <a:extLst>
                    <a:ext uri="{9EF14EE4-F3CC-4180-920E-597CE9D528F8}">
                      <a16:creationId xmlns:a16="http://schemas.microsoft.com/office/drawing/2010/main" id="{71C908EB-1D3D-416A-8707-E9CF91B1099E}"/>
                    </a:ext>
                  </a:extLst>
                </p:cNvPr>
                <p:cNvSpPr/>
                <p:nvPr/>
              </p:nvSpPr>
              <p:spPr>
                <a:xfrm flipH="true" rot="0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38" name="Google Shape;5316;p83">
                  <a:extLst>
                    <a:ext uri="{15EF7CC7-3395-400C-A26F-055401476494}">
                      <a16:creationId xmlns:a16="http://schemas.microsoft.com/office/drawing/2010/main" id="{0E6FB743-CA96-4D1E-AB3C-BFAC1F8BE232}"/>
                    </a:ext>
                  </a:extLst>
                </p:cNvPr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line">
                  <a:avLst/>
                </a:prstGeom>
                <a:noFill/>
                <a:ln cap="flat" w="9525">
                  <a:solidFill>
                    <a:srgbClr val="a5b7c6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39" name="Google Shape;5317;p83">
              <a:extLst>
                <a:ext uri="{A70CE800-2AA1-4599-8F63-AFF9FA489BD3}">
                  <a16:creationId xmlns:a16="http://schemas.microsoft.com/office/drawing/2010/main" id="{4097E59B-C280-4527-B770-FFC60579FA00}"/>
                </a:ext>
              </a:extLst>
            </p:cNvPr>
            <p:cNvGrpSpPr/>
            <p:nvPr/>
          </p:nvGrpSpPr>
          <p:grpSpPr>
            <a:xfrm rot="0"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340" name="Google Shape;5318;p83">
                <a:extLst>
                  <a:ext uri="{1BDBD44F-5CCE-465A-8622-35573BE5C285}">
                    <a16:creationId xmlns:a16="http://schemas.microsoft.com/office/drawing/2010/main" id="{CC85E164-D2DE-4C76-8859-239EFA1D0ECF}"/>
                  </a:ext>
                </a:extLst>
              </p:cNvPr>
              <p:cNvSpPr/>
              <p:nvPr/>
            </p:nvSpPr>
            <p:spPr>
              <a:xfrm flipH="true" rot="0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b="b" l="0" r="r" t="0"/>
                <a:pathLst>
                  <a:path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41" name="Google Shape;5319;p83">
                <a:extLst>
                  <a:ext uri="{7F60BD7E-FCB8-4CC1-879B-8C38331F55C3}">
                    <a16:creationId xmlns:a16="http://schemas.microsoft.com/office/drawing/2010/main" id="{F0F7227A-3949-435A-8226-F28594C77A29}"/>
                  </a:ext>
                </a:extLst>
              </p:cNvPr>
              <p:cNvGrpSpPr/>
              <p:nvPr/>
            </p:nvGrpSpPr>
            <p:grpSpPr>
              <a:xfrm rot="0"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342" name="Google Shape;5320;p83">
                  <a:extLst>
                    <a:ext uri="{46EE5D4A-79EB-4B54-A26D-E6682EF80DD6}">
                      <a16:creationId xmlns:a16="http://schemas.microsoft.com/office/drawing/2010/main" id="{79589B19-7F6F-4A4B-85B8-77D76BFE7667}"/>
                    </a:ext>
                  </a:extLst>
                </p:cNvPr>
                <p:cNvSpPr/>
                <p:nvPr/>
              </p:nvSpPr>
              <p:spPr>
                <a:xfrm flipH="true" rot="0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43" name="Google Shape;5321;p83">
                  <a:extLst>
                    <a:ext uri="{B76EDF3C-57CD-40D3-B09A-4D387F046A00}">
                      <a16:creationId xmlns:a16="http://schemas.microsoft.com/office/drawing/2010/main" id="{62966D8D-01BC-4F2C-A347-19905F7AECC2}"/>
                    </a:ext>
                  </a:extLst>
                </p:cNvPr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line">
                  <a:avLst/>
                </a:prstGeom>
                <a:noFill/>
                <a:ln cap="flat" w="9525">
                  <a:solidFill>
                    <a:srgbClr val="869fb2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44" name="Google Shape;5322;p83">
              <a:extLst>
                <a:ext uri="{9AC0969F-A0EE-4E13-8A01-BD3BA0F21835}">
                  <a16:creationId xmlns:a16="http://schemas.microsoft.com/office/drawing/2010/main" id="{63B96A88-B1B3-4160-918E-66FED83394CC}"/>
                </a:ext>
              </a:extLst>
            </p:cNvPr>
            <p:cNvGrpSpPr/>
            <p:nvPr/>
          </p:nvGrpSpPr>
          <p:grpSpPr>
            <a:xfrm rot="0"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345" name="Google Shape;5323;p83">
                <a:extLst>
                  <a:ext uri="{6DD7D97A-1D95-4612-91F1-E2BF5A358688}">
                    <a16:creationId xmlns:a16="http://schemas.microsoft.com/office/drawing/2010/main" id="{5430A00F-9D70-4ADB-9C9F-00D80676A707}"/>
                  </a:ext>
                </a:extLst>
              </p:cNvPr>
              <p:cNvSpPr/>
              <p:nvPr/>
            </p:nvSpPr>
            <p:spPr>
              <a:xfrm flipH="true" rot="0">
                <a:off x="7919556" y="1165658"/>
                <a:ext cx="586968" cy="344253"/>
              </a:xfrm>
              <a:custGeom>
                <a:avLst/>
                <a:gdLst/>
                <a:ahLst/>
                <a:cxnLst/>
                <a:rect b="b" l="0" r="r" t="0"/>
                <a:pathLst>
                  <a:path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="ctr" bIns="91425" lIns="91425" rIns="91425" rtlCol="0" spcFirstLastPara="true" tIns="91425" vert="horz" wrap="square">
                <a:noAutofit/>
              </a:bodyPr>
              <a:lstStyle/>
              <a:p>
                <a:pPr algn="l" indent="0" lvl="0" marL="0" rtl="false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dirty="0" lang="en-US"/>
                  <a:t/>
                </a:r>
                <a:endParaRPr dirty="0" lang="en-US"/>
              </a:p>
            </p:txBody>
          </p:sp>
          <p:grpSp>
            <p:nvGrpSpPr>
              <p:cNvPr id="346" name="Google Shape;5324;p83">
                <a:extLst>
                  <a:ext uri="{A3CC2A40-0421-4179-874F-250A8017A370}">
                    <a16:creationId xmlns:a16="http://schemas.microsoft.com/office/drawing/2010/main" id="{CC03DB3C-2094-4AE9-9172-938814287CDD}"/>
                  </a:ext>
                </a:extLst>
              </p:cNvPr>
              <p:cNvGrpSpPr/>
              <p:nvPr/>
            </p:nvGrpSpPr>
            <p:grpSpPr>
              <a:xfrm rot="0"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347" name="Google Shape;5325;p83">
                  <a:extLst>
                    <a:ext uri="{3278D0FF-7EC0-4A54-9E72-F0390189CBDE}">
                      <a16:creationId xmlns:a16="http://schemas.microsoft.com/office/drawing/2010/main" id="{7A079237-76D4-4086-85CB-51F5758A952A}"/>
                    </a:ext>
                  </a:extLst>
                </p:cNvPr>
                <p:cNvSpPr/>
                <p:nvPr/>
              </p:nvSpPr>
              <p:spPr>
                <a:xfrm flipH="true" rot="0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48" name="Google Shape;5326;p83">
                  <a:extLst>
                    <a:ext uri="{0F11D633-B89A-4163-BE01-B736F9EF97B7}">
                      <a16:creationId xmlns:a16="http://schemas.microsoft.com/office/drawing/2010/main" id="{E87F5DF2-E99C-4128-8069-2238173F8CE9}"/>
                    </a:ext>
                  </a:extLst>
                </p:cNvPr>
                <p:cNvCxnSpPr/>
                <p:nvPr/>
              </p:nvCxnSpPr>
              <p:spPr>
                <a:xfrm rot="10800000">
                  <a:off x="7818425" y="1377749"/>
                  <a:ext cx="164399" cy="0"/>
                </a:xfrm>
                <a:prstGeom prst="line">
                  <a:avLst/>
                </a:prstGeom>
                <a:noFill/>
                <a:ln cap="flat" w="9525">
                  <a:solidFill>
                    <a:srgbClr val="869fb1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</p:grpSp>
      <p:grpSp>
        <p:nvGrpSpPr>
          <p:cNvPr id="349" name="Google Shape;5327;p83">
            <a:extLst>
              <a:ext uri="{751312F5-9823-40AB-AA06-C2904FD57F9A}">
                <a16:creationId xmlns:a16="http://schemas.microsoft.com/office/drawing/2010/main" id="{1CAE8A40-8544-4F52-9B30-41AC4DA02B89}"/>
              </a:ext>
            </a:extLst>
          </p:cNvPr>
          <p:cNvGrpSpPr/>
          <p:nvPr/>
        </p:nvGrpSpPr>
        <p:grpSpPr>
          <a:xfrm rot="0">
            <a:off x="5802676" y="1185223"/>
            <a:ext cx="1397729" cy="1098540"/>
            <a:chOff x="5900602" y="1193063"/>
            <a:chExt cx="1299850" cy="1021707"/>
          </a:xfrm>
        </p:grpSpPr>
        <p:grpSp>
          <p:nvGrpSpPr>
            <p:cNvPr id="350" name="Google Shape;5328;p83">
              <a:extLst>
                <a:ext uri="{9D5065A9-1419-44DB-A409-917ABAA0834F}">
                  <a16:creationId xmlns:a16="http://schemas.microsoft.com/office/drawing/2010/main" id="{4ACFE987-B84C-4056-846B-5518C5A4A27D}"/>
                </a:ext>
              </a:extLst>
            </p:cNvPr>
            <p:cNvGrpSpPr/>
            <p:nvPr/>
          </p:nvGrpSpPr>
          <p:grpSpPr>
            <a:xfrm rot="0">
              <a:off x="6520336" y="1193063"/>
              <a:ext cx="341815" cy="799959"/>
              <a:chOff x="6520336" y="1193063"/>
              <a:chExt cx="341815" cy="799959"/>
            </a:xfrm>
          </p:grpSpPr>
          <p:grpSp>
            <p:nvGrpSpPr>
              <p:cNvPr id="351" name="Google Shape;5329;p83">
                <a:extLst>
                  <a:ext uri="{175FCD8F-C594-4E76-86EA-A5A1DEDC2B69}">
                    <a16:creationId xmlns:a16="http://schemas.microsoft.com/office/drawing/2010/main" id="{8279EF22-1284-4CBE-A34F-F1FF44FD16DA}"/>
                  </a:ext>
                </a:extLst>
              </p:cNvPr>
              <p:cNvGrpSpPr/>
              <p:nvPr/>
            </p:nvGrpSpPr>
            <p:grpSpPr>
              <a:xfrm rot="0">
                <a:off x="6520336" y="1589527"/>
                <a:ext cx="213950" cy="403494"/>
                <a:chOff x="6520336" y="1589527"/>
                <a:chExt cx="213950" cy="403494"/>
              </a:xfrm>
            </p:grpSpPr>
            <p:sp>
              <p:nvSpPr>
                <p:cNvPr id="352" name="Google Shape;5330;p83">
                  <a:extLst>
                    <a:ext uri="{20088346-C2FB-41AA-8468-80B47808171E}">
                      <a16:creationId xmlns:a16="http://schemas.microsoft.com/office/drawing/2010/main" id="{F48B3654-EC1A-4C2D-818F-E0476734D411}"/>
                    </a:ext>
                  </a:extLst>
                </p:cNvPr>
                <p:cNvSpPr/>
                <p:nvPr/>
              </p:nvSpPr>
              <p:spPr>
                <a:xfrm rot="-5400000">
                  <a:off x="6522864" y="1587001"/>
                  <a:ext cx="208853" cy="21390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53" name="Google Shape;5331;p83">
                  <a:extLst>
                    <a:ext uri="{2CD338CD-B163-4784-9FA2-BD0E3BD07F82}">
                      <a16:creationId xmlns:a16="http://schemas.microsoft.com/office/drawing/2010/main" id="{FAB9F1B1-15E1-4155-B907-F4B622F794D7}"/>
                    </a:ext>
                  </a:extLst>
                </p:cNvPr>
                <p:cNvSpPr/>
                <p:nvPr/>
              </p:nvSpPr>
              <p:spPr>
                <a:xfrm rot="-5400000">
                  <a:off x="6529204" y="1787939"/>
                  <a:ext cx="196250" cy="213915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354" name="Google Shape;5332;p83">
                <a:extLst>
                  <a:ext uri="{BB3FE991-6CD3-4AF3-8D2A-43B19F9D118B}">
                    <a16:creationId xmlns:a16="http://schemas.microsoft.com/office/drawing/2010/main" id="{DFBC350C-706D-4DF3-95ED-711F8DECFF2C}"/>
                  </a:ext>
                </a:extLst>
              </p:cNvPr>
              <p:cNvGrpSpPr/>
              <p:nvPr/>
            </p:nvGrpSpPr>
            <p:grpSpPr>
              <a:xfrm rot="0">
                <a:off x="6577204" y="1193063"/>
                <a:ext cx="284947" cy="464512"/>
                <a:chOff x="6577204" y="1193063"/>
                <a:chExt cx="284947" cy="464512"/>
              </a:xfrm>
            </p:grpSpPr>
            <p:sp>
              <p:nvSpPr>
                <p:cNvPr id="355" name="Google Shape;5333;p83">
                  <a:extLst>
                    <a:ext uri="{7846B058-C7FF-4C5C-A842-0916A8CC5070}">
                      <a16:creationId xmlns:a16="http://schemas.microsoft.com/office/drawing/2010/main" id="{EED5E8A4-DB9F-4E11-9F77-EF1D39780813}"/>
                    </a:ext>
                  </a:extLst>
                </p:cNvPr>
                <p:cNvSpPr/>
                <p:nvPr/>
              </p:nvSpPr>
              <p:spPr>
                <a:xfrm rot="0">
                  <a:off x="6577204" y="1193063"/>
                  <a:ext cx="284947" cy="636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56" name="Google Shape;5334;p83">
                  <a:extLst>
                    <a:ext uri="{6DC727D1-173C-4DA6-9169-04714308DB29}">
                      <a16:creationId xmlns:a16="http://schemas.microsoft.com/office/drawing/2010/main" id="{91A57108-105C-47B8-AC34-C826F95949B9}"/>
                    </a:ext>
                  </a:extLst>
                </p:cNvPr>
                <p:cNvCxnSpPr/>
                <p:nvPr/>
              </p:nvCxnSpPr>
              <p:spPr>
                <a:xfrm rot="10800000">
                  <a:off x="6677824" y="1279574"/>
                  <a:ext cx="0" cy="378000"/>
                </a:xfrm>
                <a:prstGeom prst="line">
                  <a:avLst/>
                </a:prstGeom>
                <a:noFill/>
                <a:ln cap="flat" w="9525">
                  <a:solidFill>
                    <a:srgbClr val="a5b7c6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57" name="Google Shape;5335;p83">
              <a:extLst>
                <a:ext uri="{266F0463-D7EA-4548-AE91-F5644E91D343}">
                  <a16:creationId xmlns:a16="http://schemas.microsoft.com/office/drawing/2010/main" id="{50E4F645-D6BF-48EF-AB7E-539770B4F9A0}"/>
                </a:ext>
              </a:extLst>
            </p:cNvPr>
            <p:cNvGrpSpPr/>
            <p:nvPr/>
          </p:nvGrpSpPr>
          <p:grpSpPr>
            <a:xfrm rot="0">
              <a:off x="6238902" y="1193063"/>
              <a:ext cx="300475" cy="900152"/>
              <a:chOff x="6238902" y="1193063"/>
              <a:chExt cx="300475" cy="900152"/>
            </a:xfrm>
          </p:grpSpPr>
          <p:grpSp>
            <p:nvGrpSpPr>
              <p:cNvPr id="358" name="Google Shape;5336;p83">
                <a:extLst>
                  <a:ext uri="{F8B808FC-67F4-4426-970D-6E873F70551C}">
                    <a16:creationId xmlns:a16="http://schemas.microsoft.com/office/drawing/2010/main" id="{41CF99AF-1D68-4CA9-BE0C-32E658E072E5}"/>
                  </a:ext>
                </a:extLst>
              </p:cNvPr>
              <p:cNvGrpSpPr/>
              <p:nvPr/>
            </p:nvGrpSpPr>
            <p:grpSpPr>
              <a:xfrm rot="0">
                <a:off x="6290864" y="1489315"/>
                <a:ext cx="248514" cy="603900"/>
                <a:chOff x="6290864" y="1489315"/>
                <a:chExt cx="248514" cy="603900"/>
              </a:xfrm>
            </p:grpSpPr>
            <p:sp>
              <p:nvSpPr>
                <p:cNvPr id="359" name="Google Shape;5337;p83">
                  <a:extLst>
                    <a:ext uri="{BB40B0D2-5354-451E-ABD3-D3B8D396A448}">
                      <a16:creationId xmlns:a16="http://schemas.microsoft.com/office/drawing/2010/main" id="{E8E164E6-9382-49A9-A1D3-AB3B25525FDC}"/>
                    </a:ext>
                  </a:extLst>
                </p:cNvPr>
                <p:cNvSpPr/>
                <p:nvPr/>
              </p:nvSpPr>
              <p:spPr>
                <a:xfrm rot="-5400000">
                  <a:off x="6260588" y="1519591"/>
                  <a:ext cx="309066" cy="248514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60" name="Google Shape;5338;p83">
                  <a:extLst>
                    <a:ext uri="{59117277-6028-4E85-B999-C13689E70E24}">
                      <a16:creationId xmlns:a16="http://schemas.microsoft.com/office/drawing/2010/main" id="{50EDCB80-59A6-44CC-9348-DDD362D1BDAA}"/>
                    </a:ext>
                  </a:extLst>
                </p:cNvPr>
                <p:cNvSpPr/>
                <p:nvPr/>
              </p:nvSpPr>
              <p:spPr>
                <a:xfrm rot="-5400000">
                  <a:off x="6266916" y="1820752"/>
                  <a:ext cx="296437" cy="248488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361" name="Google Shape;5339;p83">
                <a:extLst>
                  <a:ext uri="{BD483741-5EEE-47AC-ABAF-B212CB68EAAF}">
                    <a16:creationId xmlns:a16="http://schemas.microsoft.com/office/drawing/2010/main" id="{3044AD53-88A5-474F-8AFF-F99A9431BDED}"/>
                  </a:ext>
                </a:extLst>
              </p:cNvPr>
              <p:cNvGrpSpPr/>
              <p:nvPr/>
            </p:nvGrpSpPr>
            <p:grpSpPr>
              <a:xfrm rot="0">
                <a:off x="6238902" y="1193063"/>
                <a:ext cx="284947" cy="333087"/>
                <a:chOff x="6238902" y="1193063"/>
                <a:chExt cx="284947" cy="333087"/>
              </a:xfrm>
            </p:grpSpPr>
            <p:sp>
              <p:nvSpPr>
                <p:cNvPr id="362" name="Google Shape;5340;p83">
                  <a:extLst>
                    <a:ext uri="{EA4F5228-B668-42F4-93D4-604E8C997D82}">
                      <a16:creationId xmlns:a16="http://schemas.microsoft.com/office/drawing/2010/main" id="{FEDB2BCD-6598-4444-BB0D-D35020B53DA8}"/>
                    </a:ext>
                  </a:extLst>
                </p:cNvPr>
                <p:cNvSpPr/>
                <p:nvPr/>
              </p:nvSpPr>
              <p:spPr>
                <a:xfrm rot="0">
                  <a:off x="6238902" y="1193063"/>
                  <a:ext cx="284947" cy="636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63" name="Google Shape;5341;p83">
                  <a:extLst>
                    <a:ext uri="{EA2D24CE-C665-4793-9368-B2E866463F52}">
                      <a16:creationId xmlns:a16="http://schemas.microsoft.com/office/drawing/2010/main" id="{E4C81F96-9CA5-4118-A22F-F3AB1EE186F9}"/>
                    </a:ext>
                  </a:extLst>
                </p:cNvPr>
                <p:cNvCxnSpPr/>
                <p:nvPr/>
              </p:nvCxnSpPr>
              <p:spPr>
                <a:xfrm rot="10800000">
                  <a:off x="6431250" y="1279250"/>
                  <a:ext cx="0" cy="246900"/>
                </a:xfrm>
                <a:prstGeom prst="line">
                  <a:avLst/>
                </a:prstGeom>
                <a:noFill/>
                <a:ln cap="flat" w="9525">
                  <a:solidFill>
                    <a:srgbClr val="869fb2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64" name="Google Shape;5342;p83">
              <a:extLst>
                <a:ext uri="{A7E8F811-6E92-4381-B3F5-9AFACF418314}">
                  <a16:creationId xmlns:a16="http://schemas.microsoft.com/office/drawing/2010/main" id="{21B34C2B-AE57-42BE-BB6D-AF7491FAF499}"/>
                </a:ext>
              </a:extLst>
            </p:cNvPr>
            <p:cNvGrpSpPr/>
            <p:nvPr/>
          </p:nvGrpSpPr>
          <p:grpSpPr>
            <a:xfrm rot="0">
              <a:off x="5900602" y="1193063"/>
              <a:ext cx="444344" cy="1021707"/>
              <a:chOff x="5900602" y="1193063"/>
              <a:chExt cx="444344" cy="1021707"/>
            </a:xfrm>
          </p:grpSpPr>
          <p:grpSp>
            <p:nvGrpSpPr>
              <p:cNvPr id="365" name="Google Shape;5343;p83">
                <a:extLst>
                  <a:ext uri="{F859FC14-DA60-4311-853C-4AE61AA1CBF4}">
                    <a16:creationId xmlns:a16="http://schemas.microsoft.com/office/drawing/2010/main" id="{E11C0911-4C70-4E31-A469-CCF8C49EBE26}"/>
                  </a:ext>
                </a:extLst>
              </p:cNvPr>
              <p:cNvGrpSpPr/>
              <p:nvPr/>
            </p:nvGrpSpPr>
            <p:grpSpPr>
              <a:xfrm rot="0">
                <a:off x="6046501" y="1367785"/>
                <a:ext cx="298446" cy="846985"/>
                <a:chOff x="6046501" y="1367785"/>
                <a:chExt cx="298446" cy="846985"/>
              </a:xfrm>
            </p:grpSpPr>
            <p:sp>
              <p:nvSpPr>
                <p:cNvPr id="366" name="Google Shape;5344;p83">
                  <a:extLst>
                    <a:ext uri="{76926095-60AF-4F81-9F45-5E01D6A426E2}">
                      <a16:creationId xmlns:a16="http://schemas.microsoft.com/office/drawing/2010/main" id="{469F767A-9412-4133-AC82-691B926645D2}"/>
                    </a:ext>
                  </a:extLst>
                </p:cNvPr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67" name="Google Shape;5345;p83">
                  <a:extLst>
                    <a:ext uri="{A8F14677-F793-4447-AE99-C352593898E5}">
                      <a16:creationId xmlns:a16="http://schemas.microsoft.com/office/drawing/2010/main" id="{5855AB29-2D3A-4B49-AD3E-9BB7F8638C3C}"/>
                    </a:ext>
                  </a:extLst>
                </p:cNvPr>
                <p:cNvSpPr/>
                <p:nvPr/>
              </p:nvSpPr>
              <p:spPr>
                <a:xfrm rot="-5400000">
                  <a:off x="5986745" y="1856568"/>
                  <a:ext cx="417984" cy="298420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solidFill>
                  <a:srgbClr val="657e93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  <p:grpSp>
            <p:nvGrpSpPr>
              <p:cNvPr id="368" name="Google Shape;5346;p83">
                <a:extLst>
                  <a:ext uri="{9BB0A29E-BA0B-4F4E-8C8E-DA3A08F895CA}">
                    <a16:creationId xmlns:a16="http://schemas.microsoft.com/office/drawing/2010/main" id="{1F18D323-CBB0-4ADB-8378-1D185EFD1497}"/>
                  </a:ext>
                </a:extLst>
              </p:cNvPr>
              <p:cNvGrpSpPr/>
              <p:nvPr/>
            </p:nvGrpSpPr>
            <p:grpSpPr>
              <a:xfrm rot="0"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369" name="Google Shape;5347;p83">
                  <a:extLst>
                    <a:ext uri="{DA927CC9-50EA-407C-82B4-4FD8F5E81358}">
                      <a16:creationId xmlns:a16="http://schemas.microsoft.com/office/drawing/2010/main" id="{D181D016-A1D5-4A7A-82C0-838A28A017B8}"/>
                    </a:ext>
                  </a:extLst>
                </p:cNvPr>
                <p:cNvSpPr/>
                <p:nvPr/>
              </p:nvSpPr>
              <p:spPr>
                <a:xfrm rot="0">
                  <a:off x="5900602" y="1193063"/>
                  <a:ext cx="284947" cy="636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70" name="Google Shape;5348;p83">
                  <a:extLst>
                    <a:ext uri="{EE3C36DE-648E-44A6-93A1-AAFC8213E09D}">
                      <a16:creationId xmlns:a16="http://schemas.microsoft.com/office/drawing/2010/main" id="{B1B4E924-8F1E-44C5-91DC-4D0E8266897A}"/>
                    </a:ext>
                  </a:extLst>
                </p:cNvPr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line">
                  <a:avLst/>
                </a:prstGeom>
                <a:noFill/>
                <a:ln cap="flat" w="9525">
                  <a:solidFill>
                    <a:srgbClr val="657e93"/>
                  </a:solidFill>
                  <a:prstDash val="solid"/>
                  <a:round/>
                  <a:tailEnd len="med" type="oval" w="med"/>
                </a:ln>
              </p:spPr>
            </p:cxnSp>
          </p:grpSp>
        </p:grpSp>
        <p:grpSp>
          <p:nvGrpSpPr>
            <p:cNvPr id="371" name="Google Shape;5349;p83">
              <a:extLst>
                <a:ext uri="{336214B2-082E-4EAB-A338-4A892AC480C8}">
                  <a16:creationId xmlns:a16="http://schemas.microsoft.com/office/drawing/2010/main" id="{F615126F-C75F-41DD-9CB6-C27ACFA68BEC}"/>
                </a:ext>
              </a:extLst>
            </p:cNvPr>
            <p:cNvGrpSpPr/>
            <p:nvPr/>
          </p:nvGrpSpPr>
          <p:grpSpPr>
            <a:xfrm rot="0">
              <a:off x="6738300" y="1193063"/>
              <a:ext cx="462153" cy="707634"/>
              <a:chOff x="6738300" y="1193063"/>
              <a:chExt cx="462153" cy="707634"/>
            </a:xfrm>
          </p:grpSpPr>
          <p:grpSp>
            <p:nvGrpSpPr>
              <p:cNvPr id="372" name="Google Shape;5350;p83">
                <a:extLst>
                  <a:ext uri="{3634401D-9C07-4A5E-9699-45DD251A8EFD}">
                    <a16:creationId xmlns:a16="http://schemas.microsoft.com/office/drawing/2010/main" id="{B4D7182C-14E3-4D7D-A301-7CF406B1EE69}"/>
                  </a:ext>
                </a:extLst>
              </p:cNvPr>
              <p:cNvGrpSpPr/>
              <p:nvPr/>
            </p:nvGrpSpPr>
            <p:grpSpPr>
              <a:xfrm rot="0">
                <a:off x="6915504" y="1193063"/>
                <a:ext cx="284947" cy="597387"/>
                <a:chOff x="6915504" y="1193063"/>
                <a:chExt cx="284947" cy="597387"/>
              </a:xfrm>
            </p:grpSpPr>
            <p:sp>
              <p:nvSpPr>
                <p:cNvPr id="373" name="Google Shape;5351;p83">
                  <a:extLst>
                    <a:ext uri="{9D6F0477-F560-4D57-AF25-DD7C7BB90504}">
                      <a16:creationId xmlns:a16="http://schemas.microsoft.com/office/drawing/2010/main" id="{036AC524-CA07-4A16-A32D-780A5B03E9E6}"/>
                    </a:ext>
                  </a:extLst>
                </p:cNvPr>
                <p:cNvSpPr/>
                <p:nvPr/>
              </p:nvSpPr>
              <p:spPr>
                <a:xfrm rot="0">
                  <a:off x="6915504" y="1193063"/>
                  <a:ext cx="284947" cy="63647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cxnSp>
              <p:nvCxnSpPr>
                <p:cNvPr id="374" name="Google Shape;5352;p83">
                  <a:extLst>
                    <a:ext uri="{2A6A0B65-0271-4277-9C75-A83A8EE3F08B}">
                      <a16:creationId xmlns:a16="http://schemas.microsoft.com/office/drawing/2010/main" id="{898FA3DC-AEA9-495B-B96F-C928BA7BA9CD}"/>
                    </a:ext>
                  </a:extLst>
                </p:cNvPr>
                <p:cNvCxnSpPr/>
                <p:nvPr/>
              </p:nvCxnSpPr>
              <p:spPr>
                <a:xfrm rot="10800000">
                  <a:off x="6938275" y="1279849"/>
                  <a:ext cx="0" cy="510600"/>
                </a:xfrm>
                <a:prstGeom prst="line">
                  <a:avLst/>
                </a:prstGeom>
                <a:noFill/>
                <a:ln cap="flat" w="9525">
                  <a:solidFill>
                    <a:srgbClr val="e3e7ea"/>
                  </a:solidFill>
                  <a:prstDash val="solid"/>
                  <a:round/>
                  <a:tailEnd len="med" type="oval" w="med"/>
                </a:ln>
              </p:spPr>
            </p:cxnSp>
          </p:grpSp>
          <p:grpSp>
            <p:nvGrpSpPr>
              <p:cNvPr id="375" name="Google Shape;5353;p83">
                <a:extLst>
                  <a:ext uri="{ED438BFF-2322-451A-A9B9-E632C4DECC9C}">
                    <a16:creationId xmlns:a16="http://schemas.microsoft.com/office/drawing/2010/main" id="{4840BF26-7138-4CFC-B6CB-9E1F0F2D6F5C}"/>
                  </a:ext>
                </a:extLst>
              </p:cNvPr>
              <p:cNvGrpSpPr/>
              <p:nvPr/>
            </p:nvGrpSpPr>
            <p:grpSpPr>
              <a:xfrm rot="0">
                <a:off x="6738300" y="1684725"/>
                <a:ext cx="230066" cy="215971"/>
                <a:chOff x="6738300" y="1684725"/>
                <a:chExt cx="230066" cy="215971"/>
              </a:xfrm>
            </p:grpSpPr>
            <p:sp>
              <p:nvSpPr>
                <p:cNvPr id="376" name="Google Shape;5354;p83">
                  <a:extLst>
                    <a:ext uri="{43F57B27-03D5-43BE-B2CF-58DEDB3DF8EB}">
                      <a16:creationId xmlns:a16="http://schemas.microsoft.com/office/drawing/2010/main" id="{96D20B60-B94D-42A7-8C45-57679CFC3A77}"/>
                    </a:ext>
                  </a:extLst>
                </p:cNvPr>
                <p:cNvSpPr/>
                <p:nvPr/>
              </p:nvSpPr>
              <p:spPr>
                <a:xfrm rot="-5400000">
                  <a:off x="6799187" y="1731518"/>
                  <a:ext cx="108296" cy="23006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  <p:sp>
              <p:nvSpPr>
                <p:cNvPr id="377" name="Google Shape;5355;p83">
                  <a:extLst>
                    <a:ext uri="{996C79A7-2E0A-44AB-B354-E3D02F6C157B}">
                      <a16:creationId xmlns:a16="http://schemas.microsoft.com/office/drawing/2010/main" id="{E6B71B64-0962-4DD3-98C1-3F3B188D7C1A}"/>
                    </a:ext>
                  </a:extLst>
                </p:cNvPr>
                <p:cNvSpPr/>
                <p:nvPr/>
              </p:nvSpPr>
              <p:spPr>
                <a:xfrm flipH="true" rot="-5400000">
                  <a:off x="6799181" y="1623843"/>
                  <a:ext cx="108296" cy="230061"/>
                </a:xfrm>
                <a:custGeom>
                  <a:avLst/>
                  <a:gdLst/>
                  <a:ahLst/>
                  <a:cxnLst/>
                  <a:rect b="b" l="0" r="r" t="0"/>
                  <a:pathLst>
                    <a:path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solidFill>
                  <a:srgbClr val="e3e7ea"/>
                </a:solidFill>
                <a:ln>
                  <a:noFill/>
                </a:ln>
              </p:spPr>
              <p:txBody>
                <a:bodyPr anchor="ctr" bIns="91425" lIns="91425" rIns="91425" rtlCol="0" spcFirstLastPara="true" tIns="91425" vert="horz" wrap="square">
                  <a:noAutofit/>
                </a:bodyPr>
                <a:lstStyle/>
                <a:p>
                  <a:pPr algn="l" indent="0" lvl="0" marL="0" rtl="false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dirty="0" lang="en-US"/>
                    <a:t/>
                  </a:r>
                  <a:endParaRPr dirty="0" lang="en-US"/>
                </a:p>
              </p:txBody>
            </p:sp>
          </p:grpSp>
        </p:grpSp>
      </p:grpSp>
    </p:spTree>
    <p:extLst>
      <p:ext uri="{E1111B08-6018-4E58-BBFE-7783D2521ABC}">
        <p14:creationId xmlns:p14="http://schemas.microsoft.com/office/powerpoint/2010/main" val="1673870476585"/>
      </p:ext>
    </p:extLst>
  </p:cSld>
  <p:clrMapOvr>
    <a:masterClrMapping/>
  </p:clrMapOvr>
</p:sld>
</file>

<file path=ppt/slides/slide27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7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360;p84">
            <a:extLst>
              <a:ext uri="{17FF4D6B-F3FD-4E6D-A224-4354E24C0DDE}">
                <a16:creationId xmlns:a16="http://schemas.microsoft.com/office/drawing/2010/main" id="{3209CD11-52C6-4E28-8403-09B724E63845}"/>
              </a:ext>
            </a:extLst>
          </p:cNvPr>
          <p:cNvSpPr/>
          <p:nvPr>
            <p:ph type="title"/>
          </p:nvPr>
        </p:nvSpPr>
        <p:spPr>
          <a:xfrm rot="0">
            <a:off x="1068099" y="933450"/>
            <a:ext cx="70473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...and our </a:t>
            </a:r>
            <a:r>
              <a:rPr dirty="0" lang="en">
                <a:latin typeface="Arial"/>
              </a:rPr>
              <a:t>sets </a:t>
            </a:r>
            <a:r>
              <a:rPr dirty="0" lang="en">
                <a:solidFill>
                  <a:srgbClr val="ffffff"/>
                </a:solidFill>
                <a:latin typeface="Arial"/>
              </a:rPr>
              <a:t>of editable icons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5361;p84">
            <a:extLst>
              <a:ext uri="{C889DD85-4040-45A2-8C1B-3A1015BD6693}">
                <a16:creationId xmlns:a16="http://schemas.microsoft.com/office/drawing/2010/main" id="{0205292D-08F3-4AFA-BDEF-3FFBBDA298BE}"/>
              </a:ext>
            </a:extLst>
          </p:cNvPr>
          <p:cNvSpPr/>
          <p:nvPr>
            <p:ph type="body"/>
          </p:nvPr>
        </p:nvSpPr>
        <p:spPr>
          <a:xfrm rot="0">
            <a:off x="828875" y="1610275"/>
            <a:ext cx="7525800" cy="482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You can</a:t>
            </a:r>
            <a:r>
              <a:rPr dirty="0" lang="en">
                <a:solidFill>
                  <a:srgbClr val="435d74"/>
                </a:solidFill>
                <a:latin typeface="Arial"/>
              </a:rPr>
              <a:t> </a:t>
            </a:r>
            <a:r>
              <a:rPr dirty="0" lang="en">
                <a:solidFill>
                  <a:srgbClr val="869fb2"/>
                </a:solidFill>
                <a:latin typeface="Arial"/>
              </a:rPr>
              <a:t>resize</a:t>
            </a:r>
            <a:r>
              <a:rPr dirty="0" lang="en">
                <a:solidFill>
                  <a:srgbClr val="435d74"/>
                </a:solidFill>
                <a:latin typeface="Arial"/>
              </a:rPr>
              <a:t> </a:t>
            </a:r>
            <a:r>
              <a:rPr dirty="0" lang="en">
                <a:solidFill>
                  <a:srgbClr val="ffffff"/>
                </a:solidFill>
                <a:latin typeface="Arial"/>
              </a:rPr>
              <a:t>these icons without losing quality.</a:t>
            </a:r>
          </a:p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You can </a:t>
            </a:r>
            <a:r>
              <a:rPr dirty="0" lang="en">
                <a:solidFill>
                  <a:srgbClr val="869fb2"/>
                </a:solidFill>
                <a:latin typeface="Arial"/>
              </a:rPr>
              <a:t>change the stroke and fill color</a:t>
            </a:r>
            <a:r>
              <a:rPr dirty="0" lang="en">
                <a:solidFill>
                  <a:srgbClr val="ffffff"/>
                </a:solidFill>
                <a:latin typeface="Arial"/>
              </a:rPr>
              <a:t>; just select the icon and click on the</a:t>
            </a:r>
            <a:r>
              <a:rPr dirty="0" lang="en">
                <a:solidFill>
                  <a:srgbClr val="435d74"/>
                </a:solidFill>
                <a:latin typeface="Arial"/>
              </a:rPr>
              <a:t> </a:t>
            </a:r>
            <a:r>
              <a:rPr dirty="0" lang="en">
                <a:solidFill>
                  <a:srgbClr val="869fb2"/>
                </a:solidFill>
                <a:latin typeface="Arial"/>
              </a:rPr>
              <a:t>paint bucket/pen</a:t>
            </a:r>
            <a:r>
              <a:rPr dirty="0" lang="en">
                <a:solidFill>
                  <a:srgbClr val="ffffff"/>
                </a:solidFill>
                <a:latin typeface="Arial"/>
              </a:rPr>
              <a:t>.</a:t>
            </a:r>
          </a:p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In Google Slides, you can also use </a:t>
            </a:r>
            <a:r>
              <a:rPr dirty="0" lang="en">
                <a:noFill/>
                <a:latin typeface="Arial"/>
                <a:hlinkClick r:id="rId2"/>
              </a:rPr>
              <a:t>Flaticon’s extension</a:t>
            </a:r>
            <a:r>
              <a:rPr dirty="0" lang="en">
                <a:solidFill>
                  <a:srgbClr val="ffffff"/>
                </a:solidFill>
                <a:latin typeface="Arial"/>
              </a:rPr>
              <a:t>, allowing you to customize and add even more icons.</a:t>
            </a:r>
            <a:br>
              <a:rPr dirty="0" lang="en">
                <a:solidFill>
                  <a:srgbClr val="435d74"/>
                </a:solidFill>
                <a:latin typeface="Arial"/>
              </a:rPr>
            </a:br>
            <a:endParaRPr dirty="0" lang="en">
              <a:solidFill>
                <a:srgbClr val="435d74"/>
              </a:solidFill>
              <a:latin typeface="Arial"/>
            </a:endParaRPr>
          </a:p>
        </p:txBody>
      </p:sp>
      <p:grpSp>
        <p:nvGrpSpPr>
          <p:cNvPr id="4" name="Google Shape;5362;p84">
            <a:extLst>
              <a:ext uri="{0780AEA4-753B-4051-88BF-981AB5C1CAC4}">
                <a16:creationId xmlns:a16="http://schemas.microsoft.com/office/drawing/2010/main" id="{E097007A-DA4D-41CB-880D-4425E1E0A72B}"/>
              </a:ext>
            </a:extLst>
          </p:cNvPr>
          <p:cNvGrpSpPr/>
          <p:nvPr/>
        </p:nvGrpSpPr>
        <p:grpSpPr>
          <a:xfrm rot="0">
            <a:off x="829359" y="2307635"/>
            <a:ext cx="339235" cy="298186"/>
            <a:chOff x="898875" y="244725"/>
            <a:chExt cx="481800" cy="423500"/>
          </a:xfrm>
        </p:grpSpPr>
        <p:sp>
          <p:nvSpPr>
            <p:cNvPr id="5" name="Google Shape;5363;p84">
              <a:extLst>
                <a:ext uri="{D0E495AB-E2B1-468A-91F3-24605AC27C2B}">
                  <a16:creationId xmlns:a16="http://schemas.microsoft.com/office/drawing/2010/main" id="{5D820827-E668-4B51-B7EA-3C7FE593D420}"/>
                </a:ext>
              </a:extLst>
            </p:cNvPr>
            <p:cNvSpPr/>
            <p:nvPr/>
          </p:nvSpPr>
          <p:spPr>
            <a:xfrm rot="0">
              <a:off x="1125675" y="470575"/>
              <a:ext cx="28275" cy="28250"/>
            </a:xfrm>
            <a:custGeom>
              <a:avLst/>
              <a:gdLst/>
              <a:ahLst/>
              <a:cxnLst/>
              <a:rect b="b" l="0" r="r" t="0"/>
              <a:pathLst>
                <a:path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6" name="Google Shape;5364;p84">
              <a:extLst>
                <a:ext uri="{0B65C937-FF55-47CB-AFD9-E1DF8169975D}">
                  <a16:creationId xmlns:a16="http://schemas.microsoft.com/office/drawing/2010/main" id="{E29DB8C3-A533-40F0-96B0-69DCE38143DC}"/>
                </a:ext>
              </a:extLst>
            </p:cNvPr>
            <p:cNvSpPr/>
            <p:nvPr/>
          </p:nvSpPr>
          <p:spPr>
            <a:xfrm rot="0">
              <a:off x="898875" y="244725"/>
              <a:ext cx="481800" cy="225875"/>
            </a:xfrm>
            <a:custGeom>
              <a:avLst/>
              <a:gdLst/>
              <a:ahLst/>
              <a:cxnLst/>
              <a:rect b="b" l="0" r="r" t="0"/>
              <a:pathLst>
                <a:path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" name="Google Shape;5365;p84">
              <a:extLst>
                <a:ext uri="{0B635157-36FD-4363-99D3-DE5D39C0A8E7}">
                  <a16:creationId xmlns:a16="http://schemas.microsoft.com/office/drawing/2010/main" id="{B14BC3F2-66EB-4C17-9A94-D1D18905B769}"/>
                </a:ext>
              </a:extLst>
            </p:cNvPr>
            <p:cNvSpPr/>
            <p:nvPr/>
          </p:nvSpPr>
          <p:spPr>
            <a:xfrm rot="0">
              <a:off x="1324200" y="385900"/>
              <a:ext cx="56475" cy="197625"/>
            </a:xfrm>
            <a:custGeom>
              <a:avLst/>
              <a:gdLst/>
              <a:ahLst/>
              <a:cxnLst/>
              <a:rect b="b" l="0" r="r" t="0"/>
              <a:pathLst>
                <a:path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" name="Google Shape;5366;p84">
              <a:extLst>
                <a:ext uri="{71754378-7953-4BA5-B31B-52E6DDCE8977}">
                  <a16:creationId xmlns:a16="http://schemas.microsoft.com/office/drawing/2010/main" id="{33935847-62A9-4942-AB64-662E93254024}"/>
                </a:ext>
              </a:extLst>
            </p:cNvPr>
            <p:cNvSpPr/>
            <p:nvPr/>
          </p:nvSpPr>
          <p:spPr>
            <a:xfrm rot="0">
              <a:off x="898875" y="385900"/>
              <a:ext cx="56475" cy="197625"/>
            </a:xfrm>
            <a:custGeom>
              <a:avLst/>
              <a:gdLst/>
              <a:ahLst/>
              <a:cxnLst/>
              <a:rect b="b" l="0" r="r" t="0"/>
              <a:pathLst>
                <a:path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" name="Google Shape;5367;p84">
              <a:extLst>
                <a:ext uri="{8E209FA5-1D05-4D24-AA79-8BE5B08B3176}">
                  <a16:creationId xmlns:a16="http://schemas.microsoft.com/office/drawing/2010/main" id="{2C58D3C0-9E6D-4E7D-A228-84779C84446C}"/>
                </a:ext>
              </a:extLst>
            </p:cNvPr>
            <p:cNvSpPr/>
            <p:nvPr/>
          </p:nvSpPr>
          <p:spPr>
            <a:xfrm rot="0">
              <a:off x="1063650" y="414125"/>
              <a:ext cx="146750" cy="141125"/>
            </a:xfrm>
            <a:custGeom>
              <a:avLst/>
              <a:gdLst/>
              <a:ahLst/>
              <a:cxnLst/>
              <a:rect b="b" l="0" r="r" t="0"/>
              <a:pathLst>
                <a:path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0" name="Google Shape;5368;p84">
              <a:extLst>
                <a:ext uri="{1D499BA1-5485-46B7-99C2-6B806D4901B3}">
                  <a16:creationId xmlns:a16="http://schemas.microsoft.com/office/drawing/2010/main" id="{EB084916-77EC-4977-B853-436FD3EB2AF4}"/>
                </a:ext>
              </a:extLst>
            </p:cNvPr>
            <p:cNvSpPr/>
            <p:nvPr/>
          </p:nvSpPr>
          <p:spPr>
            <a:xfrm rot="0">
              <a:off x="898875" y="498800"/>
              <a:ext cx="481800" cy="169425"/>
            </a:xfrm>
            <a:custGeom>
              <a:avLst/>
              <a:gdLst/>
              <a:ahLst/>
              <a:cxnLst/>
              <a:rect b="b" l="0" r="r" t="0"/>
              <a:pathLst>
                <a:path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1" name="Google Shape;5369;p84">
            <a:extLst>
              <a:ext uri="{C69820C8-AAB0-4CD3-9AE6-7331189DEC40}">
                <a16:creationId xmlns:a16="http://schemas.microsoft.com/office/drawing/2010/main" id="{5469483F-9611-4534-B103-8BD45872B17B}"/>
              </a:ext>
            </a:extLst>
          </p:cNvPr>
          <p:cNvGrpSpPr/>
          <p:nvPr/>
        </p:nvGrpSpPr>
        <p:grpSpPr>
          <a:xfrm rot="0">
            <a:off x="1267741" y="2287102"/>
            <a:ext cx="298169" cy="339252"/>
            <a:chOff x="1529350" y="258825"/>
            <a:chExt cx="423475" cy="481825"/>
          </a:xfrm>
        </p:grpSpPr>
        <p:sp>
          <p:nvSpPr>
            <p:cNvPr id="12" name="Google Shape;5370;p84">
              <a:extLst>
                <a:ext uri="{715FD37D-0457-4A5C-A2BE-DD662CE93956}">
                  <a16:creationId xmlns:a16="http://schemas.microsoft.com/office/drawing/2010/main" id="{F4372021-B755-49C3-8823-5B8B5FD14D50}"/>
                </a:ext>
              </a:extLst>
            </p:cNvPr>
            <p:cNvSpPr/>
            <p:nvPr/>
          </p:nvSpPr>
          <p:spPr>
            <a:xfrm rot="0">
              <a:off x="1585800" y="258825"/>
              <a:ext cx="310650" cy="430550"/>
            </a:xfrm>
            <a:custGeom>
              <a:avLst/>
              <a:gdLst/>
              <a:ahLst/>
              <a:cxnLst/>
              <a:rect b="b" l="0" r="r" t="0"/>
              <a:pathLst>
                <a:path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" name="Google Shape;5371;p84">
              <a:extLst>
                <a:ext uri="{85B73A0B-93DE-4108-B2E0-73AC76278B36}">
                  <a16:creationId xmlns:a16="http://schemas.microsoft.com/office/drawing/2010/main" id="{C76199C4-E213-4A55-A868-14857FA8BAB4}"/>
                </a:ext>
              </a:extLst>
            </p:cNvPr>
            <p:cNvSpPr/>
            <p:nvPr/>
          </p:nvSpPr>
          <p:spPr>
            <a:xfrm rot="0">
              <a:off x="1529350" y="583200"/>
              <a:ext cx="423475" cy="157450"/>
            </a:xfrm>
            <a:custGeom>
              <a:avLst/>
              <a:gdLst/>
              <a:ahLst/>
              <a:cxnLst/>
              <a:rect b="b" l="0" r="r" t="0"/>
              <a:pathLst>
                <a:path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4" name="Google Shape;5372;p84">
            <a:extLst>
              <a:ext uri="{7673CDE3-4801-4C15-869A-334D82F08E15}">
                <a16:creationId xmlns:a16="http://schemas.microsoft.com/office/drawing/2010/main" id="{C36947E6-EBCD-45C5-A3BB-1726021B96B7}"/>
              </a:ext>
            </a:extLst>
          </p:cNvPr>
          <p:cNvGrpSpPr/>
          <p:nvPr/>
        </p:nvGrpSpPr>
        <p:grpSpPr>
          <a:xfrm rot="0">
            <a:off x="1660716" y="2367273"/>
            <a:ext cx="340890" cy="178912"/>
            <a:chOff x="2084325" y="363300"/>
            <a:chExt cx="484150" cy="254100"/>
          </a:xfrm>
        </p:grpSpPr>
        <p:sp>
          <p:nvSpPr>
            <p:cNvPr id="15" name="Google Shape;5373;p84">
              <a:extLst>
                <a:ext uri="{2926ED61-BD12-4A3A-A760-4B3B3ABD7B07}">
                  <a16:creationId xmlns:a16="http://schemas.microsoft.com/office/drawing/2010/main" id="{83967A52-8D1B-442A-81E4-ED3A77893435}"/>
                </a:ext>
              </a:extLst>
            </p:cNvPr>
            <p:cNvSpPr/>
            <p:nvPr/>
          </p:nvSpPr>
          <p:spPr>
            <a:xfrm rot="0">
              <a:off x="2084325" y="363300"/>
              <a:ext cx="484150" cy="254100"/>
            </a:xfrm>
            <a:custGeom>
              <a:avLst/>
              <a:gdLst/>
              <a:ahLst/>
              <a:cxnLst/>
              <a:rect b="b" l="0" r="r" t="0"/>
              <a:pathLst>
                <a:path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" name="Google Shape;5374;p84">
              <a:extLst>
                <a:ext uri="{B287877B-851A-4ED3-B4B7-793E42C2426B}">
                  <a16:creationId xmlns:a16="http://schemas.microsoft.com/office/drawing/2010/main" id="{6B24E1CD-7D59-41DE-A332-D3D35B919C24}"/>
                </a:ext>
              </a:extLst>
            </p:cNvPr>
            <p:cNvSpPr/>
            <p:nvPr/>
          </p:nvSpPr>
          <p:spPr>
            <a:xfrm rot="0">
              <a:off x="2250600" y="419775"/>
              <a:ext cx="145175" cy="141125"/>
            </a:xfrm>
            <a:custGeom>
              <a:avLst/>
              <a:gdLst/>
              <a:ahLst/>
              <a:cxnLst/>
              <a:rect b="b" l="0" r="r" t="0"/>
              <a:pathLst>
                <a:path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7" name="Google Shape;5375;p84">
            <a:extLst>
              <a:ext uri="{D56966CE-780D-44C7-9805-4D28EC336E38}">
                <a16:creationId xmlns:a16="http://schemas.microsoft.com/office/drawing/2010/main" id="{E568AB32-1BB7-4D50-A9FE-18B06B20113B}"/>
              </a:ext>
            </a:extLst>
          </p:cNvPr>
          <p:cNvGrpSpPr/>
          <p:nvPr/>
        </p:nvGrpSpPr>
        <p:grpSpPr>
          <a:xfrm rot="0">
            <a:off x="2110011" y="2287102"/>
            <a:ext cx="298169" cy="339252"/>
            <a:chOff x="2707499" y="249400"/>
            <a:chExt cx="423475" cy="481825"/>
          </a:xfrm>
        </p:grpSpPr>
        <p:sp>
          <p:nvSpPr>
            <p:cNvPr id="18" name="Google Shape;5376;p84">
              <a:extLst>
                <a:ext uri="{B9FABFEC-C645-4B1C-B655-6951A8129C19}">
                  <a16:creationId xmlns:a16="http://schemas.microsoft.com/office/drawing/2010/main" id="{5AAE6CB8-8733-4BF5-98EF-881ADA100331}"/>
                </a:ext>
              </a:extLst>
            </p:cNvPr>
            <p:cNvSpPr/>
            <p:nvPr/>
          </p:nvSpPr>
          <p:spPr>
            <a:xfrm rot="0">
              <a:off x="2739175" y="420674"/>
              <a:ext cx="360100" cy="310550"/>
            </a:xfrm>
            <a:custGeom>
              <a:avLst/>
              <a:gdLst/>
              <a:ahLst/>
              <a:cxnLst/>
              <a:rect b="b" l="0" r="r" t="0"/>
              <a:pathLst>
                <a:path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" name="Google Shape;5377;p84">
              <a:extLst>
                <a:ext uri="{8DDDB38C-4062-4AF3-AA9C-FD7DD5A0497A}">
                  <a16:creationId xmlns:a16="http://schemas.microsoft.com/office/drawing/2010/main" id="{A0E515B5-9966-4AA5-85C8-DB82B0A437D0}"/>
                </a:ext>
              </a:extLst>
            </p:cNvPr>
            <p:cNvSpPr/>
            <p:nvPr/>
          </p:nvSpPr>
          <p:spPr>
            <a:xfrm rot="0">
              <a:off x="2707499" y="249400"/>
              <a:ext cx="423475" cy="141174"/>
            </a:xfrm>
            <a:custGeom>
              <a:avLst/>
              <a:gdLst/>
              <a:ahLst/>
              <a:cxnLst/>
              <a:rect b="b" l="0" r="r" t="0"/>
              <a:pathLst>
                <a:path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0" name="Google Shape;5378;p84">
            <a:extLst>
              <a:ext uri="{B8DBC16D-0E57-43AA-AF90-9FE8A1C58F91}">
                <a16:creationId xmlns:a16="http://schemas.microsoft.com/office/drawing/2010/main" id="{B48A9A6D-42E7-4A03-9FBA-B609BD810B2C}"/>
              </a:ext>
            </a:extLst>
          </p:cNvPr>
          <p:cNvGrpSpPr/>
          <p:nvPr/>
        </p:nvGrpSpPr>
        <p:grpSpPr>
          <a:xfrm rot="0">
            <a:off x="2523626" y="2287428"/>
            <a:ext cx="305386" cy="338602"/>
            <a:chOff x="3300325" y="249875"/>
            <a:chExt cx="433725" cy="480900"/>
          </a:xfrm>
        </p:grpSpPr>
        <p:sp>
          <p:nvSpPr>
            <p:cNvPr id="21" name="Google Shape;5379;p84">
              <a:extLst>
                <a:ext uri="{534B763E-6CAE-404F-B86B-A541964AEC54}">
                  <a16:creationId xmlns:a16="http://schemas.microsoft.com/office/drawing/2010/main" id="{E21E35DE-596A-4A49-B559-046EE3AA9AB8}"/>
                </a:ext>
              </a:extLst>
            </p:cNvPr>
            <p:cNvSpPr/>
            <p:nvPr/>
          </p:nvSpPr>
          <p:spPr>
            <a:xfrm rot="0">
              <a:off x="3610875" y="334550"/>
              <a:ext cx="56475" cy="28250"/>
            </a:xfrm>
            <a:custGeom>
              <a:avLst/>
              <a:gdLst/>
              <a:ahLst/>
              <a:cxnLst/>
              <a:rect b="b" l="0" r="r" t="0"/>
              <a:pathLst>
                <a:path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" name="Google Shape;5380;p84">
              <a:extLst>
                <a:ext uri="{386BE063-2221-4F54-BF7D-F8A01E6F8072}">
                  <a16:creationId xmlns:a16="http://schemas.microsoft.com/office/drawing/2010/main" id="{1D42D1F8-7743-44AE-AFE8-036EA1E3202F}"/>
                </a:ext>
              </a:extLst>
            </p:cNvPr>
            <p:cNvSpPr/>
            <p:nvPr/>
          </p:nvSpPr>
          <p:spPr>
            <a:xfrm rot="0">
              <a:off x="3467675" y="249875"/>
              <a:ext cx="46400" cy="56475"/>
            </a:xfrm>
            <a:custGeom>
              <a:avLst/>
              <a:gdLst/>
              <a:ahLst/>
              <a:cxnLst/>
              <a:rect b="b" l="0" r="r" t="0"/>
              <a:pathLst>
                <a:path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" name="Google Shape;5381;p84">
              <a:extLst>
                <a:ext uri="{8618DBE9-E535-45CB-8B54-923BBDF57FE7}">
                  <a16:creationId xmlns:a16="http://schemas.microsoft.com/office/drawing/2010/main" id="{2090FC16-E2F1-4E23-9D83-215F71D2F45D}"/>
                </a:ext>
              </a:extLst>
            </p:cNvPr>
            <p:cNvSpPr/>
            <p:nvPr/>
          </p:nvSpPr>
          <p:spPr>
            <a:xfrm rot="0">
              <a:off x="3566525" y="249875"/>
              <a:ext cx="46400" cy="56475"/>
            </a:xfrm>
            <a:custGeom>
              <a:avLst/>
              <a:gdLst/>
              <a:ahLst/>
              <a:cxnLst/>
              <a:rect b="b" l="0" r="r" t="0"/>
              <a:pathLst>
                <a:path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" name="Google Shape;5382;p84">
              <a:extLst>
                <a:ext uri="{F335693E-B8A0-4ECE-B647-391AB0FBE2ED}">
                  <a16:creationId xmlns:a16="http://schemas.microsoft.com/office/drawing/2010/main" id="{6FC8A1F1-052A-4BF9-8A73-9DF230224500}"/>
                </a:ext>
              </a:extLst>
            </p:cNvPr>
            <p:cNvSpPr/>
            <p:nvPr/>
          </p:nvSpPr>
          <p:spPr>
            <a:xfrm rot="0">
              <a:off x="3413250" y="334550"/>
              <a:ext cx="56500" cy="28250"/>
            </a:xfrm>
            <a:custGeom>
              <a:avLst/>
              <a:gdLst/>
              <a:ahLst/>
              <a:cxnLst/>
              <a:rect b="b" l="0" r="r" t="0"/>
              <a:pathLst>
                <a:path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5" name="Google Shape;5383;p84">
              <a:extLst>
                <a:ext uri="{F7C9E6C5-D1C3-4FA7-B5E4-3FDCBBA8670D}">
                  <a16:creationId xmlns:a16="http://schemas.microsoft.com/office/drawing/2010/main" id="{84F54C19-DCF3-4DB3-8926-9CF7B8EB79EA}"/>
                </a:ext>
              </a:extLst>
            </p:cNvPr>
            <p:cNvSpPr/>
            <p:nvPr/>
          </p:nvSpPr>
          <p:spPr>
            <a:xfrm rot="0">
              <a:off x="3300325" y="476674"/>
              <a:ext cx="84725" cy="254100"/>
            </a:xfrm>
            <a:custGeom>
              <a:avLst/>
              <a:gdLst/>
              <a:ahLst/>
              <a:cxnLst/>
              <a:rect b="b" l="0" r="r" t="0"/>
              <a:pathLst>
                <a:path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" name="Google Shape;5384;p84">
              <a:extLst>
                <a:ext uri="{319F4347-B67C-4849-84A2-5E2D8C942724}">
                  <a16:creationId xmlns:a16="http://schemas.microsoft.com/office/drawing/2010/main" id="{FB016B0E-29E7-4D50-8DB5-2EE788E2D246}"/>
                </a:ext>
              </a:extLst>
            </p:cNvPr>
            <p:cNvSpPr/>
            <p:nvPr/>
          </p:nvSpPr>
          <p:spPr>
            <a:xfrm rot="0">
              <a:off x="3413250" y="335525"/>
              <a:ext cx="320800" cy="395250"/>
            </a:xfrm>
            <a:custGeom>
              <a:avLst/>
              <a:gdLst/>
              <a:ahLst/>
              <a:cxnLst/>
              <a:rect b="b" l="0" r="r" t="0"/>
              <a:pathLst>
                <a:path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7" name="Google Shape;5385;p84">
            <a:extLst>
              <a:ext uri="{5922B530-536C-4C3F-8076-349BC72F249C}">
                <a16:creationId xmlns:a16="http://schemas.microsoft.com/office/drawing/2010/main" id="{50A46D9F-EE9F-41DD-92DF-8D7217D1C6AE}"/>
              </a:ext>
            </a:extLst>
          </p:cNvPr>
          <p:cNvGrpSpPr/>
          <p:nvPr/>
        </p:nvGrpSpPr>
        <p:grpSpPr>
          <a:xfrm rot="0">
            <a:off x="2912711" y="2287349"/>
            <a:ext cx="352349" cy="338760"/>
            <a:chOff x="3854700" y="249749"/>
            <a:chExt cx="500424" cy="481125"/>
          </a:xfrm>
        </p:grpSpPr>
        <p:sp>
          <p:nvSpPr>
            <p:cNvPr id="28" name="Google Shape;5386;p84">
              <a:extLst>
                <a:ext uri="{3369221C-6B25-4269-ACD2-D50F868148A3}">
                  <a16:creationId xmlns:a16="http://schemas.microsoft.com/office/drawing/2010/main" id="{A47AD737-E1B5-48DE-89C6-7AA8D4296DC9}"/>
                </a:ext>
              </a:extLst>
            </p:cNvPr>
            <p:cNvSpPr/>
            <p:nvPr/>
          </p:nvSpPr>
          <p:spPr>
            <a:xfrm rot="0">
              <a:off x="4206725" y="598350"/>
              <a:ext cx="70775" cy="68025"/>
            </a:xfrm>
            <a:custGeom>
              <a:avLst/>
              <a:gdLst/>
              <a:ahLst/>
              <a:cxnLst/>
              <a:rect b="b" l="0" r="r" t="0"/>
              <a:pathLst>
                <a:path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9" name="Google Shape;5387;p84">
              <a:extLst>
                <a:ext uri="{A3A11F7D-9956-4236-A29A-345576728FD1}">
                  <a16:creationId xmlns:a16="http://schemas.microsoft.com/office/drawing/2010/main" id="{19BA3778-C81C-40E9-A53E-66A5129BA932}"/>
                </a:ext>
              </a:extLst>
            </p:cNvPr>
            <p:cNvSpPr/>
            <p:nvPr/>
          </p:nvSpPr>
          <p:spPr>
            <a:xfrm rot="0">
              <a:off x="4226750" y="538600"/>
              <a:ext cx="91250" cy="48150"/>
            </a:xfrm>
            <a:custGeom>
              <a:avLst/>
              <a:gdLst/>
              <a:ahLst/>
              <a:cxnLst/>
              <a:rect b="b" l="0" r="r" t="0"/>
              <a:pathLst>
                <a:path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" name="Google Shape;5388;p84">
              <a:extLst>
                <a:ext uri="{A37148DE-8705-4D02-9007-E4D0D5E710FF}">
                  <a16:creationId xmlns:a16="http://schemas.microsoft.com/office/drawing/2010/main" id="{46A7192C-9709-4DE6-9075-623E283ADA18}"/>
                </a:ext>
              </a:extLst>
            </p:cNvPr>
            <p:cNvSpPr/>
            <p:nvPr/>
          </p:nvSpPr>
          <p:spPr>
            <a:xfrm rot="0">
              <a:off x="4146499" y="618324"/>
              <a:ext cx="52050" cy="88650"/>
            </a:xfrm>
            <a:custGeom>
              <a:avLst/>
              <a:gdLst/>
              <a:ahLst/>
              <a:cxnLst/>
              <a:rect b="b" l="0" r="r" t="0"/>
              <a:pathLst>
                <a:path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" name="Google Shape;5389;p84">
              <a:extLst>
                <a:ext uri="{8C25C6B4-1333-459B-8C00-BF110CE93E32}">
                  <a16:creationId xmlns:a16="http://schemas.microsoft.com/office/drawing/2010/main" id="{879D3079-83B6-4FCA-AB7A-D8167BA08390}"/>
                </a:ext>
              </a:extLst>
            </p:cNvPr>
            <p:cNvSpPr/>
            <p:nvPr/>
          </p:nvSpPr>
          <p:spPr>
            <a:xfrm rot="0">
              <a:off x="3927424" y="319075"/>
              <a:ext cx="70650" cy="67850"/>
            </a:xfrm>
            <a:custGeom>
              <a:avLst/>
              <a:gdLst/>
              <a:ahLst/>
              <a:cxnLst/>
              <a:rect b="b" l="0" r="r" t="0"/>
              <a:pathLst>
                <a:path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" name="Google Shape;5390;p84">
              <a:extLst>
                <a:ext uri="{1FA7E7E3-5EA0-4728-ABCB-2E0F3C707891}">
                  <a16:creationId xmlns:a16="http://schemas.microsoft.com/office/drawing/2010/main" id="{057E808A-C6EB-4B94-945C-E018D0EC1A13}"/>
                </a:ext>
              </a:extLst>
            </p:cNvPr>
            <p:cNvSpPr/>
            <p:nvPr/>
          </p:nvSpPr>
          <p:spPr>
            <a:xfrm rot="0">
              <a:off x="4007000" y="279300"/>
              <a:ext cx="51675" cy="88150"/>
            </a:xfrm>
            <a:custGeom>
              <a:avLst/>
              <a:gdLst/>
              <a:ahLst/>
              <a:cxnLst/>
              <a:rect b="b" l="0" r="r" t="0"/>
              <a:pathLst>
                <a:path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" name="Google Shape;5391;p84">
              <a:extLst>
                <a:ext uri="{F84ED46B-349C-46A5-BA0D-62B19F510E80}">
                  <a16:creationId xmlns:a16="http://schemas.microsoft.com/office/drawing/2010/main" id="{59F64093-DC30-40A1-8761-B90F011EAD02}"/>
                </a:ext>
              </a:extLst>
            </p:cNvPr>
            <p:cNvSpPr/>
            <p:nvPr/>
          </p:nvSpPr>
          <p:spPr>
            <a:xfrm rot="0">
              <a:off x="3887300" y="398850"/>
              <a:ext cx="91799" cy="48250"/>
            </a:xfrm>
            <a:custGeom>
              <a:avLst/>
              <a:gdLst/>
              <a:ahLst/>
              <a:cxnLst/>
              <a:rect b="b" l="0" r="r" t="0"/>
              <a:pathLst>
                <a:path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" name="Google Shape;5392;p84">
              <a:extLst>
                <a:ext uri="{C69D6E2A-7DBB-4103-AE39-2A7B889D5147}">
                  <a16:creationId xmlns:a16="http://schemas.microsoft.com/office/drawing/2010/main" id="{8B2D2ADA-8DBA-4132-9977-B24734DCFD6E}"/>
                </a:ext>
              </a:extLst>
            </p:cNvPr>
            <p:cNvSpPr/>
            <p:nvPr/>
          </p:nvSpPr>
          <p:spPr>
            <a:xfrm rot="0">
              <a:off x="3854700" y="413675"/>
              <a:ext cx="353475" cy="317200"/>
            </a:xfrm>
            <a:custGeom>
              <a:avLst/>
              <a:gdLst/>
              <a:ahLst/>
              <a:cxnLst/>
              <a:rect b="b" l="0" r="r" t="0"/>
              <a:pathLst>
                <a:path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" name="Google Shape;5393;p84">
              <a:extLst>
                <a:ext uri="{618F1DF1-99CD-467E-945F-6DA291870F22}">
                  <a16:creationId xmlns:a16="http://schemas.microsoft.com/office/drawing/2010/main" id="{B578F4A7-1EC0-48A5-8F3C-CD78EE9402B7}"/>
                </a:ext>
              </a:extLst>
            </p:cNvPr>
            <p:cNvSpPr/>
            <p:nvPr/>
          </p:nvSpPr>
          <p:spPr>
            <a:xfrm rot="0">
              <a:off x="3996824" y="249749"/>
              <a:ext cx="358300" cy="322025"/>
            </a:xfrm>
            <a:custGeom>
              <a:avLst/>
              <a:gdLst/>
              <a:ahLst/>
              <a:cxnLst/>
              <a:rect b="b" l="0" r="r" t="0"/>
              <a:pathLst>
                <a:path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5394;p84">
            <a:extLst>
              <a:ext uri="{A2E25334-84CB-4380-9D76-B7EE23B6D6F7}">
                <a16:creationId xmlns:a16="http://schemas.microsoft.com/office/drawing/2010/main" id="{5F2D5ABC-7227-46C1-B437-EC90776868A7}"/>
              </a:ext>
            </a:extLst>
          </p:cNvPr>
          <p:cNvGrpSpPr/>
          <p:nvPr/>
        </p:nvGrpSpPr>
        <p:grpSpPr>
          <a:xfrm rot="0">
            <a:off x="3330701" y="2287349"/>
            <a:ext cx="352349" cy="338760"/>
            <a:chOff x="4447550" y="249749"/>
            <a:chExt cx="500424" cy="481125"/>
          </a:xfrm>
        </p:grpSpPr>
        <p:sp>
          <p:nvSpPr>
            <p:cNvPr id="37" name="Google Shape;5395;p84">
              <a:extLst>
                <a:ext uri="{E528938C-3381-456E-9201-019EF4FEA90D}">
                  <a16:creationId xmlns:a16="http://schemas.microsoft.com/office/drawing/2010/main" id="{5E52359F-F612-4F1B-A140-24EDAD371180}"/>
                </a:ext>
              </a:extLst>
            </p:cNvPr>
            <p:cNvSpPr/>
            <p:nvPr/>
          </p:nvSpPr>
          <p:spPr>
            <a:xfrm rot="0">
              <a:off x="4447550" y="413675"/>
              <a:ext cx="353475" cy="317200"/>
            </a:xfrm>
            <a:custGeom>
              <a:avLst/>
              <a:gdLst/>
              <a:ahLst/>
              <a:cxnLst/>
              <a:rect b="b" l="0" r="r" t="0"/>
              <a:pathLst>
                <a:path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8" name="Google Shape;5396;p84">
              <a:extLst>
                <a:ext uri="{B9B30D2C-1620-4C13-94C8-CC75B8D43CD3}">
                  <a16:creationId xmlns:a16="http://schemas.microsoft.com/office/drawing/2010/main" id="{5FA6AB1E-47A4-4ADD-8ADC-260EB192E5F7}"/>
                </a:ext>
              </a:extLst>
            </p:cNvPr>
            <p:cNvSpPr/>
            <p:nvPr/>
          </p:nvSpPr>
          <p:spPr>
            <a:xfrm rot="0">
              <a:off x="4589675" y="249749"/>
              <a:ext cx="358300" cy="322025"/>
            </a:xfrm>
            <a:custGeom>
              <a:avLst/>
              <a:gdLst/>
              <a:ahLst/>
              <a:cxnLst/>
              <a:rect b="b" l="0" r="r" t="0"/>
              <a:pathLst>
                <a:path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9" name="Google Shape;5397;p84">
            <a:extLst>
              <a:ext uri="{338A6300-BCE3-4A8A-98B2-47F65747E4CE}">
                <a16:creationId xmlns:a16="http://schemas.microsoft.com/office/drawing/2010/main" id="{E2EA5A07-3DF0-4442-A46E-B7D61A02077D}"/>
              </a:ext>
            </a:extLst>
          </p:cNvPr>
          <p:cNvGrpSpPr/>
          <p:nvPr/>
        </p:nvGrpSpPr>
        <p:grpSpPr>
          <a:xfrm rot="0">
            <a:off x="3759902" y="2287102"/>
            <a:ext cx="339252" cy="339252"/>
            <a:chOff x="5049725" y="249400"/>
            <a:chExt cx="481825" cy="481825"/>
          </a:xfrm>
        </p:grpSpPr>
        <p:sp>
          <p:nvSpPr>
            <p:cNvPr id="40" name="Google Shape;5398;p84">
              <a:extLst>
                <a:ext uri="{9ACDE718-5436-4EC4-880A-46E907F64540}">
                  <a16:creationId xmlns:a16="http://schemas.microsoft.com/office/drawing/2010/main" id="{016719B6-E0E8-4830-AB59-63FFA7EF90FD}"/>
                </a:ext>
              </a:extLst>
            </p:cNvPr>
            <p:cNvSpPr/>
            <p:nvPr/>
          </p:nvSpPr>
          <p:spPr>
            <a:xfrm rot="0">
              <a:off x="5191775" y="560925"/>
              <a:ext cx="197625" cy="170300"/>
            </a:xfrm>
            <a:custGeom>
              <a:avLst/>
              <a:gdLst/>
              <a:ahLst/>
              <a:cxnLst/>
              <a:rect b="b" l="0" r="r" t="0"/>
              <a:pathLst>
                <a:path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1" name="Google Shape;5399;p84">
              <a:extLst>
                <a:ext uri="{51FCB716-6669-431B-B9C8-616A4C41C602}">
                  <a16:creationId xmlns:a16="http://schemas.microsoft.com/office/drawing/2010/main" id="{51DB9E5B-265E-4096-9D4B-0626F6F09020}"/>
                </a:ext>
              </a:extLst>
            </p:cNvPr>
            <p:cNvSpPr/>
            <p:nvPr/>
          </p:nvSpPr>
          <p:spPr>
            <a:xfrm rot="0">
              <a:off x="5049725" y="249400"/>
              <a:ext cx="481825" cy="396224"/>
            </a:xfrm>
            <a:custGeom>
              <a:avLst/>
              <a:gdLst/>
              <a:ahLst/>
              <a:cxnLst/>
              <a:rect b="b" l="0" r="r" t="0"/>
              <a:pathLst>
                <a:path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42" name="Google Shape;5400;p84">
            <a:extLst>
              <a:ext uri="{DAA33D8E-DE63-47F1-92A3-36BCCE50527F}">
                <a16:creationId xmlns:a16="http://schemas.microsoft.com/office/drawing/2010/main" id="{C4A7F893-DBB6-4E7F-832C-61EF1567E3A3}"/>
              </a:ext>
            </a:extLst>
          </p:cNvPr>
          <p:cNvGrpSpPr/>
          <p:nvPr/>
        </p:nvGrpSpPr>
        <p:grpSpPr>
          <a:xfrm rot="0">
            <a:off x="4173843" y="2287102"/>
            <a:ext cx="339252" cy="339252"/>
            <a:chOff x="5660400" y="238125"/>
            <a:chExt cx="481825" cy="481825"/>
          </a:xfrm>
        </p:grpSpPr>
        <p:sp>
          <p:nvSpPr>
            <p:cNvPr id="43" name="Google Shape;5401;p84">
              <a:extLst>
                <a:ext uri="{E1E56D25-4A1A-4447-8D70-6EAF74DB77CB}">
                  <a16:creationId xmlns:a16="http://schemas.microsoft.com/office/drawing/2010/main" id="{5FDCE6D3-2CBE-43F2-8B79-53D08F179683}"/>
                </a:ext>
              </a:extLst>
            </p:cNvPr>
            <p:cNvSpPr/>
            <p:nvPr/>
          </p:nvSpPr>
          <p:spPr>
            <a:xfrm rot="0">
              <a:off x="5660400" y="436700"/>
              <a:ext cx="481825" cy="283250"/>
            </a:xfrm>
            <a:custGeom>
              <a:avLst/>
              <a:gdLst/>
              <a:ahLst/>
              <a:cxnLst/>
              <a:rect b="b" l="0" r="r" t="0"/>
              <a:pathLst>
                <a:path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4" name="Google Shape;5402;p84">
              <a:extLst>
                <a:ext uri="{280EFEF3-CD02-4C67-B045-74F7F6928259}">
                  <a16:creationId xmlns:a16="http://schemas.microsoft.com/office/drawing/2010/main" id="{1F492F94-9CCD-4F20-97E1-EDEC637C0DEE}"/>
                </a:ext>
              </a:extLst>
            </p:cNvPr>
            <p:cNvSpPr/>
            <p:nvPr/>
          </p:nvSpPr>
          <p:spPr>
            <a:xfrm rot="0">
              <a:off x="5660400" y="238125"/>
              <a:ext cx="481825" cy="170375"/>
            </a:xfrm>
            <a:custGeom>
              <a:avLst/>
              <a:gdLst/>
              <a:ahLst/>
              <a:cxnLst/>
              <a:rect b="b" l="0" r="r" t="0"/>
              <a:pathLst>
                <a:path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45" name="Google Shape;5403;p84">
            <a:extLst>
              <a:ext uri="{5FFA0377-76DD-42ED-AF58-1C03D2DB6D70}">
                <a16:creationId xmlns:a16="http://schemas.microsoft.com/office/drawing/2010/main" id="{D0F6D0C3-078B-4A66-A74C-EB19D5FA189E}"/>
              </a:ext>
            </a:extLst>
          </p:cNvPr>
          <p:cNvGrpSpPr/>
          <p:nvPr/>
        </p:nvGrpSpPr>
        <p:grpSpPr>
          <a:xfrm rot="0">
            <a:off x="4590529" y="2287102"/>
            <a:ext cx="339252" cy="339252"/>
            <a:chOff x="6235400" y="249400"/>
            <a:chExt cx="481825" cy="481825"/>
          </a:xfrm>
        </p:grpSpPr>
        <p:sp>
          <p:nvSpPr>
            <p:cNvPr id="46" name="Google Shape;5404;p84">
              <a:extLst>
                <a:ext uri="{4D4E0C9E-1F34-450C-BB40-6B8EF4CD83EA}">
                  <a16:creationId xmlns:a16="http://schemas.microsoft.com/office/drawing/2010/main" id="{1B44E8CC-ABC2-492B-B7F9-6C0F86795904}"/>
                </a:ext>
              </a:extLst>
            </p:cNvPr>
            <p:cNvSpPr/>
            <p:nvPr/>
          </p:nvSpPr>
          <p:spPr>
            <a:xfrm rot="0">
              <a:off x="6425624" y="482025"/>
              <a:ext cx="177700" cy="135374"/>
            </a:xfrm>
            <a:custGeom>
              <a:avLst/>
              <a:gdLst/>
              <a:ahLst/>
              <a:cxnLst/>
              <a:rect b="b" l="0" r="r" t="0"/>
              <a:pathLst>
                <a:path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7" name="Google Shape;5405;p84">
              <a:extLst>
                <a:ext uri="{33057CD4-4F37-479C-8E20-9A83CEE06B31}">
                  <a16:creationId xmlns:a16="http://schemas.microsoft.com/office/drawing/2010/main" id="{99738DC3-580A-4787-B2E6-F89BB0B9136D}"/>
                </a:ext>
              </a:extLst>
            </p:cNvPr>
            <p:cNvSpPr/>
            <p:nvPr/>
          </p:nvSpPr>
          <p:spPr>
            <a:xfrm rot="0">
              <a:off x="6462150" y="419775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8" name="Google Shape;5406;p84">
              <a:extLst>
                <a:ext uri="{B622A58A-E266-4CFC-AF0C-62F681332CD4}">
                  <a16:creationId xmlns:a16="http://schemas.microsoft.com/office/drawing/2010/main" id="{3E8B7B80-E583-4A6E-B3BC-4F25F1DE7227}"/>
                </a:ext>
              </a:extLst>
            </p:cNvPr>
            <p:cNvSpPr/>
            <p:nvPr/>
          </p:nvSpPr>
          <p:spPr>
            <a:xfrm rot="0">
              <a:off x="6349225" y="508600"/>
              <a:ext cx="113625" cy="108800"/>
            </a:xfrm>
            <a:custGeom>
              <a:avLst/>
              <a:gdLst/>
              <a:ahLst/>
              <a:cxnLst/>
              <a:rect b="b" l="0" r="r" t="0"/>
              <a:pathLst>
                <a:path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9" name="Google Shape;5407;p84">
              <a:extLst>
                <a:ext uri="{DB671A22-B6B5-475A-BA28-A5AA5DE7CA7D}">
                  <a16:creationId xmlns:a16="http://schemas.microsoft.com/office/drawing/2010/main" id="{6DFC9280-3301-419B-8C6D-C014BCC83EBF}"/>
                </a:ext>
              </a:extLst>
            </p:cNvPr>
            <p:cNvSpPr/>
            <p:nvPr/>
          </p:nvSpPr>
          <p:spPr>
            <a:xfrm rot="0">
              <a:off x="6349225" y="363300"/>
              <a:ext cx="254100" cy="172575"/>
            </a:xfrm>
            <a:custGeom>
              <a:avLst/>
              <a:gdLst/>
              <a:ahLst/>
              <a:cxnLst/>
              <a:rect b="b" l="0" r="r" t="0"/>
              <a:pathLst>
                <a:path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50" name="Google Shape;5408;p84">
              <a:extLst>
                <a:ext uri="{55A6B437-9878-49F2-ABF0-6FC862F92CB9}">
                  <a16:creationId xmlns:a16="http://schemas.microsoft.com/office/drawing/2010/main" id="{6E8C7FD9-D00D-4950-8315-D3C4659952AE}"/>
                </a:ext>
              </a:extLst>
            </p:cNvPr>
            <p:cNvSpPr/>
            <p:nvPr/>
          </p:nvSpPr>
          <p:spPr>
            <a:xfrm rot="0">
              <a:off x="6235400" y="249400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51" name="Google Shape;5409;p84">
            <a:extLst>
              <a:ext uri="{97C2F3C4-74DB-40B9-AFFF-2FF1D94CF018}">
                <a16:creationId xmlns:a16="http://schemas.microsoft.com/office/drawing/2010/main" id="{530CAB46-EABE-4C6F-8E04-5060C977B1F6}"/>
              </a:ext>
            </a:extLst>
          </p:cNvPr>
          <p:cNvGrpSpPr/>
          <p:nvPr/>
        </p:nvGrpSpPr>
        <p:grpSpPr>
          <a:xfrm rot="0">
            <a:off x="828875" y="2731810"/>
            <a:ext cx="340204" cy="298116"/>
            <a:chOff x="899850" y="871450"/>
            <a:chExt cx="483175" cy="423400"/>
          </a:xfrm>
        </p:grpSpPr>
        <p:sp>
          <p:nvSpPr>
            <p:cNvPr id="52" name="Google Shape;5410;p84">
              <a:extLst>
                <a:ext uri="{8F5AD4F8-FDE5-460E-A10D-085EFC15AF69}">
                  <a16:creationId xmlns:a16="http://schemas.microsoft.com/office/drawing/2010/main" id="{951C7E3E-F6DD-4653-8EDF-D76B6B24E7CE}"/>
                </a:ext>
              </a:extLst>
            </p:cNvPr>
            <p:cNvSpPr/>
            <p:nvPr/>
          </p:nvSpPr>
          <p:spPr>
            <a:xfrm rot="0">
              <a:off x="1325174" y="1040825"/>
              <a:ext cx="56425" cy="28275"/>
            </a:xfrm>
            <a:custGeom>
              <a:avLst/>
              <a:gdLst/>
              <a:ahLst/>
              <a:cxnLst/>
              <a:rect b="b" l="0" r="r" t="0"/>
              <a:pathLst>
                <a:path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53" name="Google Shape;5411;p84">
              <a:extLst>
                <a:ext uri="{C5F2CF20-C002-4E61-A359-FFBF7D0E4297}">
                  <a16:creationId xmlns:a16="http://schemas.microsoft.com/office/drawing/2010/main" id="{27DC56F6-A7DF-4510-BA82-72DEF53A64F6}"/>
                </a:ext>
              </a:extLst>
            </p:cNvPr>
            <p:cNvSpPr/>
            <p:nvPr/>
          </p:nvSpPr>
          <p:spPr>
            <a:xfrm rot="0">
              <a:off x="1323750" y="956099"/>
              <a:ext cx="59275" cy="56525"/>
            </a:xfrm>
            <a:custGeom>
              <a:avLst/>
              <a:gdLst/>
              <a:ahLst/>
              <a:cxnLst/>
              <a:rect b="b" l="0" r="r" t="0"/>
              <a:pathLst>
                <a:path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54" name="Google Shape;5412;p84">
              <a:extLst>
                <a:ext uri="{57CC3859-6A23-4EDF-8AEB-04CF42E95ED8}">
                  <a16:creationId xmlns:a16="http://schemas.microsoft.com/office/drawing/2010/main" id="{081C1FA7-D41D-4622-AF10-759D7864501C}"/>
                </a:ext>
              </a:extLst>
            </p:cNvPr>
            <p:cNvSpPr/>
            <p:nvPr/>
          </p:nvSpPr>
          <p:spPr>
            <a:xfrm rot="0">
              <a:off x="1323750" y="1097249"/>
              <a:ext cx="59275" cy="56525"/>
            </a:xfrm>
            <a:custGeom>
              <a:avLst/>
              <a:gdLst/>
              <a:ahLst/>
              <a:cxnLst/>
              <a:rect b="b" l="0" r="r" t="0"/>
              <a:pathLst>
                <a:path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55" name="Google Shape;5413;p84">
              <a:extLst>
                <a:ext uri="{D89DBDC3-FD78-4F6B-942B-C08860CECB80}">
                  <a16:creationId xmlns:a16="http://schemas.microsoft.com/office/drawing/2010/main" id="{9F171FDE-895A-4496-9DEA-918B2AD0B766}"/>
                </a:ext>
              </a:extLst>
            </p:cNvPr>
            <p:cNvSpPr/>
            <p:nvPr/>
          </p:nvSpPr>
          <p:spPr>
            <a:xfrm rot="0">
              <a:off x="899850" y="871450"/>
              <a:ext cx="396150" cy="423400"/>
            </a:xfrm>
            <a:custGeom>
              <a:avLst/>
              <a:gdLst/>
              <a:ahLst/>
              <a:cxnLst/>
              <a:rect b="b" l="0" r="r" t="0"/>
              <a:pathLst>
                <a:path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56" name="Google Shape;5414;p84">
            <a:extLst>
              <a:ext uri="{51CCB307-5ADC-4453-B2DA-B7095021B9E5}">
                <a16:creationId xmlns:a16="http://schemas.microsoft.com/office/drawing/2010/main" id="{F41DD326-D19C-4340-99B9-471B3D7DC3F7}"/>
              </a:ext>
            </a:extLst>
          </p:cNvPr>
          <p:cNvSpPr/>
          <p:nvPr/>
        </p:nvSpPr>
        <p:spPr>
          <a:xfrm rot="0">
            <a:off x="1265673" y="2711214"/>
            <a:ext cx="302200" cy="339252"/>
          </a:xfrm>
          <a:custGeom>
            <a:avLst/>
            <a:gdLst/>
            <a:ahLst/>
            <a:cxnLst/>
            <a:rect b="b" l="0" r="r" t="0"/>
            <a:pathLst>
              <a:path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57" name="Google Shape;5415;p84">
            <a:extLst>
              <a:ext uri="{EE5D24E9-C426-4AD7-969B-C2F2FB9D9AF7}">
                <a16:creationId xmlns:a16="http://schemas.microsoft.com/office/drawing/2010/main" id="{B283BEB8-4FC4-4401-A8EE-B22C81BAD99C}"/>
              </a:ext>
            </a:extLst>
          </p:cNvPr>
          <p:cNvGrpSpPr/>
          <p:nvPr/>
        </p:nvGrpSpPr>
        <p:grpSpPr>
          <a:xfrm rot="0">
            <a:off x="1660875" y="2711231"/>
            <a:ext cx="340573" cy="339271"/>
            <a:chOff x="2085450" y="842250"/>
            <a:chExt cx="483700" cy="481850"/>
          </a:xfrm>
        </p:grpSpPr>
        <p:sp>
          <p:nvSpPr>
            <p:cNvPr id="58" name="Google Shape;5416;p84">
              <a:extLst>
                <a:ext uri="{2E98AF99-2585-4682-A0A1-1823268D502E}">
                  <a16:creationId xmlns:a16="http://schemas.microsoft.com/office/drawing/2010/main" id="{B226B283-D72D-49C6-86B6-97C9EE89BEF6}"/>
                </a:ext>
              </a:extLst>
            </p:cNvPr>
            <p:cNvSpPr/>
            <p:nvPr/>
          </p:nvSpPr>
          <p:spPr>
            <a:xfrm rot="0">
              <a:off x="2085525" y="926925"/>
              <a:ext cx="483625" cy="397175"/>
            </a:xfrm>
            <a:custGeom>
              <a:avLst/>
              <a:gdLst/>
              <a:ahLst/>
              <a:cxnLst/>
              <a:rect b="b" l="0" r="r" t="0"/>
              <a:pathLst>
                <a:path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59" name="Google Shape;5417;p84">
              <a:extLst>
                <a:ext uri="{86EC26DE-D7B7-467C-90A6-9E8E65CCB6CD}">
                  <a16:creationId xmlns:a16="http://schemas.microsoft.com/office/drawing/2010/main" id="{5B23D005-1407-4BB1-9C07-1E0F7359B670}"/>
                </a:ext>
              </a:extLst>
            </p:cNvPr>
            <p:cNvSpPr/>
            <p:nvPr/>
          </p:nvSpPr>
          <p:spPr>
            <a:xfrm rot="0">
              <a:off x="2085450" y="1151875"/>
              <a:ext cx="143650" cy="87575"/>
            </a:xfrm>
            <a:custGeom>
              <a:avLst/>
              <a:gdLst/>
              <a:ahLst/>
              <a:cxnLst/>
              <a:rect b="b" l="0" r="r" t="0"/>
              <a:pathLst>
                <a:path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60" name="Google Shape;5418;p84">
              <a:extLst>
                <a:ext uri="{B95BE69D-F420-4DBB-9585-487624749D20}">
                  <a16:creationId xmlns:a16="http://schemas.microsoft.com/office/drawing/2010/main" id="{F5EF8042-FF41-4F98-8AC3-E2463ECE66B0}"/>
                </a:ext>
              </a:extLst>
            </p:cNvPr>
            <p:cNvSpPr/>
            <p:nvPr/>
          </p:nvSpPr>
          <p:spPr>
            <a:xfrm rot="0">
              <a:off x="2274775" y="842250"/>
              <a:ext cx="294374" cy="197650"/>
            </a:xfrm>
            <a:custGeom>
              <a:avLst/>
              <a:gdLst/>
              <a:ahLst/>
              <a:cxnLst/>
              <a:rect b="b" l="0" r="r" t="0"/>
              <a:pathLst>
                <a:path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61" name="Google Shape;5419;p84">
            <a:extLst>
              <a:ext uri="{46A3B84D-617F-4ABB-9EF5-D723973EA4D1}">
                <a16:creationId xmlns:a16="http://schemas.microsoft.com/office/drawing/2010/main" id="{4206E4CF-ED94-4643-8C7E-2D49B5C615CE}"/>
              </a:ext>
            </a:extLst>
          </p:cNvPr>
          <p:cNvGrpSpPr/>
          <p:nvPr/>
        </p:nvGrpSpPr>
        <p:grpSpPr>
          <a:xfrm rot="0">
            <a:off x="2089443" y="2711240"/>
            <a:ext cx="339306" cy="339252"/>
            <a:chOff x="2685825" y="840375"/>
            <a:chExt cx="481900" cy="481825"/>
          </a:xfrm>
        </p:grpSpPr>
        <p:sp>
          <p:nvSpPr>
            <p:cNvPr id="62" name="Google Shape;5420;p84">
              <a:extLst>
                <a:ext uri="{3CD190E5-A0FA-443D-80B1-6EDC19D4501B}">
                  <a16:creationId xmlns:a16="http://schemas.microsoft.com/office/drawing/2010/main" id="{2358C6CE-B5B2-4034-9275-38786D083399}"/>
                </a:ext>
              </a:extLst>
            </p:cNvPr>
            <p:cNvSpPr/>
            <p:nvPr/>
          </p:nvSpPr>
          <p:spPr>
            <a:xfrm rot="0">
              <a:off x="2685825" y="840375"/>
              <a:ext cx="481900" cy="481825"/>
            </a:xfrm>
            <a:custGeom>
              <a:avLst/>
              <a:gdLst/>
              <a:ahLst/>
              <a:cxnLst/>
              <a:rect b="b" l="0" r="r" t="0"/>
              <a:pathLst>
                <a:path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63" name="Google Shape;5421;p84">
              <a:extLst>
                <a:ext uri="{1DA1E92D-B3DC-423E-9665-409FFED401AF}">
                  <a16:creationId xmlns:a16="http://schemas.microsoft.com/office/drawing/2010/main" id="{DFF464BD-2024-43C5-B335-E56CCBCF470F}"/>
                </a:ext>
              </a:extLst>
            </p:cNvPr>
            <p:cNvSpPr/>
            <p:nvPr/>
          </p:nvSpPr>
          <p:spPr>
            <a:xfrm rot="0">
              <a:off x="2819200" y="983400"/>
              <a:ext cx="205475" cy="197625"/>
            </a:xfrm>
            <a:custGeom>
              <a:avLst/>
              <a:gdLst/>
              <a:ahLst/>
              <a:cxnLst/>
              <a:rect b="b" l="0" r="r" t="0"/>
              <a:pathLst>
                <a:path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64" name="Google Shape;5422;p84">
            <a:extLst>
              <a:ext uri="{B04560AE-BC31-4B17-B34F-103060041E05}">
                <a16:creationId xmlns:a16="http://schemas.microsoft.com/office/drawing/2010/main" id="{B0B03C21-884A-414E-9045-3742ACA82244}"/>
              </a:ext>
            </a:extLst>
          </p:cNvPr>
          <p:cNvGrpSpPr/>
          <p:nvPr/>
        </p:nvGrpSpPr>
        <p:grpSpPr>
          <a:xfrm rot="0">
            <a:off x="2501104" y="2710924"/>
            <a:ext cx="350431" cy="339887"/>
            <a:chOff x="3270675" y="841800"/>
            <a:chExt cx="497700" cy="482724"/>
          </a:xfrm>
        </p:grpSpPr>
        <p:sp>
          <p:nvSpPr>
            <p:cNvPr id="65" name="Google Shape;5423;p84">
              <a:extLst>
                <a:ext uri="{2D084C24-1187-40AA-995E-7BB096BDA648}">
                  <a16:creationId xmlns:a16="http://schemas.microsoft.com/office/drawing/2010/main" id="{E406E1ED-76C1-460A-9E21-6AA5E53CBF23}"/>
                </a:ext>
              </a:extLst>
            </p:cNvPr>
            <p:cNvSpPr/>
            <p:nvPr/>
          </p:nvSpPr>
          <p:spPr>
            <a:xfrm rot="0">
              <a:off x="3270675" y="901999"/>
              <a:ext cx="447125" cy="422525"/>
            </a:xfrm>
            <a:custGeom>
              <a:avLst/>
              <a:gdLst/>
              <a:ahLst/>
              <a:cxnLst/>
              <a:rect b="b" l="0" r="r" t="0"/>
              <a:pathLst>
                <a:path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66" name="Google Shape;5424;p84">
              <a:extLst>
                <a:ext uri="{56F68033-8221-4A85-AFE4-1910E4B3F8AD}">
                  <a16:creationId xmlns:a16="http://schemas.microsoft.com/office/drawing/2010/main" id="{CFB02FFD-ABD1-499D-B8E8-0B06B23E6DCA}"/>
                </a:ext>
              </a:extLst>
            </p:cNvPr>
            <p:cNvSpPr/>
            <p:nvPr/>
          </p:nvSpPr>
          <p:spPr>
            <a:xfrm rot="0">
              <a:off x="3385250" y="841800"/>
              <a:ext cx="279700" cy="220925"/>
            </a:xfrm>
            <a:custGeom>
              <a:avLst/>
              <a:gdLst/>
              <a:ahLst/>
              <a:cxnLst/>
              <a:rect b="b" l="0" r="r" t="0"/>
              <a:pathLst>
                <a:path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67" name="Google Shape;5425;p84">
              <a:extLst>
                <a:ext uri="{2760423E-FE6E-4375-B370-F76F0E92B019}">
                  <a16:creationId xmlns:a16="http://schemas.microsoft.com/office/drawing/2010/main" id="{C199D27B-DBB6-4211-84AE-907A3A81DE38}"/>
                </a:ext>
              </a:extLst>
            </p:cNvPr>
            <p:cNvSpPr/>
            <p:nvPr/>
          </p:nvSpPr>
          <p:spPr>
            <a:xfrm rot="0">
              <a:off x="3530100" y="924750"/>
              <a:ext cx="238275" cy="250200"/>
            </a:xfrm>
            <a:custGeom>
              <a:avLst/>
              <a:gdLst/>
              <a:ahLst/>
              <a:cxnLst/>
              <a:rect b="b" l="0" r="r" t="0"/>
              <a:pathLst>
                <a:path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68" name="Google Shape;5426;p84">
            <a:extLst>
              <a:ext uri="{772F5E60-5386-437B-9103-AC52BDAE40B0}">
                <a16:creationId xmlns:a16="http://schemas.microsoft.com/office/drawing/2010/main" id="{BF76A823-2495-4950-A9F1-E6C259768083}"/>
              </a:ext>
            </a:extLst>
          </p:cNvPr>
          <p:cNvSpPr/>
          <p:nvPr/>
        </p:nvSpPr>
        <p:spPr>
          <a:xfrm rot="0">
            <a:off x="2919129" y="2721811"/>
            <a:ext cx="339252" cy="318060"/>
          </a:xfrm>
          <a:custGeom>
            <a:avLst/>
            <a:gdLst/>
            <a:ahLst/>
            <a:cxnLst/>
            <a:rect b="b" l="0" r="r" t="0"/>
            <a:pathLst>
              <a:path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69" name="Google Shape;5427;p84">
            <a:extLst>
              <a:ext uri="{52D65779-5487-4305-9B78-11C9FA741097}">
                <a16:creationId xmlns:a16="http://schemas.microsoft.com/office/drawing/2010/main" id="{F19CC226-B674-4203-81BB-649AB15E97DD}"/>
              </a:ext>
            </a:extLst>
          </p:cNvPr>
          <p:cNvGrpSpPr/>
          <p:nvPr/>
        </p:nvGrpSpPr>
        <p:grpSpPr>
          <a:xfrm rot="0">
            <a:off x="3337249" y="2731783"/>
            <a:ext cx="339252" cy="298169"/>
            <a:chOff x="4467200" y="877100"/>
            <a:chExt cx="481825" cy="423475"/>
          </a:xfrm>
        </p:grpSpPr>
        <p:sp>
          <p:nvSpPr>
            <p:cNvPr id="70" name="Google Shape;5428;p84">
              <a:extLst>
                <a:ext uri="{95D830A0-7CFD-46C2-AE55-0BD7A6136C28}">
                  <a16:creationId xmlns:a16="http://schemas.microsoft.com/office/drawing/2010/main" id="{3A153911-064A-471B-8E31-888E9D27D80B}"/>
                </a:ext>
              </a:extLst>
            </p:cNvPr>
            <p:cNvSpPr/>
            <p:nvPr/>
          </p:nvSpPr>
          <p:spPr>
            <a:xfrm rot="0">
              <a:off x="4467200" y="1018224"/>
              <a:ext cx="481825" cy="282349"/>
            </a:xfrm>
            <a:custGeom>
              <a:avLst/>
              <a:gdLst/>
              <a:ahLst/>
              <a:cxnLst/>
              <a:rect b="b" l="0" r="r" t="0"/>
              <a:pathLst>
                <a:path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1" name="Google Shape;5429;p84">
              <a:extLst>
                <a:ext uri="{296E5020-99B6-47A4-A9A4-9A2AA28D9B31}">
                  <a16:creationId xmlns:a16="http://schemas.microsoft.com/office/drawing/2010/main" id="{6A67BF76-9D9C-4CC6-AA8F-138035ECE8D1}"/>
                </a:ext>
              </a:extLst>
            </p:cNvPr>
            <p:cNvSpPr/>
            <p:nvPr/>
          </p:nvSpPr>
          <p:spPr>
            <a:xfrm rot="0">
              <a:off x="4608425" y="1129300"/>
              <a:ext cx="45125" cy="60174"/>
            </a:xfrm>
            <a:custGeom>
              <a:avLst/>
              <a:gdLst/>
              <a:ahLst/>
              <a:cxnLst/>
              <a:rect b="b" l="0" r="r" t="0"/>
              <a:pathLst>
                <a:path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2" name="Google Shape;5430;p84">
              <a:extLst>
                <a:ext uri="{A9C4B600-1B52-4381-B847-AA69D65DA019}">
                  <a16:creationId xmlns:a16="http://schemas.microsoft.com/office/drawing/2010/main" id="{63CA674F-45FD-43BA-8A0F-54D649B2C047}"/>
                </a:ext>
              </a:extLst>
            </p:cNvPr>
            <p:cNvSpPr/>
            <p:nvPr/>
          </p:nvSpPr>
          <p:spPr>
            <a:xfrm rot="0">
              <a:off x="4495500" y="877100"/>
              <a:ext cx="141174" cy="141174"/>
            </a:xfrm>
            <a:custGeom>
              <a:avLst/>
              <a:gdLst/>
              <a:ahLst/>
              <a:cxnLst/>
              <a:rect b="b" l="0" r="r" t="0"/>
              <a:pathLst>
                <a:path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3" name="Google Shape;5431;p84">
              <a:extLst>
                <a:ext uri="{13433A00-5C78-46E6-A5D6-1AE348F09A98}">
                  <a16:creationId xmlns:a16="http://schemas.microsoft.com/office/drawing/2010/main" id="{CE18A287-2D89-4C59-AA6E-C1A394C8C88D}"/>
                </a:ext>
              </a:extLst>
            </p:cNvPr>
            <p:cNvSpPr/>
            <p:nvPr/>
          </p:nvSpPr>
          <p:spPr>
            <a:xfrm rot="0">
              <a:off x="4636650" y="877100"/>
              <a:ext cx="141174" cy="141174"/>
            </a:xfrm>
            <a:custGeom>
              <a:avLst/>
              <a:gdLst/>
              <a:ahLst/>
              <a:cxnLst/>
              <a:rect b="b" l="0" r="r" t="0"/>
              <a:pathLst>
                <a:path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74" name="Google Shape;5432;p84">
            <a:extLst>
              <a:ext uri="{B4A287EF-5997-48EC-9606-02E9DD337F74}">
                <a16:creationId xmlns:a16="http://schemas.microsoft.com/office/drawing/2010/main" id="{AE2E30DF-7DAE-4BFB-88BA-4BA07C87AF4C}"/>
              </a:ext>
            </a:extLst>
          </p:cNvPr>
          <p:cNvGrpSpPr/>
          <p:nvPr/>
        </p:nvGrpSpPr>
        <p:grpSpPr>
          <a:xfrm rot="0">
            <a:off x="3752140" y="2711231"/>
            <a:ext cx="354778" cy="339271"/>
            <a:chOff x="5045500" y="842250"/>
            <a:chExt cx="503875" cy="481850"/>
          </a:xfrm>
        </p:grpSpPr>
        <p:sp>
          <p:nvSpPr>
            <p:cNvPr id="75" name="Google Shape;5433;p84">
              <a:extLst>
                <a:ext uri="{00B06BB7-7D71-4969-9280-DD1C83A4E1A1}">
                  <a16:creationId xmlns:a16="http://schemas.microsoft.com/office/drawing/2010/main" id="{18C72FD4-8068-4C63-A5E8-F249C582BAAC}"/>
                </a:ext>
              </a:extLst>
            </p:cNvPr>
            <p:cNvSpPr/>
            <p:nvPr/>
          </p:nvSpPr>
          <p:spPr>
            <a:xfrm rot="0">
              <a:off x="5045500" y="842250"/>
              <a:ext cx="503875" cy="481850"/>
            </a:xfrm>
            <a:custGeom>
              <a:avLst/>
              <a:gdLst/>
              <a:ahLst/>
              <a:cxnLst/>
              <a:rect b="b" l="0" r="r" t="0"/>
              <a:pathLst>
                <a:path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6" name="Google Shape;5434;p84">
              <a:extLst>
                <a:ext uri="{69E62C94-23DD-483D-8806-F305F614199B}">
                  <a16:creationId xmlns:a16="http://schemas.microsoft.com/office/drawing/2010/main" id="{26A4620B-D5CC-44D4-B1CA-C4DF50A5A866}"/>
                </a:ext>
              </a:extLst>
            </p:cNvPr>
            <p:cNvSpPr/>
            <p:nvPr/>
          </p:nvSpPr>
          <p:spPr>
            <a:xfrm rot="0">
              <a:off x="5221050" y="898625"/>
              <a:ext cx="254100" cy="254100"/>
            </a:xfrm>
            <a:custGeom>
              <a:avLst/>
              <a:gdLst/>
              <a:ahLst/>
              <a:cxnLst/>
              <a:rect b="b" l="0" r="r" t="0"/>
              <a:pathLst>
                <a:path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77" name="Google Shape;5435;p84">
            <a:extLst>
              <a:ext uri="{AE5E22DF-A372-4CF5-8A8B-C2CAA97EC5E4}">
                <a16:creationId xmlns:a16="http://schemas.microsoft.com/office/drawing/2010/main" id="{9AC83BFE-996D-443E-93B0-A98693A619CD}"/>
              </a:ext>
            </a:extLst>
          </p:cNvPr>
          <p:cNvGrpSpPr/>
          <p:nvPr/>
        </p:nvGrpSpPr>
        <p:grpSpPr>
          <a:xfrm rot="0">
            <a:off x="4174987" y="2737451"/>
            <a:ext cx="336965" cy="286833"/>
            <a:chOff x="5645200" y="879424"/>
            <a:chExt cx="478575" cy="407375"/>
          </a:xfrm>
        </p:grpSpPr>
        <p:sp>
          <p:nvSpPr>
            <p:cNvPr id="78" name="Google Shape;5436;p84">
              <a:extLst>
                <a:ext uri="{230F159B-2B92-4A26-A1E0-B2B37F3466EA}">
                  <a16:creationId xmlns:a16="http://schemas.microsoft.com/office/drawing/2010/main" id="{701B8168-4B0C-4CB8-BC50-C57184420BA7}"/>
                </a:ext>
              </a:extLst>
            </p:cNvPr>
            <p:cNvSpPr/>
            <p:nvPr/>
          </p:nvSpPr>
          <p:spPr>
            <a:xfrm rot="0">
              <a:off x="6004200" y="1075025"/>
              <a:ext cx="86074" cy="93450"/>
            </a:xfrm>
            <a:custGeom>
              <a:avLst/>
              <a:gdLst/>
              <a:ahLst/>
              <a:cxnLst/>
              <a:rect b="b" l="0" r="r" t="0"/>
              <a:pathLst>
                <a:path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79" name="Google Shape;5437;p84">
              <a:extLst>
                <a:ext uri="{D4FE5F99-2739-418F-9C3E-7F5E3F8954B3}">
                  <a16:creationId xmlns:a16="http://schemas.microsoft.com/office/drawing/2010/main" id="{14B2FD86-D98B-4763-9EEA-A75B2A51D2CE}"/>
                </a:ext>
              </a:extLst>
            </p:cNvPr>
            <p:cNvSpPr/>
            <p:nvPr/>
          </p:nvSpPr>
          <p:spPr>
            <a:xfrm rot="0">
              <a:off x="5880900" y="953274"/>
              <a:ext cx="95100" cy="93525"/>
            </a:xfrm>
            <a:custGeom>
              <a:avLst/>
              <a:gdLst/>
              <a:ahLst/>
              <a:cxnLst/>
              <a:rect b="b" l="0" r="r" t="0"/>
              <a:pathLst>
                <a:path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0" name="Google Shape;5438;p84">
              <a:extLst>
                <a:ext uri="{3EBB48C4-CB87-4B82-8380-F31E8388BAF6}">
                  <a16:creationId xmlns:a16="http://schemas.microsoft.com/office/drawing/2010/main" id="{5813C931-49D0-4DB1-9193-C82FDBC60DAA}"/>
                </a:ext>
              </a:extLst>
            </p:cNvPr>
            <p:cNvSpPr/>
            <p:nvPr/>
          </p:nvSpPr>
          <p:spPr>
            <a:xfrm rot="0">
              <a:off x="6004200" y="953274"/>
              <a:ext cx="119575" cy="93525"/>
            </a:xfrm>
            <a:custGeom>
              <a:avLst/>
              <a:gdLst/>
              <a:ahLst/>
              <a:cxnLst/>
              <a:rect b="b" l="0" r="r" t="0"/>
              <a:pathLst>
                <a:path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1" name="Google Shape;5439;p84">
              <a:extLst>
                <a:ext uri="{8FD9F18E-D566-493F-A495-7B110D0AD8E1}">
                  <a16:creationId xmlns:a16="http://schemas.microsoft.com/office/drawing/2010/main" id="{A76B30B5-713C-452E-892D-DCD72D8F6A94}"/>
                </a:ext>
              </a:extLst>
            </p:cNvPr>
            <p:cNvSpPr/>
            <p:nvPr/>
          </p:nvSpPr>
          <p:spPr>
            <a:xfrm rot="0">
              <a:off x="5880900" y="1075025"/>
              <a:ext cx="95100" cy="93450"/>
            </a:xfrm>
            <a:custGeom>
              <a:avLst/>
              <a:gdLst/>
              <a:ahLst/>
              <a:cxnLst/>
              <a:rect b="b" l="0" r="r" t="0"/>
              <a:pathLst>
                <a:path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2" name="Google Shape;5440;p84">
              <a:extLst>
                <a:ext uri="{62A8E909-A976-4A55-8C23-17E44A36E575}">
                  <a16:creationId xmlns:a16="http://schemas.microsoft.com/office/drawing/2010/main" id="{B7F36440-F60E-40B1-B535-2E5839FD6586}"/>
                </a:ext>
              </a:extLst>
            </p:cNvPr>
            <p:cNvSpPr/>
            <p:nvPr/>
          </p:nvSpPr>
          <p:spPr>
            <a:xfrm rot="0">
              <a:off x="5645200" y="879424"/>
              <a:ext cx="207500" cy="167374"/>
            </a:xfrm>
            <a:custGeom>
              <a:avLst/>
              <a:gdLst/>
              <a:ahLst/>
              <a:cxnLst/>
              <a:rect b="b" l="0" r="r" t="0"/>
              <a:pathLst>
                <a:path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3" name="Google Shape;5441;p84">
              <a:extLst>
                <a:ext uri="{75A1EE4E-83D9-414D-8AA0-F27A576E04B9}">
                  <a16:creationId xmlns:a16="http://schemas.microsoft.com/office/drawing/2010/main" id="{DF19A614-7186-4A8D-9980-9C2A70D5D940}"/>
                </a:ext>
              </a:extLst>
            </p:cNvPr>
            <p:cNvSpPr/>
            <p:nvPr/>
          </p:nvSpPr>
          <p:spPr>
            <a:xfrm rot="0">
              <a:off x="5722500" y="1075025"/>
              <a:ext cx="370875" cy="211775"/>
            </a:xfrm>
            <a:custGeom>
              <a:avLst/>
              <a:gdLst/>
              <a:ahLst/>
              <a:cxnLst/>
              <a:rect b="b" l="0" r="r" t="0"/>
              <a:pathLst>
                <a:path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84" name="Google Shape;5442;p84">
            <a:extLst>
              <a:ext uri="{1B19FFEC-96C4-4BD7-B40F-90E5F381B0B1}">
                <a16:creationId xmlns:a16="http://schemas.microsoft.com/office/drawing/2010/main" id="{0FE82E40-DDB6-48C1-AE81-F028C4669733}"/>
              </a:ext>
            </a:extLst>
          </p:cNvPr>
          <p:cNvGrpSpPr/>
          <p:nvPr/>
        </p:nvGrpSpPr>
        <p:grpSpPr>
          <a:xfrm rot="0">
            <a:off x="4611062" y="2711240"/>
            <a:ext cx="298186" cy="339252"/>
            <a:chOff x="6264525" y="842250"/>
            <a:chExt cx="423500" cy="481825"/>
          </a:xfrm>
        </p:grpSpPr>
        <p:sp>
          <p:nvSpPr>
            <p:cNvPr id="85" name="Google Shape;5443;p84">
              <a:extLst>
                <a:ext uri="{9D9EEAFC-BDC6-484D-BF93-DFF2781FCD72}">
                  <a16:creationId xmlns:a16="http://schemas.microsoft.com/office/drawing/2010/main" id="{FDC2BA2C-73FD-4F5A-8069-DC215228218F}"/>
                </a:ext>
              </a:extLst>
            </p:cNvPr>
            <p:cNvSpPr/>
            <p:nvPr/>
          </p:nvSpPr>
          <p:spPr>
            <a:xfrm rot="0">
              <a:off x="6264525" y="1033450"/>
              <a:ext cx="135300" cy="266449"/>
            </a:xfrm>
            <a:custGeom>
              <a:avLst/>
              <a:gdLst/>
              <a:ahLst/>
              <a:cxnLst/>
              <a:rect b="b" l="0" r="r" t="0"/>
              <a:pathLst>
                <a:path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6" name="Google Shape;5444;p84">
              <a:extLst>
                <a:ext uri="{68193E0C-4472-460A-956B-F8CDF8BA88CE}">
                  <a16:creationId xmlns:a16="http://schemas.microsoft.com/office/drawing/2010/main" id="{BD36A595-CF1B-45B0-916D-9D60608C0B97}"/>
                </a:ext>
              </a:extLst>
            </p:cNvPr>
            <p:cNvSpPr/>
            <p:nvPr/>
          </p:nvSpPr>
          <p:spPr>
            <a:xfrm rot="0">
              <a:off x="6552700" y="1033450"/>
              <a:ext cx="135325" cy="266449"/>
            </a:xfrm>
            <a:custGeom>
              <a:avLst/>
              <a:gdLst/>
              <a:ahLst/>
              <a:cxnLst/>
              <a:rect b="b" l="0" r="r" t="0"/>
              <a:pathLst>
                <a:path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7" name="Google Shape;5445;p84">
              <a:extLst>
                <a:ext uri="{2885BF77-CE85-425A-97B0-D5983D13DBC1}">
                  <a16:creationId xmlns:a16="http://schemas.microsoft.com/office/drawing/2010/main" id="{8296DABE-68E1-4959-8E54-8A0B823BD57E}"/>
                </a:ext>
              </a:extLst>
            </p:cNvPr>
            <p:cNvSpPr/>
            <p:nvPr/>
          </p:nvSpPr>
          <p:spPr>
            <a:xfrm rot="0">
              <a:off x="6462150" y="985275"/>
              <a:ext cx="28025" cy="28250"/>
            </a:xfrm>
            <a:custGeom>
              <a:avLst/>
              <a:gdLst/>
              <a:ahLst/>
              <a:cxnLst/>
              <a:rect b="b" l="0" r="r" t="0"/>
              <a:pathLst>
                <a:path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8" name="Google Shape;5446;p84">
              <a:extLst>
                <a:ext uri="{DF510A8A-F31A-4947-9925-4453B347EAC3}">
                  <a16:creationId xmlns:a16="http://schemas.microsoft.com/office/drawing/2010/main" id="{D02DDC74-843F-4980-BBB2-0BA2F6E894FC}"/>
                </a:ext>
              </a:extLst>
            </p:cNvPr>
            <p:cNvSpPr/>
            <p:nvPr/>
          </p:nvSpPr>
          <p:spPr>
            <a:xfrm rot="0">
              <a:off x="6288775" y="1182900"/>
              <a:ext cx="375075" cy="141174"/>
            </a:xfrm>
            <a:custGeom>
              <a:avLst/>
              <a:gdLst/>
              <a:ahLst/>
              <a:cxnLst/>
              <a:rect b="b" l="0" r="r" t="0"/>
              <a:pathLst>
                <a:path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89" name="Google Shape;5447;p84">
              <a:extLst>
                <a:ext uri="{38641E0F-D2B9-4707-81EE-A615CF4DC95B}">
                  <a16:creationId xmlns:a16="http://schemas.microsoft.com/office/drawing/2010/main" id="{21546A5C-CC68-462B-8550-8281F6D59B71}"/>
                </a:ext>
              </a:extLst>
            </p:cNvPr>
            <p:cNvSpPr/>
            <p:nvPr/>
          </p:nvSpPr>
          <p:spPr>
            <a:xfrm rot="0">
              <a:off x="6278674" y="965325"/>
              <a:ext cx="42350" cy="84725"/>
            </a:xfrm>
            <a:custGeom>
              <a:avLst/>
              <a:gdLst/>
              <a:ahLst/>
              <a:cxnLst/>
              <a:rect b="b" l="0" r="r" t="0"/>
              <a:pathLst>
                <a:path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0" name="Google Shape;5448;p84">
              <a:extLst>
                <a:ext uri="{FB6844DC-4F3B-4303-9CB4-F58E1E2DECAC}">
                  <a16:creationId xmlns:a16="http://schemas.microsoft.com/office/drawing/2010/main" id="{611646F9-EA1E-429E-AC1F-76CF9025E130}"/>
                </a:ext>
              </a:extLst>
            </p:cNvPr>
            <p:cNvSpPr/>
            <p:nvPr/>
          </p:nvSpPr>
          <p:spPr>
            <a:xfrm rot="0">
              <a:off x="6631525" y="965325"/>
              <a:ext cx="42400" cy="84725"/>
            </a:xfrm>
            <a:custGeom>
              <a:avLst/>
              <a:gdLst/>
              <a:ahLst/>
              <a:cxnLst/>
              <a:rect b="b" l="0" r="r" t="0"/>
              <a:pathLst>
                <a:path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1" name="Google Shape;5449;p84">
              <a:extLst>
                <a:ext uri="{32628058-11D7-4E55-9A4C-DAADBE246494}">
                  <a16:creationId xmlns:a16="http://schemas.microsoft.com/office/drawing/2010/main" id="{5CAF4FDE-2315-4CC4-AFCE-B9D1E0065030}"/>
                </a:ext>
              </a:extLst>
            </p:cNvPr>
            <p:cNvSpPr/>
            <p:nvPr/>
          </p:nvSpPr>
          <p:spPr>
            <a:xfrm rot="0">
              <a:off x="6349225" y="842250"/>
              <a:ext cx="254100" cy="312424"/>
            </a:xfrm>
            <a:custGeom>
              <a:avLst/>
              <a:gdLst/>
              <a:ahLst/>
              <a:cxnLst/>
              <a:rect b="b" l="0" r="r" t="0"/>
              <a:pathLst>
                <a:path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92" name="Google Shape;5450;p84">
            <a:extLst>
              <a:ext uri="{51DDB40B-55E8-4717-9A47-D54F4214E982}">
                <a16:creationId xmlns:a16="http://schemas.microsoft.com/office/drawing/2010/main" id="{328FF3BC-C658-4724-9DE0-53762A74A0C1}"/>
              </a:ext>
            </a:extLst>
          </p:cNvPr>
          <p:cNvGrpSpPr/>
          <p:nvPr/>
        </p:nvGrpSpPr>
        <p:grpSpPr>
          <a:xfrm rot="0">
            <a:off x="829350" y="3125895"/>
            <a:ext cx="339252" cy="339252"/>
            <a:chOff x="900750" y="1436075"/>
            <a:chExt cx="481825" cy="481825"/>
          </a:xfrm>
        </p:grpSpPr>
        <p:sp>
          <p:nvSpPr>
            <p:cNvPr id="93" name="Google Shape;5451;p84">
              <a:extLst>
                <a:ext uri="{2BD9F6EB-3913-4062-88FE-ED539865F3CA}">
                  <a16:creationId xmlns:a16="http://schemas.microsoft.com/office/drawing/2010/main" id="{E0F07339-1823-40D2-A76D-EA366C7FC285}"/>
                </a:ext>
              </a:extLst>
            </p:cNvPr>
            <p:cNvSpPr/>
            <p:nvPr/>
          </p:nvSpPr>
          <p:spPr>
            <a:xfrm rot="0">
              <a:off x="900750" y="1627500"/>
              <a:ext cx="481825" cy="290399"/>
            </a:xfrm>
            <a:custGeom>
              <a:avLst/>
              <a:gdLst/>
              <a:ahLst/>
              <a:cxnLst/>
              <a:rect b="b" l="0" r="r" t="0"/>
              <a:pathLst>
                <a:path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4" name="Google Shape;5452;p84">
              <a:extLst>
                <a:ext uri="{6287C897-0DAE-48C8-AA4D-AF9F5A3A551B}">
                  <a16:creationId xmlns:a16="http://schemas.microsoft.com/office/drawing/2010/main" id="{0D17303C-2E6D-4F8C-9EE2-8E3DFB1903B1}"/>
                </a:ext>
              </a:extLst>
            </p:cNvPr>
            <p:cNvSpPr/>
            <p:nvPr/>
          </p:nvSpPr>
          <p:spPr>
            <a:xfrm rot="0">
              <a:off x="1296950" y="1549900"/>
              <a:ext cx="71550" cy="105850"/>
            </a:xfrm>
            <a:custGeom>
              <a:avLst/>
              <a:gdLst/>
              <a:ahLst/>
              <a:cxnLst/>
              <a:rect b="b" l="0" r="r" t="0"/>
              <a:pathLst>
                <a:path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5" name="Google Shape;5453;p84">
              <a:extLst>
                <a:ext uri="{065FB2CF-655C-4837-91F9-EDF58F3F62CE}">
                  <a16:creationId xmlns:a16="http://schemas.microsoft.com/office/drawing/2010/main" id="{1DCDCD3C-C95E-4949-B186-437F58059A14}"/>
                </a:ext>
              </a:extLst>
            </p:cNvPr>
            <p:cNvSpPr/>
            <p:nvPr/>
          </p:nvSpPr>
          <p:spPr>
            <a:xfrm rot="0">
              <a:off x="914900" y="1549900"/>
              <a:ext cx="71550" cy="105850"/>
            </a:xfrm>
            <a:custGeom>
              <a:avLst/>
              <a:gdLst/>
              <a:ahLst/>
              <a:cxnLst/>
              <a:rect b="b" l="0" r="r" t="0"/>
              <a:pathLst>
                <a:path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6" name="Google Shape;5454;p84">
              <a:extLst>
                <a:ext uri="{45A1E5FA-07E5-415C-A39A-2D55CBB4C4AD}">
                  <a16:creationId xmlns:a16="http://schemas.microsoft.com/office/drawing/2010/main" id="{A0D0E7E4-2B4C-4421-9545-BD3AAC88E6A5}"/>
                </a:ext>
              </a:extLst>
            </p:cNvPr>
            <p:cNvSpPr/>
            <p:nvPr/>
          </p:nvSpPr>
          <p:spPr>
            <a:xfrm rot="0">
              <a:off x="1014650" y="1436075"/>
              <a:ext cx="254100" cy="336150"/>
            </a:xfrm>
            <a:custGeom>
              <a:avLst/>
              <a:gdLst/>
              <a:ahLst/>
              <a:cxnLst/>
              <a:rect b="b" l="0" r="r" t="0"/>
              <a:pathLst>
                <a:path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97" name="Google Shape;5455;p84">
            <a:extLst>
              <a:ext uri="{BCB37C6F-21C1-4901-AB25-3F4774D3BC89}">
                <a16:creationId xmlns:a16="http://schemas.microsoft.com/office/drawing/2010/main" id="{3D918751-D395-40FE-8337-6677A20FCBFA}"/>
              </a:ext>
            </a:extLst>
          </p:cNvPr>
          <p:cNvGrpSpPr/>
          <p:nvPr/>
        </p:nvGrpSpPr>
        <p:grpSpPr>
          <a:xfrm rot="0">
            <a:off x="1247198" y="3186183"/>
            <a:ext cx="339252" cy="218676"/>
            <a:chOff x="1492675" y="1520749"/>
            <a:chExt cx="481825" cy="310575"/>
          </a:xfrm>
        </p:grpSpPr>
        <p:sp>
          <p:nvSpPr>
            <p:cNvPr id="98" name="Google Shape;5456;p84">
              <a:extLst>
                <a:ext uri="{AE8090E1-E5C9-4507-8244-EB1409394405}">
                  <a16:creationId xmlns:a16="http://schemas.microsoft.com/office/drawing/2010/main" id="{3932711A-7976-4D24-A25B-B453144B16FD}"/>
                </a:ext>
              </a:extLst>
            </p:cNvPr>
            <p:cNvSpPr/>
            <p:nvPr/>
          </p:nvSpPr>
          <p:spPr>
            <a:xfrm rot="0">
              <a:off x="1492675" y="1540400"/>
              <a:ext cx="481825" cy="290925"/>
            </a:xfrm>
            <a:custGeom>
              <a:avLst/>
              <a:gdLst/>
              <a:ahLst/>
              <a:cxnLst/>
              <a:rect b="b" l="0" r="r" t="0"/>
              <a:pathLst>
                <a:path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99" name="Google Shape;5457;p84">
              <a:extLst>
                <a:ext uri="{259496A4-0453-45B7-A9D3-F132FF3EFCB9}">
                  <a16:creationId xmlns:a16="http://schemas.microsoft.com/office/drawing/2010/main" id="{E6E5699F-F323-49E1-AB98-68FB6472159A}"/>
                </a:ext>
              </a:extLst>
            </p:cNvPr>
            <p:cNvSpPr/>
            <p:nvPr/>
          </p:nvSpPr>
          <p:spPr>
            <a:xfrm rot="0">
              <a:off x="1522575" y="1520749"/>
              <a:ext cx="421974" cy="165800"/>
            </a:xfrm>
            <a:custGeom>
              <a:avLst/>
              <a:gdLst/>
              <a:ahLst/>
              <a:cxnLst/>
              <a:rect b="b" l="0" r="r" t="0"/>
              <a:pathLst>
                <a:path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00" name="Google Shape;5458;p84">
            <a:extLst>
              <a:ext uri="{0A463318-E135-40B2-9DB8-E453F4C2CA04}">
                <a16:creationId xmlns:a16="http://schemas.microsoft.com/office/drawing/2010/main" id="{AD8AB67D-C2C6-4ECB-93D8-597714769A6E}"/>
              </a:ext>
            </a:extLst>
          </p:cNvPr>
          <p:cNvGrpSpPr/>
          <p:nvPr/>
        </p:nvGrpSpPr>
        <p:grpSpPr>
          <a:xfrm rot="0">
            <a:off x="1654994" y="3125877"/>
            <a:ext cx="352332" cy="339288"/>
            <a:chOff x="2070999" y="1435024"/>
            <a:chExt cx="500400" cy="481875"/>
          </a:xfrm>
        </p:grpSpPr>
        <p:sp>
          <p:nvSpPr>
            <p:cNvPr id="101" name="Google Shape;5459;p84">
              <a:extLst>
                <a:ext uri="{8299C7B7-2759-4B9E-B363-DE1AEA4C1317}">
                  <a16:creationId xmlns:a16="http://schemas.microsoft.com/office/drawing/2010/main" id="{191AB281-B465-4E5D-B34B-0A7D166A4A06}"/>
                </a:ext>
              </a:extLst>
            </p:cNvPr>
            <p:cNvSpPr/>
            <p:nvPr/>
          </p:nvSpPr>
          <p:spPr>
            <a:xfrm rot="0">
              <a:off x="2425125" y="1718700"/>
              <a:ext cx="146275" cy="141750"/>
            </a:xfrm>
            <a:custGeom>
              <a:avLst/>
              <a:gdLst/>
              <a:ahLst/>
              <a:cxnLst/>
              <a:rect b="b" l="0" r="r" t="0"/>
              <a:pathLst>
                <a:path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02" name="Google Shape;5460;p84">
              <a:extLst>
                <a:ext uri="{11A03EE2-6179-4D1C-8D50-4C3E2EA53144}">
                  <a16:creationId xmlns:a16="http://schemas.microsoft.com/office/drawing/2010/main" id="{DA5A9E57-4129-4697-838D-9FB1C9B69EB5}"/>
                </a:ext>
              </a:extLst>
            </p:cNvPr>
            <p:cNvSpPr/>
            <p:nvPr/>
          </p:nvSpPr>
          <p:spPr>
            <a:xfrm rot="0">
              <a:off x="2070999" y="1477849"/>
              <a:ext cx="453125" cy="439050"/>
            </a:xfrm>
            <a:custGeom>
              <a:avLst/>
              <a:gdLst/>
              <a:ahLst/>
              <a:cxnLst/>
              <a:rect b="b" l="0" r="r" t="0"/>
              <a:pathLst>
                <a:path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03" name="Google Shape;5461;p84">
              <a:extLst>
                <a:ext uri="{51D72510-7D06-4A91-85F0-E8D2D994B020}">
                  <a16:creationId xmlns:a16="http://schemas.microsoft.com/office/drawing/2010/main" id="{484B299C-129F-4AC2-B215-DD40FF71DC4B}"/>
                </a:ext>
              </a:extLst>
            </p:cNvPr>
            <p:cNvSpPr/>
            <p:nvPr/>
          </p:nvSpPr>
          <p:spPr>
            <a:xfrm rot="0">
              <a:off x="2141600" y="1435024"/>
              <a:ext cx="146300" cy="141850"/>
            </a:xfrm>
            <a:custGeom>
              <a:avLst/>
              <a:gdLst/>
              <a:ahLst/>
              <a:cxnLst/>
              <a:rect b="b" l="0" r="r" t="0"/>
              <a:pathLst>
                <a:path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04" name="Google Shape;5462;p84">
            <a:extLst>
              <a:ext uri="{86654817-C53F-41DC-89A1-F9EC2FF023F3}">
                <a16:creationId xmlns:a16="http://schemas.microsoft.com/office/drawing/2010/main" id="{D5162421-7502-410F-94CC-55B7181E57CB}"/>
              </a:ext>
            </a:extLst>
          </p:cNvPr>
          <p:cNvGrpSpPr/>
          <p:nvPr/>
        </p:nvGrpSpPr>
        <p:grpSpPr>
          <a:xfrm rot="0">
            <a:off x="2083158" y="3146709"/>
            <a:ext cx="351874" cy="297623"/>
            <a:chOff x="2678350" y="1464650"/>
            <a:chExt cx="499750" cy="422700"/>
          </a:xfrm>
        </p:grpSpPr>
        <p:sp>
          <p:nvSpPr>
            <p:cNvPr id="105" name="Google Shape;5463;p84">
              <a:extLst>
                <a:ext uri="{4EB93FBE-2DF4-43B3-B246-651E91885957}">
                  <a16:creationId xmlns:a16="http://schemas.microsoft.com/office/drawing/2010/main" id="{38C664E8-616D-41D8-8379-7A8A23D20A16}"/>
                </a:ext>
              </a:extLst>
            </p:cNvPr>
            <p:cNvSpPr/>
            <p:nvPr/>
          </p:nvSpPr>
          <p:spPr>
            <a:xfrm rot="0">
              <a:off x="3081050" y="1542700"/>
              <a:ext cx="97050" cy="267350"/>
            </a:xfrm>
            <a:custGeom>
              <a:avLst/>
              <a:gdLst/>
              <a:ahLst/>
              <a:cxnLst/>
              <a:rect b="b" l="0" r="r" t="0"/>
              <a:pathLst>
                <a:path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06" name="Google Shape;5464;p84">
              <a:extLst>
                <a:ext uri="{0ECDB22C-E98D-4352-ABAA-D6A596B70431}">
                  <a16:creationId xmlns:a16="http://schemas.microsoft.com/office/drawing/2010/main" id="{0F5F868E-403C-4D12-858D-2C9DED6C584D}"/>
                </a:ext>
              </a:extLst>
            </p:cNvPr>
            <p:cNvSpPr/>
            <p:nvPr/>
          </p:nvSpPr>
          <p:spPr>
            <a:xfrm rot="0">
              <a:off x="3041000" y="1582599"/>
              <a:ext cx="75075" cy="187725"/>
            </a:xfrm>
            <a:custGeom>
              <a:avLst/>
              <a:gdLst/>
              <a:ahLst/>
              <a:cxnLst/>
              <a:rect b="b" l="0" r="r" t="0"/>
              <a:pathLst>
                <a:path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07" name="Google Shape;5465;p84">
              <a:extLst>
                <a:ext uri="{D514DA66-38B6-4D4C-B7BF-03D7176C9A03}">
                  <a16:creationId xmlns:a16="http://schemas.microsoft.com/office/drawing/2010/main" id="{10C77DFF-F7E8-421D-82BE-224A7DE3D9AE}"/>
                </a:ext>
              </a:extLst>
            </p:cNvPr>
            <p:cNvSpPr/>
            <p:nvPr/>
          </p:nvSpPr>
          <p:spPr>
            <a:xfrm rot="0">
              <a:off x="2678350" y="1464650"/>
              <a:ext cx="339699" cy="422700"/>
            </a:xfrm>
            <a:custGeom>
              <a:avLst/>
              <a:gdLst/>
              <a:ahLst/>
              <a:cxnLst/>
              <a:rect b="b" l="0" r="r" t="0"/>
              <a:pathLst>
                <a:path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08" name="Google Shape;5466;p84">
            <a:extLst>
              <a:ext uri="{DCA63E45-3691-43C1-B77C-8C75CD48B1D1}">
                <a16:creationId xmlns:a16="http://schemas.microsoft.com/office/drawing/2010/main" id="{ED6A1295-9A3B-4BD0-BD49-DC461EC8B743}"/>
              </a:ext>
            </a:extLst>
          </p:cNvPr>
          <p:cNvGrpSpPr/>
          <p:nvPr/>
        </p:nvGrpSpPr>
        <p:grpSpPr>
          <a:xfrm rot="0">
            <a:off x="2506691" y="3125895"/>
            <a:ext cx="339252" cy="339252"/>
            <a:chOff x="3271200" y="1435075"/>
            <a:chExt cx="481825" cy="481825"/>
          </a:xfrm>
        </p:grpSpPr>
        <p:sp>
          <p:nvSpPr>
            <p:cNvPr id="109" name="Google Shape;5467;p84">
              <a:extLst>
                <a:ext uri="{35D4EDEE-D4A8-47A6-A4CA-6CE6848C9450}">
                  <a16:creationId xmlns:a16="http://schemas.microsoft.com/office/drawing/2010/main" id="{4D190AB5-F6A5-4A14-94AF-2CF19CCC4BAC}"/>
                </a:ext>
              </a:extLst>
            </p:cNvPr>
            <p:cNvSpPr/>
            <p:nvPr/>
          </p:nvSpPr>
          <p:spPr>
            <a:xfrm rot="0">
              <a:off x="3271200" y="143507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0" name="Google Shape;5468;p84">
              <a:extLst>
                <a:ext uri="{DC5A7C91-5CFD-4713-B096-332CAE89B9FA}">
                  <a16:creationId xmlns:a16="http://schemas.microsoft.com/office/drawing/2010/main" id="{9B16C03E-D446-4FF9-8ECB-80AB157BA22B}"/>
                </a:ext>
              </a:extLst>
            </p:cNvPr>
            <p:cNvSpPr/>
            <p:nvPr/>
          </p:nvSpPr>
          <p:spPr>
            <a:xfrm rot="0">
              <a:off x="3356574" y="1520525"/>
              <a:ext cx="310999" cy="311025"/>
            </a:xfrm>
            <a:custGeom>
              <a:avLst/>
              <a:gdLst/>
              <a:ahLst/>
              <a:cxnLst/>
              <a:rect b="b" l="0" r="r" t="0"/>
              <a:pathLst>
                <a:path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11" name="Google Shape;5469;p84">
            <a:extLst>
              <a:ext uri="{FA27AC53-5140-45C9-AAE1-3CB9AE0BE540}">
                <a16:creationId xmlns:a16="http://schemas.microsoft.com/office/drawing/2010/main" id="{27BCCFFA-EE71-466F-8694-93AB6B263728}"/>
              </a:ext>
            </a:extLst>
          </p:cNvPr>
          <p:cNvGrpSpPr/>
          <p:nvPr/>
        </p:nvGrpSpPr>
        <p:grpSpPr>
          <a:xfrm rot="0">
            <a:off x="2917165" y="3125877"/>
            <a:ext cx="343442" cy="339288"/>
            <a:chOff x="3858100" y="1435075"/>
            <a:chExt cx="487775" cy="481875"/>
          </a:xfrm>
        </p:grpSpPr>
        <p:sp>
          <p:nvSpPr>
            <p:cNvPr id="112" name="Google Shape;5470;p84">
              <a:extLst>
                <a:ext uri="{DF62F309-21EC-45BA-A63A-4B8A54CB8EDE}">
                  <a16:creationId xmlns:a16="http://schemas.microsoft.com/office/drawing/2010/main" id="{A901BF66-E5D9-45E7-8D69-5237A69D372F}"/>
                </a:ext>
              </a:extLst>
            </p:cNvPr>
            <p:cNvSpPr/>
            <p:nvPr/>
          </p:nvSpPr>
          <p:spPr>
            <a:xfrm rot="0">
              <a:off x="3858100" y="1868750"/>
              <a:ext cx="55575" cy="48200"/>
            </a:xfrm>
            <a:custGeom>
              <a:avLst/>
              <a:gdLst/>
              <a:ahLst/>
              <a:cxnLst/>
              <a:rect b="b" l="0" r="r" t="0"/>
              <a:pathLst>
                <a:path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3" name="Google Shape;5471;p84">
              <a:extLst>
                <a:ext uri="{BCF43B98-221C-4BCA-A053-8984CA579DE2}">
                  <a16:creationId xmlns:a16="http://schemas.microsoft.com/office/drawing/2010/main" id="{0AC4287A-66C9-45DB-946B-4759AD067884}"/>
                </a:ext>
              </a:extLst>
            </p:cNvPr>
            <p:cNvSpPr/>
            <p:nvPr/>
          </p:nvSpPr>
          <p:spPr>
            <a:xfrm rot="0">
              <a:off x="3917950" y="1808500"/>
              <a:ext cx="60349" cy="48525"/>
            </a:xfrm>
            <a:custGeom>
              <a:avLst/>
              <a:gdLst/>
              <a:ahLst/>
              <a:cxnLst/>
              <a:rect b="b" l="0" r="r" t="0"/>
              <a:pathLst>
                <a:path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4" name="Google Shape;5472;p84">
              <a:extLst>
                <a:ext uri="{C764E19D-3FF2-473B-8AD8-5AC71CC3662A}">
                  <a16:creationId xmlns:a16="http://schemas.microsoft.com/office/drawing/2010/main" id="{25BE6F12-5385-4EBC-BE2E-4EFFEDE8787B}"/>
                </a:ext>
              </a:extLst>
            </p:cNvPr>
            <p:cNvSpPr/>
            <p:nvPr/>
          </p:nvSpPr>
          <p:spPr>
            <a:xfrm rot="0">
              <a:off x="3876450" y="1435075"/>
              <a:ext cx="450375" cy="251250"/>
            </a:xfrm>
            <a:custGeom>
              <a:avLst/>
              <a:gdLst/>
              <a:ahLst/>
              <a:cxnLst/>
              <a:rect b="b" l="0" r="r" t="0"/>
              <a:pathLst>
                <a:path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5" name="Google Shape;5473;p84">
              <a:extLst>
                <a:ext uri="{8036C21A-6EE9-4EBE-9842-86BE1FE64DB7}">
                  <a16:creationId xmlns:a16="http://schemas.microsoft.com/office/drawing/2010/main" id="{84DA73B1-923D-4EE4-89E7-D00D6DF788F8}"/>
                </a:ext>
              </a:extLst>
            </p:cNvPr>
            <p:cNvSpPr/>
            <p:nvPr/>
          </p:nvSpPr>
          <p:spPr>
            <a:xfrm rot="0">
              <a:off x="4094925" y="1456025"/>
              <a:ext cx="250950" cy="445250"/>
            </a:xfrm>
            <a:custGeom>
              <a:avLst/>
              <a:gdLst/>
              <a:ahLst/>
              <a:cxnLst/>
              <a:rect b="b" l="0" r="r" t="0"/>
              <a:pathLst>
                <a:path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6" name="Google Shape;5474;p84">
              <a:extLst>
                <a:ext uri="{7FBD229F-D435-45DF-9AB7-0A647FE07CA2}">
                  <a16:creationId xmlns:a16="http://schemas.microsoft.com/office/drawing/2010/main" id="{65840330-7FE5-45B6-BDED-5F946014834C}"/>
                </a:ext>
              </a:extLst>
            </p:cNvPr>
            <p:cNvSpPr/>
            <p:nvPr/>
          </p:nvSpPr>
          <p:spPr>
            <a:xfrm rot="0">
              <a:off x="3993575" y="1542825"/>
              <a:ext cx="245025" cy="242525"/>
            </a:xfrm>
            <a:custGeom>
              <a:avLst/>
              <a:gdLst/>
              <a:ahLst/>
              <a:cxnLst/>
              <a:rect b="b" l="0" r="r" t="0"/>
              <a:pathLst>
                <a:path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17" name="Google Shape;5475;p84">
            <a:extLst>
              <a:ext uri="{B75B45FE-1AAB-4F82-BAFA-F5339C2C5896}">
                <a16:creationId xmlns:a16="http://schemas.microsoft.com/office/drawing/2010/main" id="{E8B9D47F-6210-4A83-AA34-B337FE9B271B}"/>
              </a:ext>
            </a:extLst>
          </p:cNvPr>
          <p:cNvGrpSpPr/>
          <p:nvPr/>
        </p:nvGrpSpPr>
        <p:grpSpPr>
          <a:xfrm rot="0">
            <a:off x="3337249" y="3125895"/>
            <a:ext cx="339252" cy="339252"/>
            <a:chOff x="4456875" y="1435075"/>
            <a:chExt cx="481825" cy="481825"/>
          </a:xfrm>
        </p:grpSpPr>
        <p:sp>
          <p:nvSpPr>
            <p:cNvPr id="118" name="Google Shape;5476;p84">
              <a:extLst>
                <a:ext uri="{610941D9-D6D4-4D61-B710-E81EDBD3155C}">
                  <a16:creationId xmlns:a16="http://schemas.microsoft.com/office/drawing/2010/main" id="{2221B6F3-DD56-4CB3-9047-6AC7DA122249}"/>
                </a:ext>
              </a:extLst>
            </p:cNvPr>
            <p:cNvSpPr/>
            <p:nvPr/>
          </p:nvSpPr>
          <p:spPr>
            <a:xfrm rot="0">
              <a:off x="4624975" y="1465275"/>
              <a:ext cx="56650" cy="86000"/>
            </a:xfrm>
            <a:custGeom>
              <a:avLst/>
              <a:gdLst/>
              <a:ahLst/>
              <a:cxnLst/>
              <a:rect b="b" l="0" r="r" t="0"/>
              <a:pathLst>
                <a:path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19" name="Google Shape;5477;p84">
              <a:extLst>
                <a:ext uri="{A69BB993-29CE-4D1A-8C56-00E70AC3FD1B}">
                  <a16:creationId xmlns:a16="http://schemas.microsoft.com/office/drawing/2010/main" id="{78704EA9-261E-42E5-A07F-921C869F1242}"/>
                </a:ext>
              </a:extLst>
            </p:cNvPr>
            <p:cNvSpPr/>
            <p:nvPr/>
          </p:nvSpPr>
          <p:spPr>
            <a:xfrm rot="0">
              <a:off x="4615275" y="1797425"/>
              <a:ext cx="66350" cy="89375"/>
            </a:xfrm>
            <a:custGeom>
              <a:avLst/>
              <a:gdLst/>
              <a:ahLst/>
              <a:cxnLst/>
              <a:rect b="b" l="0" r="r" t="0"/>
              <a:pathLst>
                <a:path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0" name="Google Shape;5478;p84">
              <a:extLst>
                <a:ext uri="{43A75262-8D74-4E4D-8734-DD975484E317}">
                  <a16:creationId xmlns:a16="http://schemas.microsoft.com/office/drawing/2010/main" id="{D656803D-5A6B-4D45-AB58-9078AEF0A464}"/>
                </a:ext>
              </a:extLst>
            </p:cNvPr>
            <p:cNvSpPr/>
            <p:nvPr/>
          </p:nvSpPr>
          <p:spPr>
            <a:xfrm rot="0">
              <a:off x="4583125" y="1547250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1" name="Google Shape;5479;p84">
              <a:extLst>
                <a:ext uri="{9418DE02-8473-463D-A883-97B1DD48629F}">
                  <a16:creationId xmlns:a16="http://schemas.microsoft.com/office/drawing/2010/main" id="{45B784FF-4658-447D-B062-85E00D1717C7}"/>
                </a:ext>
              </a:extLst>
            </p:cNvPr>
            <p:cNvSpPr/>
            <p:nvPr/>
          </p:nvSpPr>
          <p:spPr>
            <a:xfrm rot="0">
              <a:off x="4597950" y="1576075"/>
              <a:ext cx="83675" cy="87525"/>
            </a:xfrm>
            <a:custGeom>
              <a:avLst/>
              <a:gdLst/>
              <a:ahLst/>
              <a:cxnLst/>
              <a:rect b="b" l="0" r="r" t="0"/>
              <a:pathLst>
                <a:path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2" name="Google Shape;5480;p84">
              <a:extLst>
                <a:ext uri="{64139D54-8C2F-49A3-BB00-F864F8419744}">
                  <a16:creationId xmlns:a16="http://schemas.microsoft.com/office/drawing/2010/main" id="{AE0E9775-02EA-4CB7-9C0B-8F14FE4937E4}"/>
                </a:ext>
              </a:extLst>
            </p:cNvPr>
            <p:cNvSpPr/>
            <p:nvPr/>
          </p:nvSpPr>
          <p:spPr>
            <a:xfrm rot="0">
              <a:off x="4597650" y="1692175"/>
              <a:ext cx="83975" cy="82450"/>
            </a:xfrm>
            <a:custGeom>
              <a:avLst/>
              <a:gdLst/>
              <a:ahLst/>
              <a:cxnLst/>
              <a:rect b="b" l="0" r="r" t="0"/>
              <a:pathLst>
                <a:path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3" name="Google Shape;5481;p84">
              <a:extLst>
                <a:ext uri="{447025D6-2086-428A-B659-FB2746EA03A1}">
                  <a16:creationId xmlns:a16="http://schemas.microsoft.com/office/drawing/2010/main" id="{B929792C-1062-4FC5-8E68-0A80EAF7BAE8}"/>
                </a:ext>
              </a:extLst>
            </p:cNvPr>
            <p:cNvSpPr/>
            <p:nvPr/>
          </p:nvSpPr>
          <p:spPr>
            <a:xfrm rot="0">
              <a:off x="4798050" y="1663574"/>
              <a:ext cx="28475" cy="28250"/>
            </a:xfrm>
            <a:custGeom>
              <a:avLst/>
              <a:gdLst/>
              <a:ahLst/>
              <a:cxnLst/>
              <a:rect b="b" l="0" r="r" t="0"/>
              <a:pathLst>
                <a:path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4" name="Google Shape;5482;p84">
              <a:extLst>
                <a:ext uri="{92EC7C40-6C28-483C-B0E8-0AC10CD806F1}">
                  <a16:creationId xmlns:a16="http://schemas.microsoft.com/office/drawing/2010/main" id="{54A63081-C7BA-4F7F-B5C6-3FA4E97C5E9B}"/>
                </a:ext>
              </a:extLst>
            </p:cNvPr>
            <p:cNvSpPr/>
            <p:nvPr/>
          </p:nvSpPr>
          <p:spPr>
            <a:xfrm rot="0">
              <a:off x="4710200" y="1435075"/>
              <a:ext cx="228500" cy="228525"/>
            </a:xfrm>
            <a:custGeom>
              <a:avLst/>
              <a:gdLst/>
              <a:ahLst/>
              <a:cxnLst/>
              <a:rect b="b" l="0" r="r" t="0"/>
              <a:pathLst>
                <a:path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5" name="Google Shape;5483;p84">
              <a:extLst>
                <a:ext uri="{5BF0323D-CD79-411C-8929-A730C9462AEB}">
                  <a16:creationId xmlns:a16="http://schemas.microsoft.com/office/drawing/2010/main" id="{11CB530B-355E-43A5-A14E-E12389884240}"/>
                </a:ext>
              </a:extLst>
            </p:cNvPr>
            <p:cNvSpPr/>
            <p:nvPr/>
          </p:nvSpPr>
          <p:spPr>
            <a:xfrm rot="0">
              <a:off x="4819200" y="1593475"/>
              <a:ext cx="89400" cy="70125"/>
            </a:xfrm>
            <a:custGeom>
              <a:avLst/>
              <a:gdLst/>
              <a:ahLst/>
              <a:cxnLst/>
              <a:rect b="b" l="0" r="r" t="0"/>
              <a:pathLst>
                <a:path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6" name="Google Shape;5484;p84">
              <a:extLst>
                <a:ext uri="{E386D7AF-818A-4712-A5A2-9E3260F10392}">
                  <a16:creationId xmlns:a16="http://schemas.microsoft.com/office/drawing/2010/main" id="{A34DFABA-53BA-41C2-AAD7-5DC1ED3D9161}"/>
                </a:ext>
              </a:extLst>
            </p:cNvPr>
            <p:cNvSpPr/>
            <p:nvPr/>
          </p:nvSpPr>
          <p:spPr>
            <a:xfrm rot="0">
              <a:off x="4819200" y="1692175"/>
              <a:ext cx="89475" cy="66274"/>
            </a:xfrm>
            <a:custGeom>
              <a:avLst/>
              <a:gdLst/>
              <a:ahLst/>
              <a:cxnLst/>
              <a:rect b="b" l="0" r="r" t="0"/>
              <a:pathLst>
                <a:path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7" name="Google Shape;5485;p84">
              <a:extLst>
                <a:ext uri="{B17E2865-2B00-4CB4-A1E9-A07D961633E6}">
                  <a16:creationId xmlns:a16="http://schemas.microsoft.com/office/drawing/2010/main" id="{73CEFB37-F317-4342-8616-C25D72A197B4}"/>
                </a:ext>
              </a:extLst>
            </p:cNvPr>
            <p:cNvSpPr/>
            <p:nvPr/>
          </p:nvSpPr>
          <p:spPr>
            <a:xfrm rot="0">
              <a:off x="4456875" y="1691800"/>
              <a:ext cx="225125" cy="225100"/>
            </a:xfrm>
            <a:custGeom>
              <a:avLst/>
              <a:gdLst/>
              <a:ahLst/>
              <a:cxnLst/>
              <a:rect b="b" l="0" r="r" t="0"/>
              <a:pathLst>
                <a:path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8" name="Google Shape;5486;p84">
              <a:extLst>
                <a:ext uri="{D03687EB-937C-491A-A4C8-E497931A557F}">
                  <a16:creationId xmlns:a16="http://schemas.microsoft.com/office/drawing/2010/main" id="{8D66E436-FF55-46AC-985D-0159C0DCDC08}"/>
                </a:ext>
              </a:extLst>
            </p:cNvPr>
            <p:cNvSpPr/>
            <p:nvPr/>
          </p:nvSpPr>
          <p:spPr>
            <a:xfrm rot="0">
              <a:off x="4487000" y="1595125"/>
              <a:ext cx="88925" cy="68475"/>
            </a:xfrm>
            <a:custGeom>
              <a:avLst/>
              <a:gdLst/>
              <a:ahLst/>
              <a:cxnLst/>
              <a:rect b="b" l="0" r="r" t="0"/>
              <a:pathLst>
                <a:path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29" name="Google Shape;5487;p84">
              <a:extLst>
                <a:ext uri="{5C559A69-2CB7-42D6-8036-AD9CB59E09E0}">
                  <a16:creationId xmlns:a16="http://schemas.microsoft.com/office/drawing/2010/main" id="{DD164451-4DB4-4E81-BDC6-915CA82927EE}"/>
                </a:ext>
              </a:extLst>
            </p:cNvPr>
            <p:cNvSpPr/>
            <p:nvPr/>
          </p:nvSpPr>
          <p:spPr>
            <a:xfrm rot="0">
              <a:off x="4486925" y="1692175"/>
              <a:ext cx="89450" cy="66350"/>
            </a:xfrm>
            <a:custGeom>
              <a:avLst/>
              <a:gdLst/>
              <a:ahLst/>
              <a:cxnLst/>
              <a:rect b="b" l="0" r="r" t="0"/>
              <a:pathLst>
                <a:path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0" name="Google Shape;5488;p84">
              <a:extLst>
                <a:ext uri="{66479B16-962C-4936-8861-F857D9CFCBBB}">
                  <a16:creationId xmlns:a16="http://schemas.microsoft.com/office/drawing/2010/main" id="{1C540B57-7748-4450-9954-1CE51A998E7A}"/>
                </a:ext>
              </a:extLst>
            </p:cNvPr>
            <p:cNvSpPr/>
            <p:nvPr/>
          </p:nvSpPr>
          <p:spPr>
            <a:xfrm rot="0">
              <a:off x="4456875" y="1435075"/>
              <a:ext cx="225125" cy="228525"/>
            </a:xfrm>
            <a:custGeom>
              <a:avLst/>
              <a:gdLst/>
              <a:ahLst/>
              <a:cxnLst/>
              <a:rect b="b" l="0" r="r" t="0"/>
              <a:pathLst>
                <a:path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1" name="Google Shape;5489;p84">
              <a:extLst>
                <a:ext uri="{C0C34B16-1812-4080-A487-06136D3B18FD}">
                  <a16:creationId xmlns:a16="http://schemas.microsoft.com/office/drawing/2010/main" id="{84FE725B-AE3C-415C-BB65-3C6F483F0B0D}"/>
                </a:ext>
              </a:extLst>
            </p:cNvPr>
            <p:cNvSpPr/>
            <p:nvPr/>
          </p:nvSpPr>
          <p:spPr>
            <a:xfrm rot="0">
              <a:off x="4710200" y="1691800"/>
              <a:ext cx="228500" cy="225100"/>
            </a:xfrm>
            <a:custGeom>
              <a:avLst/>
              <a:gdLst/>
              <a:ahLst/>
              <a:cxnLst/>
              <a:rect b="b" l="0" r="r" t="0"/>
              <a:pathLst>
                <a:path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2" name="Google Shape;5490;p84">
              <a:extLst>
                <a:ext uri="{3DB8A661-3E70-41C7-A207-1F94CEC2A346}">
                  <a16:creationId xmlns:a16="http://schemas.microsoft.com/office/drawing/2010/main" id="{BFE4CB8E-9DF8-43A3-859F-8DEDD2FEB647}"/>
                </a:ext>
              </a:extLst>
            </p:cNvPr>
            <p:cNvSpPr/>
            <p:nvPr/>
          </p:nvSpPr>
          <p:spPr>
            <a:xfrm rot="0">
              <a:off x="4710200" y="1465200"/>
              <a:ext cx="70025" cy="89375"/>
            </a:xfrm>
            <a:custGeom>
              <a:avLst/>
              <a:gdLst/>
              <a:ahLst/>
              <a:cxnLst/>
              <a:rect b="b" l="0" r="r" t="0"/>
              <a:pathLst>
                <a:path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3" name="Google Shape;5491;p84">
              <a:extLst>
                <a:ext uri="{93009379-0B47-440B-ADE3-48FE77AEE414}">
                  <a16:creationId xmlns:a16="http://schemas.microsoft.com/office/drawing/2010/main" id="{65A46132-64D7-4AA5-AD7F-B6A594055D31}"/>
                </a:ext>
              </a:extLst>
            </p:cNvPr>
            <p:cNvSpPr/>
            <p:nvPr/>
          </p:nvSpPr>
          <p:spPr>
            <a:xfrm rot="0">
              <a:off x="4710200" y="1575850"/>
              <a:ext cx="86149" cy="87750"/>
            </a:xfrm>
            <a:custGeom>
              <a:avLst/>
              <a:gdLst/>
              <a:ahLst/>
              <a:cxnLst/>
              <a:rect b="b" l="0" r="r" t="0"/>
              <a:pathLst>
                <a:path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4" name="Google Shape;5492;p84">
              <a:extLst>
                <a:ext uri="{B9CB025A-97D6-41FB-B980-FEBD0F75779F}">
                  <a16:creationId xmlns:a16="http://schemas.microsoft.com/office/drawing/2010/main" id="{61FC9D1C-E095-4644-A9A1-D37FD7489EBC}"/>
                </a:ext>
              </a:extLst>
            </p:cNvPr>
            <p:cNvSpPr/>
            <p:nvPr/>
          </p:nvSpPr>
          <p:spPr>
            <a:xfrm rot="0">
              <a:off x="4710200" y="1797500"/>
              <a:ext cx="70025" cy="89375"/>
            </a:xfrm>
            <a:custGeom>
              <a:avLst/>
              <a:gdLst/>
              <a:ahLst/>
              <a:cxnLst/>
              <a:rect b="b" l="0" r="r" t="0"/>
              <a:pathLst>
                <a:path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5" name="Google Shape;5493;p84">
              <a:extLst>
                <a:ext uri="{E6A737B2-8841-4151-AED2-7309A805594B}">
                  <a16:creationId xmlns:a16="http://schemas.microsoft.com/office/drawing/2010/main" id="{F28CF425-0AED-47BC-95EE-8C2B91CB1358}"/>
                </a:ext>
              </a:extLst>
            </p:cNvPr>
            <p:cNvSpPr/>
            <p:nvPr/>
          </p:nvSpPr>
          <p:spPr>
            <a:xfrm rot="0">
              <a:off x="4681975" y="1776400"/>
              <a:ext cx="28250" cy="28350"/>
            </a:xfrm>
            <a:custGeom>
              <a:avLst/>
              <a:gdLst/>
              <a:ahLst/>
              <a:cxnLst/>
              <a:rect b="b" l="0" r="r" t="0"/>
              <a:pathLst>
                <a:path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6" name="Google Shape;5494;p84">
              <a:extLst>
                <a:ext uri="{B8A8AE4E-A9CF-4E75-A52F-AEF243ABC8C3}">
                  <a16:creationId xmlns:a16="http://schemas.microsoft.com/office/drawing/2010/main" id="{F9328CD5-6EB7-446F-8905-1B328FED22D0}"/>
                </a:ext>
              </a:extLst>
            </p:cNvPr>
            <p:cNvSpPr/>
            <p:nvPr/>
          </p:nvSpPr>
          <p:spPr>
            <a:xfrm rot="0">
              <a:off x="4710200" y="1692175"/>
              <a:ext cx="86149" cy="82450"/>
            </a:xfrm>
            <a:custGeom>
              <a:avLst/>
              <a:gdLst/>
              <a:ahLst/>
              <a:cxnLst/>
              <a:rect b="b" l="0" r="r" t="0"/>
              <a:pathLst>
                <a:path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37" name="Google Shape;5495;p84">
            <a:extLst>
              <a:ext uri="{AE889EAA-6B78-4996-85D9-A3C2943C8474}">
                <a16:creationId xmlns:a16="http://schemas.microsoft.com/office/drawing/2010/main" id="{8F3D847B-2E1A-4D08-B44E-100629F0083A}"/>
              </a:ext>
            </a:extLst>
          </p:cNvPr>
          <p:cNvGrpSpPr/>
          <p:nvPr/>
        </p:nvGrpSpPr>
        <p:grpSpPr>
          <a:xfrm rot="0">
            <a:off x="3758239" y="3125886"/>
            <a:ext cx="342580" cy="339271"/>
            <a:chOff x="5049725" y="1435050"/>
            <a:chExt cx="486550" cy="481850"/>
          </a:xfrm>
        </p:grpSpPr>
        <p:sp>
          <p:nvSpPr>
            <p:cNvPr id="138" name="Google Shape;5496;p84">
              <a:extLst>
                <a:ext uri="{EB8CE563-2432-4169-9892-E7C030AACC29}">
                  <a16:creationId xmlns:a16="http://schemas.microsoft.com/office/drawing/2010/main" id="{2C82B00E-A045-47A6-8600-8D81B3519B6C}"/>
                </a:ext>
              </a:extLst>
            </p:cNvPr>
            <p:cNvSpPr/>
            <p:nvPr/>
          </p:nvSpPr>
          <p:spPr>
            <a:xfrm rot="0">
              <a:off x="5136300" y="1519775"/>
              <a:ext cx="310550" cy="310550"/>
            </a:xfrm>
            <a:custGeom>
              <a:avLst/>
              <a:gdLst/>
              <a:ahLst/>
              <a:cxnLst/>
              <a:rect b="b" l="0" r="r" t="0"/>
              <a:pathLst>
                <a:path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39" name="Google Shape;5497;p84">
              <a:extLst>
                <a:ext uri="{D2CD94DA-BB93-4939-8144-4058F300073D}">
                  <a16:creationId xmlns:a16="http://schemas.microsoft.com/office/drawing/2010/main" id="{917DC42D-4F9A-42B0-B28B-E50F75B3CFD7}"/>
                </a:ext>
              </a:extLst>
            </p:cNvPr>
            <p:cNvSpPr/>
            <p:nvPr/>
          </p:nvSpPr>
          <p:spPr>
            <a:xfrm rot="0">
              <a:off x="5184924" y="1576250"/>
              <a:ext cx="205475" cy="197625"/>
            </a:xfrm>
            <a:custGeom>
              <a:avLst/>
              <a:gdLst/>
              <a:ahLst/>
              <a:cxnLst/>
              <a:rect b="b" l="0" r="r" t="0"/>
              <a:pathLst>
                <a:path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0" name="Google Shape;5498;p84">
              <a:extLst>
                <a:ext uri="{C6079B69-2831-4E0A-ACA3-3F273D040355}">
                  <a16:creationId xmlns:a16="http://schemas.microsoft.com/office/drawing/2010/main" id="{AE8DFAE7-F0E3-424C-BAFD-CD6D6D701FB0}"/>
                </a:ext>
              </a:extLst>
            </p:cNvPr>
            <p:cNvSpPr/>
            <p:nvPr/>
          </p:nvSpPr>
          <p:spPr>
            <a:xfrm rot="0">
              <a:off x="5049725" y="143507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1" name="Google Shape;5499;p84">
              <a:extLst>
                <a:ext uri="{F6BE9C1E-C799-4886-99FA-17AF5DB5E4E3}">
                  <a16:creationId xmlns:a16="http://schemas.microsoft.com/office/drawing/2010/main" id="{BB71F2D3-0C2F-409F-AD8F-9FCF667BD17B}"/>
                </a:ext>
              </a:extLst>
            </p:cNvPr>
            <p:cNvSpPr/>
            <p:nvPr/>
          </p:nvSpPr>
          <p:spPr>
            <a:xfrm rot="0">
              <a:off x="5245825" y="1435050"/>
              <a:ext cx="290450" cy="282349"/>
            </a:xfrm>
            <a:custGeom>
              <a:avLst/>
              <a:gdLst/>
              <a:ahLst/>
              <a:cxnLst/>
              <a:rect b="b" l="0" r="r" t="0"/>
              <a:pathLst>
                <a:path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42" name="Google Shape;5500;p84">
            <a:extLst>
              <a:ext uri="{552BC68C-52DB-4206-9A34-6EB6798BF38B}">
                <a16:creationId xmlns:a16="http://schemas.microsoft.com/office/drawing/2010/main" id="{5A1BD9FF-8867-4F2D-A198-EF0E00C88D1D}"/>
              </a:ext>
            </a:extLst>
          </p:cNvPr>
          <p:cNvGrpSpPr/>
          <p:nvPr/>
        </p:nvGrpSpPr>
        <p:grpSpPr>
          <a:xfrm rot="0">
            <a:off x="4173790" y="3125895"/>
            <a:ext cx="339359" cy="339252"/>
            <a:chOff x="5642475" y="1435075"/>
            <a:chExt cx="481974" cy="481825"/>
          </a:xfrm>
        </p:grpSpPr>
        <p:sp>
          <p:nvSpPr>
            <p:cNvPr id="143" name="Google Shape;5501;p84">
              <a:extLst>
                <a:ext uri="{CB265575-D8FA-4E56-998D-3EAAADF3CFD7}">
                  <a16:creationId xmlns:a16="http://schemas.microsoft.com/office/drawing/2010/main" id="{F4184F64-FAF3-411B-B556-B3AFE43F319F}"/>
                </a:ext>
              </a:extLst>
            </p:cNvPr>
            <p:cNvSpPr/>
            <p:nvPr/>
          </p:nvSpPr>
          <p:spPr>
            <a:xfrm rot="0">
              <a:off x="5642475" y="1435075"/>
              <a:ext cx="481974" cy="340675"/>
            </a:xfrm>
            <a:custGeom>
              <a:avLst/>
              <a:gdLst/>
              <a:ahLst/>
              <a:cxnLst/>
              <a:rect b="b" l="0" r="r" t="0"/>
              <a:pathLst>
                <a:path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4" name="Google Shape;5502;p84">
              <a:extLst>
                <a:ext uri="{686B2291-0BD6-4BEF-8523-CF92FDF31DB2}">
                  <a16:creationId xmlns:a16="http://schemas.microsoft.com/office/drawing/2010/main" id="{D1071292-0BD9-4384-A942-7F0DED98B5EA}"/>
                </a:ext>
              </a:extLst>
            </p:cNvPr>
            <p:cNvSpPr/>
            <p:nvPr/>
          </p:nvSpPr>
          <p:spPr>
            <a:xfrm rot="0">
              <a:off x="5756374" y="1803975"/>
              <a:ext cx="254100" cy="112924"/>
            </a:xfrm>
            <a:custGeom>
              <a:avLst/>
              <a:gdLst/>
              <a:ahLst/>
              <a:cxnLst/>
              <a:rect b="b" l="0" r="r" t="0"/>
              <a:pathLst>
                <a:path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5" name="Google Shape;5503;p84">
              <a:extLst>
                <a:ext uri="{CC447434-A034-4765-A701-2A83D53DF694}">
                  <a16:creationId xmlns:a16="http://schemas.microsoft.com/office/drawing/2010/main" id="{4000CD2F-E9FF-4FF2-9C3B-25C7AA9491E9}"/>
                </a:ext>
              </a:extLst>
            </p:cNvPr>
            <p:cNvSpPr/>
            <p:nvPr/>
          </p:nvSpPr>
          <p:spPr>
            <a:xfrm rot="0">
              <a:off x="5843400" y="1537550"/>
              <a:ext cx="79975" cy="76125"/>
            </a:xfrm>
            <a:custGeom>
              <a:avLst/>
              <a:gdLst/>
              <a:ahLst/>
              <a:cxnLst/>
              <a:rect b="b" l="0" r="r" t="0"/>
              <a:pathLst>
                <a:path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46" name="Google Shape;5504;p84">
            <a:extLst>
              <a:ext uri="{F913D9EF-6D99-4A1D-AB67-2776D9328E85}">
                <a16:creationId xmlns:a16="http://schemas.microsoft.com/office/drawing/2010/main" id="{D3CBB34C-7D04-4553-B547-7DBA152152DE}"/>
              </a:ext>
            </a:extLst>
          </p:cNvPr>
          <p:cNvGrpSpPr/>
          <p:nvPr/>
        </p:nvGrpSpPr>
        <p:grpSpPr>
          <a:xfrm rot="0">
            <a:off x="4588276" y="3125886"/>
            <a:ext cx="343759" cy="339271"/>
            <a:chOff x="6232000" y="1435050"/>
            <a:chExt cx="488225" cy="481850"/>
          </a:xfrm>
        </p:grpSpPr>
        <p:sp>
          <p:nvSpPr>
            <p:cNvPr id="147" name="Google Shape;5505;p84">
              <a:extLst>
                <a:ext uri="{1440FD42-5138-462F-8A56-5C49F7B22EFF}">
                  <a16:creationId xmlns:a16="http://schemas.microsoft.com/office/drawing/2010/main" id="{8517EDD2-08D6-443F-BFF6-7273C4E1E2E1}"/>
                </a:ext>
              </a:extLst>
            </p:cNvPr>
            <p:cNvSpPr/>
            <p:nvPr/>
          </p:nvSpPr>
          <p:spPr>
            <a:xfrm rot="0">
              <a:off x="6577999" y="1463375"/>
              <a:ext cx="83150" cy="78250"/>
            </a:xfrm>
            <a:custGeom>
              <a:avLst/>
              <a:gdLst/>
              <a:ahLst/>
              <a:cxnLst/>
              <a:rect b="b" l="0" r="r" t="0"/>
              <a:pathLst>
                <a:path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8" name="Google Shape;5506;p84">
              <a:extLst>
                <a:ext uri="{9B131EF5-AD95-46AB-96F8-36518D6954BF}">
                  <a16:creationId xmlns:a16="http://schemas.microsoft.com/office/drawing/2010/main" id="{BF9995E3-3D6F-4F28-8CE0-707CF1389FF5}"/>
                </a:ext>
              </a:extLst>
            </p:cNvPr>
            <p:cNvSpPr/>
            <p:nvPr/>
          </p:nvSpPr>
          <p:spPr>
            <a:xfrm rot="0">
              <a:off x="6421724" y="1773850"/>
              <a:ext cx="112950" cy="143049"/>
            </a:xfrm>
            <a:custGeom>
              <a:avLst/>
              <a:gdLst/>
              <a:ahLst/>
              <a:cxnLst/>
              <a:rect b="b" l="0" r="r" t="0"/>
              <a:pathLst>
                <a:path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49" name="Google Shape;5507;p84">
              <a:extLst>
                <a:ext uri="{7051CB81-853C-4175-9B8E-FD5D58666B31}">
                  <a16:creationId xmlns:a16="http://schemas.microsoft.com/office/drawing/2010/main" id="{F97D15DC-E534-4515-A3EA-4895A09D9904}"/>
                </a:ext>
              </a:extLst>
            </p:cNvPr>
            <p:cNvSpPr/>
            <p:nvPr/>
          </p:nvSpPr>
          <p:spPr>
            <a:xfrm rot="0">
              <a:off x="6448974" y="1632700"/>
              <a:ext cx="56475" cy="56475"/>
            </a:xfrm>
            <a:custGeom>
              <a:avLst/>
              <a:gdLst/>
              <a:ahLst/>
              <a:cxnLst/>
              <a:rect b="b" l="0" r="r" t="0"/>
              <a:pathLst>
                <a:path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0" name="Google Shape;5508;p84">
              <a:extLst>
                <a:ext uri="{B7219090-D519-40B4-92E0-A1498565FF72}">
                  <a16:creationId xmlns:a16="http://schemas.microsoft.com/office/drawing/2010/main" id="{728D49DB-194B-4AE6-B55D-C17264487FD2}"/>
                </a:ext>
              </a:extLst>
            </p:cNvPr>
            <p:cNvSpPr/>
            <p:nvPr/>
          </p:nvSpPr>
          <p:spPr>
            <a:xfrm rot="0">
              <a:off x="6232000" y="1435050"/>
              <a:ext cx="488225" cy="237825"/>
            </a:xfrm>
            <a:custGeom>
              <a:avLst/>
              <a:gdLst/>
              <a:ahLst/>
              <a:cxnLst/>
              <a:rect b="b" l="0" r="r" t="0"/>
              <a:pathLst>
                <a:path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1" name="Google Shape;5509;p84">
              <a:extLst>
                <a:ext uri="{715AC1A7-D854-4869-87C4-085EC2665AC7}">
                  <a16:creationId xmlns:a16="http://schemas.microsoft.com/office/drawing/2010/main" id="{6E1B5CE8-4C2E-48BE-98B9-85B8BDF50D2B}"/>
                </a:ext>
              </a:extLst>
            </p:cNvPr>
            <p:cNvSpPr/>
            <p:nvPr/>
          </p:nvSpPr>
          <p:spPr>
            <a:xfrm rot="0">
              <a:off x="6291025" y="1537700"/>
              <a:ext cx="369800" cy="379200"/>
            </a:xfrm>
            <a:custGeom>
              <a:avLst/>
              <a:gdLst/>
              <a:ahLst/>
              <a:cxnLst/>
              <a:rect b="b" l="0" r="r" t="0"/>
              <a:pathLst>
                <a:path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52" name="Google Shape;5510;p84">
            <a:extLst>
              <a:ext uri="{FD354712-0B32-4C6F-B421-65A99FE16EB5}">
                <a16:creationId xmlns:a16="http://schemas.microsoft.com/office/drawing/2010/main" id="{A5C73454-7507-43BC-B773-60809E553FD3}"/>
              </a:ext>
            </a:extLst>
          </p:cNvPr>
          <p:cNvGrpSpPr/>
          <p:nvPr/>
        </p:nvGrpSpPr>
        <p:grpSpPr>
          <a:xfrm rot="0">
            <a:off x="849012" y="3539545"/>
            <a:ext cx="299929" cy="337792"/>
            <a:chOff x="924450" y="2028975"/>
            <a:chExt cx="425975" cy="479750"/>
          </a:xfrm>
        </p:grpSpPr>
        <p:sp>
          <p:nvSpPr>
            <p:cNvPr id="153" name="Google Shape;5511;p84">
              <a:extLst>
                <a:ext uri="{AF28A72D-D407-4BD8-88F2-36170EB7F3DA}">
                  <a16:creationId xmlns:a16="http://schemas.microsoft.com/office/drawing/2010/main" id="{B37D18C7-5867-4F92-ABE5-0A1710F321A2}"/>
                </a:ext>
              </a:extLst>
            </p:cNvPr>
            <p:cNvSpPr/>
            <p:nvPr/>
          </p:nvSpPr>
          <p:spPr>
            <a:xfrm rot="0">
              <a:off x="1035499" y="2028975"/>
              <a:ext cx="314925" cy="153075"/>
            </a:xfrm>
            <a:custGeom>
              <a:avLst/>
              <a:gdLst/>
              <a:ahLst/>
              <a:cxnLst/>
              <a:rect b="b" l="0" r="r" t="0"/>
              <a:pathLst>
                <a:path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4" name="Google Shape;5512;p84">
              <a:extLst>
                <a:ext uri="{C0AB7228-652A-4DF2-BB47-D8CCC3ABB57A}">
                  <a16:creationId xmlns:a16="http://schemas.microsoft.com/office/drawing/2010/main" id="{EA78DE35-1E4B-48CC-B235-FF3C4FD13F35}"/>
                </a:ext>
              </a:extLst>
            </p:cNvPr>
            <p:cNvSpPr/>
            <p:nvPr/>
          </p:nvSpPr>
          <p:spPr>
            <a:xfrm rot="0">
              <a:off x="1212475" y="2137450"/>
              <a:ext cx="137950" cy="304275"/>
            </a:xfrm>
            <a:custGeom>
              <a:avLst/>
              <a:gdLst/>
              <a:ahLst/>
              <a:cxnLst/>
              <a:rect b="b" l="0" r="r" t="0"/>
              <a:pathLst>
                <a:path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5" name="Google Shape;5513;p84">
              <a:extLst>
                <a:ext uri="{13ACB4CC-E0EB-4579-AE47-6EC06355AD74}">
                  <a16:creationId xmlns:a16="http://schemas.microsoft.com/office/drawing/2010/main" id="{6269D49E-3674-4313-93AB-0BA103249B45}"/>
                </a:ext>
              </a:extLst>
            </p:cNvPr>
            <p:cNvSpPr/>
            <p:nvPr/>
          </p:nvSpPr>
          <p:spPr>
            <a:xfrm rot="0">
              <a:off x="924450" y="2204450"/>
              <a:ext cx="139300" cy="304275"/>
            </a:xfrm>
            <a:custGeom>
              <a:avLst/>
              <a:gdLst/>
              <a:ahLst/>
              <a:cxnLst/>
              <a:rect b="b" l="0" r="r" t="0"/>
              <a:pathLst>
                <a:path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56" name="Google Shape;5514;p84">
            <a:extLst>
              <a:ext uri="{707021C9-ABE5-48ED-90E2-F7AFB498ED0A}">
                <a16:creationId xmlns:a16="http://schemas.microsoft.com/office/drawing/2010/main" id="{9DDDB5C8-23C4-452C-A51B-17CA7417997C}"/>
              </a:ext>
            </a:extLst>
          </p:cNvPr>
          <p:cNvGrpSpPr/>
          <p:nvPr/>
        </p:nvGrpSpPr>
        <p:grpSpPr>
          <a:xfrm rot="0">
            <a:off x="1661509" y="3559347"/>
            <a:ext cx="339306" cy="298186"/>
            <a:chOff x="2085450" y="2057100"/>
            <a:chExt cx="481900" cy="423500"/>
          </a:xfrm>
        </p:grpSpPr>
        <p:sp>
          <p:nvSpPr>
            <p:cNvPr id="157" name="Google Shape;5515;p84">
              <a:extLst>
                <a:ext uri="{52EECC5E-A062-474C-B89E-88FBBE3880A9}">
                  <a16:creationId xmlns:a16="http://schemas.microsoft.com/office/drawing/2010/main" id="{FB708AF2-FDED-4087-ADBE-D45EBEF545EF}"/>
                </a:ext>
              </a:extLst>
            </p:cNvPr>
            <p:cNvSpPr/>
            <p:nvPr/>
          </p:nvSpPr>
          <p:spPr>
            <a:xfrm rot="0">
              <a:off x="2085450" y="2061650"/>
              <a:ext cx="141249" cy="418950"/>
            </a:xfrm>
            <a:custGeom>
              <a:avLst/>
              <a:gdLst/>
              <a:ahLst/>
              <a:cxnLst/>
              <a:rect b="b" l="0" r="r" t="0"/>
              <a:pathLst>
                <a:path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8" name="Google Shape;5516;p84">
              <a:extLst>
                <a:ext uri="{214DDAC3-4A39-4F8B-9C49-EE3F4A69E522}">
                  <a16:creationId xmlns:a16="http://schemas.microsoft.com/office/drawing/2010/main" id="{43BFAE3A-DA29-4FA2-A6A7-6A655E2B885E}"/>
                </a:ext>
              </a:extLst>
            </p:cNvPr>
            <p:cNvSpPr/>
            <p:nvPr/>
          </p:nvSpPr>
          <p:spPr>
            <a:xfrm rot="0">
              <a:off x="2254900" y="2061050"/>
              <a:ext cx="143049" cy="415650"/>
            </a:xfrm>
            <a:custGeom>
              <a:avLst/>
              <a:gdLst/>
              <a:ahLst/>
              <a:cxnLst/>
              <a:rect b="b" l="0" r="r" t="0"/>
              <a:pathLst>
                <a:path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59" name="Google Shape;5517;p84">
              <a:extLst>
                <a:ext uri="{2C7A083D-7FB4-422C-AE3F-98CAD3A8F759}">
                  <a16:creationId xmlns:a16="http://schemas.microsoft.com/office/drawing/2010/main" id="{16A50A4B-2C8B-46E0-9993-1F8BD6FE74E9}"/>
                </a:ext>
              </a:extLst>
            </p:cNvPr>
            <p:cNvSpPr/>
            <p:nvPr/>
          </p:nvSpPr>
          <p:spPr>
            <a:xfrm rot="0">
              <a:off x="2426174" y="2057100"/>
              <a:ext cx="141174" cy="418925"/>
            </a:xfrm>
            <a:custGeom>
              <a:avLst/>
              <a:gdLst/>
              <a:ahLst/>
              <a:cxnLst/>
              <a:rect b="b" l="0" r="r" t="0"/>
              <a:pathLst>
                <a:path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60" name="Google Shape;5518;p84">
            <a:extLst>
              <a:ext uri="{DBDBC0DD-1341-46B0-BF0E-00F43030A409}">
                <a16:creationId xmlns:a16="http://schemas.microsoft.com/office/drawing/2010/main" id="{990F23D6-8BDA-48C2-9EED-328D0B4B48FE}"/>
              </a:ext>
            </a:extLst>
          </p:cNvPr>
          <p:cNvGrpSpPr/>
          <p:nvPr/>
        </p:nvGrpSpPr>
        <p:grpSpPr>
          <a:xfrm rot="0">
            <a:off x="2089442" y="3582591"/>
            <a:ext cx="339306" cy="251698"/>
            <a:chOff x="2678274" y="2090100"/>
            <a:chExt cx="481900" cy="357475"/>
          </a:xfrm>
        </p:grpSpPr>
        <p:sp>
          <p:nvSpPr>
            <p:cNvPr id="161" name="Google Shape;5519;p84">
              <a:extLst>
                <a:ext uri="{B9B65F26-4F31-42A6-94BF-C9F00BE7B02E}">
                  <a16:creationId xmlns:a16="http://schemas.microsoft.com/office/drawing/2010/main" id="{525390A6-7B4D-48AA-B93A-FD37E0082D70}"/>
                </a:ext>
              </a:extLst>
            </p:cNvPr>
            <p:cNvSpPr/>
            <p:nvPr/>
          </p:nvSpPr>
          <p:spPr>
            <a:xfrm rot="0">
              <a:off x="2899449" y="2249100"/>
              <a:ext cx="39549" cy="39549"/>
            </a:xfrm>
            <a:custGeom>
              <a:avLst/>
              <a:gdLst/>
              <a:ahLst/>
              <a:cxnLst/>
              <a:rect b="b" l="0" r="r" t="0"/>
              <a:pathLst>
                <a:path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2" name="Google Shape;5520;p84">
              <a:extLst>
                <a:ext uri="{D4F4869D-AED7-4AED-AA9A-031B30000D4C}">
                  <a16:creationId xmlns:a16="http://schemas.microsoft.com/office/drawing/2010/main" id="{F69514A2-23FD-492E-B6D3-DAB10D19FAEE}"/>
                </a:ext>
              </a:extLst>
            </p:cNvPr>
            <p:cNvSpPr/>
            <p:nvPr/>
          </p:nvSpPr>
          <p:spPr>
            <a:xfrm rot="0">
              <a:off x="3092400" y="2249100"/>
              <a:ext cx="39549" cy="39549"/>
            </a:xfrm>
            <a:custGeom>
              <a:avLst/>
              <a:gdLst/>
              <a:ahLst/>
              <a:cxnLst/>
              <a:rect b="b" l="0" r="r" t="0"/>
              <a:pathLst>
                <a:path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3" name="Google Shape;5521;p84">
              <a:extLst>
                <a:ext uri="{54962080-DCF9-45B0-8A21-E6102E5D2968}">
                  <a16:creationId xmlns:a16="http://schemas.microsoft.com/office/drawing/2010/main" id="{67CB9442-4409-41A6-A498-ABEFB0AB87CD}"/>
                </a:ext>
              </a:extLst>
            </p:cNvPr>
            <p:cNvSpPr/>
            <p:nvPr/>
          </p:nvSpPr>
          <p:spPr>
            <a:xfrm rot="0">
              <a:off x="2678350" y="2389425"/>
              <a:ext cx="481825" cy="58150"/>
            </a:xfrm>
            <a:custGeom>
              <a:avLst/>
              <a:gdLst/>
              <a:ahLst/>
              <a:cxnLst/>
              <a:rect b="b" l="0" r="r" t="0"/>
              <a:pathLst>
                <a:path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4" name="Google Shape;5522;p84">
              <a:extLst>
                <a:ext uri="{A8CA3924-58E6-4080-8DB3-DD9F16C761C0}">
                  <a16:creationId xmlns:a16="http://schemas.microsoft.com/office/drawing/2010/main" id="{32910EC6-25A4-4A93-89F3-DA91101C6185}"/>
                </a:ext>
              </a:extLst>
            </p:cNvPr>
            <p:cNvSpPr/>
            <p:nvPr/>
          </p:nvSpPr>
          <p:spPr>
            <a:xfrm rot="0">
              <a:off x="2706599" y="2249100"/>
              <a:ext cx="39549" cy="39549"/>
            </a:xfrm>
            <a:custGeom>
              <a:avLst/>
              <a:gdLst/>
              <a:ahLst/>
              <a:cxnLst/>
              <a:rect b="b" l="0" r="r" t="0"/>
              <a:pathLst>
                <a:path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5" name="Google Shape;5523;p84">
              <a:extLst>
                <a:ext uri="{D32EC913-F048-40C6-BB78-30A39D59D2D7}">
                  <a16:creationId xmlns:a16="http://schemas.microsoft.com/office/drawing/2010/main" id="{F0B5DE62-C9FE-4234-A8C2-F6956AF4F1B6}"/>
                </a:ext>
              </a:extLst>
            </p:cNvPr>
            <p:cNvSpPr/>
            <p:nvPr/>
          </p:nvSpPr>
          <p:spPr>
            <a:xfrm rot="0">
              <a:off x="2678274" y="2090100"/>
              <a:ext cx="481900" cy="271124"/>
            </a:xfrm>
            <a:custGeom>
              <a:avLst/>
              <a:gdLst/>
              <a:ahLst/>
              <a:cxnLst/>
              <a:rect b="b" l="0" r="r" t="0"/>
              <a:pathLst>
                <a:path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66" name="Google Shape;5524;p84">
            <a:extLst>
              <a:ext uri="{61C7ABBC-AD38-4277-8EDD-DB55DB69816A}">
                <a16:creationId xmlns:a16="http://schemas.microsoft.com/office/drawing/2010/main" id="{20411D8E-1514-4A9B-B7F3-C130148EBCA3}"/>
              </a:ext>
            </a:extLst>
          </p:cNvPr>
          <p:cNvGrpSpPr/>
          <p:nvPr/>
        </p:nvGrpSpPr>
        <p:grpSpPr>
          <a:xfrm rot="0">
            <a:off x="2566646" y="3594790"/>
            <a:ext cx="219345" cy="227301"/>
            <a:chOff x="3357325" y="2093500"/>
            <a:chExt cx="311524" cy="322825"/>
          </a:xfrm>
        </p:grpSpPr>
        <p:sp>
          <p:nvSpPr>
            <p:cNvPr id="167" name="Google Shape;5525;p84">
              <a:extLst>
                <a:ext uri="{23A0CBD5-9154-4FF5-A61B-1051420B8178}">
                  <a16:creationId xmlns:a16="http://schemas.microsoft.com/office/drawing/2010/main" id="{0DBD9D42-CFD3-4139-9676-CBA6F865F3ED}"/>
                </a:ext>
              </a:extLst>
            </p:cNvPr>
            <p:cNvSpPr/>
            <p:nvPr/>
          </p:nvSpPr>
          <p:spPr>
            <a:xfrm rot="0">
              <a:off x="3357325" y="2210550"/>
              <a:ext cx="85700" cy="205775"/>
            </a:xfrm>
            <a:custGeom>
              <a:avLst/>
              <a:gdLst/>
              <a:ahLst/>
              <a:cxnLst/>
              <a:rect b="b" l="0" r="r" t="0"/>
              <a:pathLst>
                <a:path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8" name="Google Shape;5526;p84">
              <a:extLst>
                <a:ext uri="{7EFE4858-D534-46DB-8B55-178AD257C812}">
                  <a16:creationId xmlns:a16="http://schemas.microsoft.com/office/drawing/2010/main" id="{DF94D63C-8F4D-404D-BB51-E58291D54C7E}"/>
                </a:ext>
              </a:extLst>
            </p:cNvPr>
            <p:cNvSpPr/>
            <p:nvPr/>
          </p:nvSpPr>
          <p:spPr>
            <a:xfrm rot="0">
              <a:off x="3471225" y="2152075"/>
              <a:ext cx="84725" cy="264250"/>
            </a:xfrm>
            <a:custGeom>
              <a:avLst/>
              <a:gdLst/>
              <a:ahLst/>
              <a:cxnLst/>
              <a:rect b="b" l="0" r="r" t="0"/>
              <a:pathLst>
                <a:path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69" name="Google Shape;5527;p84">
              <a:extLst>
                <a:ext uri="{A6250794-0873-4F1A-99F0-75662501C9A1}">
                  <a16:creationId xmlns:a16="http://schemas.microsoft.com/office/drawing/2010/main" id="{874FD4DC-1194-4CCE-8D47-055CA3B3AF2E}"/>
                </a:ext>
              </a:extLst>
            </p:cNvPr>
            <p:cNvSpPr/>
            <p:nvPr/>
          </p:nvSpPr>
          <p:spPr>
            <a:xfrm rot="0">
              <a:off x="3584150" y="2093500"/>
              <a:ext cx="84700" cy="322825"/>
            </a:xfrm>
            <a:custGeom>
              <a:avLst/>
              <a:gdLst/>
              <a:ahLst/>
              <a:cxnLst/>
              <a:rect b="b" l="0" r="r" t="0"/>
              <a:pathLst>
                <a:path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170" name="Google Shape;5528;p84">
            <a:extLst>
              <a:ext uri="{93C1066D-2DB4-4C12-AB70-E16C4595104D}">
                <a16:creationId xmlns:a16="http://schemas.microsoft.com/office/drawing/2010/main" id="{7EC6723C-8250-45A7-8F38-2469D9C565C2}"/>
              </a:ext>
            </a:extLst>
          </p:cNvPr>
          <p:cNvSpPr/>
          <p:nvPr/>
        </p:nvSpPr>
        <p:spPr>
          <a:xfrm rot="0">
            <a:off x="2921919" y="3550464"/>
            <a:ext cx="333673" cy="315824"/>
          </a:xfrm>
          <a:custGeom>
            <a:avLst/>
            <a:gdLst/>
            <a:ahLst/>
            <a:cxnLst/>
            <a:rect b="b" l="0" r="r" t="0"/>
            <a:pathLst>
              <a:path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171" name="Google Shape;5529;p84">
            <a:extLst>
              <a:ext uri="{70448449-A2AE-47D5-AD9E-F54969F2ECDB}">
                <a16:creationId xmlns:a16="http://schemas.microsoft.com/office/drawing/2010/main" id="{2CF53E32-FD2C-4FBE-83B0-F2E1D2CDF835}"/>
              </a:ext>
            </a:extLst>
          </p:cNvPr>
          <p:cNvGrpSpPr/>
          <p:nvPr/>
        </p:nvGrpSpPr>
        <p:grpSpPr>
          <a:xfrm rot="0">
            <a:off x="3360836" y="3538814"/>
            <a:ext cx="292078" cy="339252"/>
            <a:chOff x="4492800" y="2027925"/>
            <a:chExt cx="414825" cy="481825"/>
          </a:xfrm>
        </p:grpSpPr>
        <p:sp>
          <p:nvSpPr>
            <p:cNvPr id="172" name="Google Shape;5530;p84">
              <a:extLst>
                <a:ext uri="{CF8D712C-9885-487B-9458-D266CB7FD86B}">
                  <a16:creationId xmlns:a16="http://schemas.microsoft.com/office/drawing/2010/main" id="{E74B2D2E-15AC-4D83-B21D-422120F72F6B}"/>
                </a:ext>
              </a:extLst>
            </p:cNvPr>
            <p:cNvSpPr/>
            <p:nvPr/>
          </p:nvSpPr>
          <p:spPr>
            <a:xfrm rot="0">
              <a:off x="4492800" y="2027925"/>
              <a:ext cx="54600" cy="481825"/>
            </a:xfrm>
            <a:custGeom>
              <a:avLst/>
              <a:gdLst/>
              <a:ahLst/>
              <a:cxnLst/>
              <a:rect b="b" l="0" r="r" t="0"/>
              <a:pathLst>
                <a:path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73" name="Google Shape;5531;p84">
              <a:extLst>
                <a:ext uri="{23AD47E9-0AC6-4DCE-9378-D92BA239622C}">
                  <a16:creationId xmlns:a16="http://schemas.microsoft.com/office/drawing/2010/main" id="{AAB9B0EC-C96E-43A1-B117-9806D198CE3F}"/>
                </a:ext>
              </a:extLst>
            </p:cNvPr>
            <p:cNvSpPr/>
            <p:nvPr/>
          </p:nvSpPr>
          <p:spPr>
            <a:xfrm rot="0">
              <a:off x="4575600" y="2051425"/>
              <a:ext cx="332025" cy="262450"/>
            </a:xfrm>
            <a:custGeom>
              <a:avLst/>
              <a:gdLst/>
              <a:ahLst/>
              <a:cxnLst/>
              <a:rect b="b" l="0" r="r" t="0"/>
              <a:pathLst>
                <a:path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74" name="Google Shape;5532;p84">
            <a:extLst>
              <a:ext uri="{C8830022-924E-4B6C-B50D-5958F33B64F7}">
                <a16:creationId xmlns:a16="http://schemas.microsoft.com/office/drawing/2010/main" id="{591AAC92-A863-4C8E-8FB2-1D9361E6DDD5}"/>
              </a:ext>
            </a:extLst>
          </p:cNvPr>
          <p:cNvGrpSpPr/>
          <p:nvPr/>
        </p:nvGrpSpPr>
        <p:grpSpPr>
          <a:xfrm rot="0">
            <a:off x="3759928" y="3538805"/>
            <a:ext cx="339200" cy="339271"/>
            <a:chOff x="5049725" y="2027900"/>
            <a:chExt cx="481750" cy="481850"/>
          </a:xfrm>
        </p:grpSpPr>
        <p:sp>
          <p:nvSpPr>
            <p:cNvPr id="175" name="Google Shape;5533;p84">
              <a:extLst>
                <a:ext uri="{C7CEF402-6898-49A4-84E8-CB04311B6A39}">
                  <a16:creationId xmlns:a16="http://schemas.microsoft.com/office/drawing/2010/main" id="{EDD7F726-25C3-4BFA-8868-E5E083A93761}"/>
                </a:ext>
              </a:extLst>
            </p:cNvPr>
            <p:cNvSpPr/>
            <p:nvPr/>
          </p:nvSpPr>
          <p:spPr>
            <a:xfrm rot="0">
              <a:off x="5191775" y="2394925"/>
              <a:ext cx="197625" cy="114825"/>
            </a:xfrm>
            <a:custGeom>
              <a:avLst/>
              <a:gdLst/>
              <a:ahLst/>
              <a:cxnLst/>
              <a:rect b="b" l="0" r="r" t="0"/>
              <a:pathLst>
                <a:path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76" name="Google Shape;5534;p84">
              <a:extLst>
                <a:ext uri="{7C418495-04E3-4877-83E2-F5A057E54632}">
                  <a16:creationId xmlns:a16="http://schemas.microsoft.com/office/drawing/2010/main" id="{141E7A5B-7B47-4597-A30A-307312DAE512}"/>
                </a:ext>
              </a:extLst>
            </p:cNvPr>
            <p:cNvSpPr/>
            <p:nvPr/>
          </p:nvSpPr>
          <p:spPr>
            <a:xfrm rot="0">
              <a:off x="5113625" y="2027900"/>
              <a:ext cx="347300" cy="338825"/>
            </a:xfrm>
            <a:custGeom>
              <a:avLst/>
              <a:gdLst/>
              <a:ahLst/>
              <a:cxnLst/>
              <a:rect b="b" l="0" r="r" t="0"/>
              <a:pathLst>
                <a:path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77" name="Google Shape;5535;p84">
              <a:extLst>
                <a:ext uri="{2F0119DB-B2A5-4426-9E0B-A8910D1402EB}">
                  <a16:creationId xmlns:a16="http://schemas.microsoft.com/office/drawing/2010/main" id="{EB35CECE-5A0E-4005-B6DD-6FE7907F3797}"/>
                </a:ext>
              </a:extLst>
            </p:cNvPr>
            <p:cNvSpPr/>
            <p:nvPr/>
          </p:nvSpPr>
          <p:spPr>
            <a:xfrm rot="0">
              <a:off x="5049725" y="2197300"/>
              <a:ext cx="56400" cy="28275"/>
            </a:xfrm>
            <a:custGeom>
              <a:avLst/>
              <a:gdLst/>
              <a:ahLst/>
              <a:cxnLst/>
              <a:rect b="b" l="0" r="r" t="0"/>
              <a:pathLst>
                <a:path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78" name="Google Shape;5536;p84">
              <a:extLst>
                <a:ext uri="{8C9C4F48-04D5-47D0-86FC-B254693E65A5}">
                  <a16:creationId xmlns:a16="http://schemas.microsoft.com/office/drawing/2010/main" id="{071645AB-0238-4D56-BE56-4C6C52E30A17}"/>
                </a:ext>
              </a:extLst>
            </p:cNvPr>
            <p:cNvSpPr/>
            <p:nvPr/>
          </p:nvSpPr>
          <p:spPr>
            <a:xfrm rot="0">
              <a:off x="5052575" y="2102799"/>
              <a:ext cx="50850" cy="48075"/>
            </a:xfrm>
            <a:custGeom>
              <a:avLst/>
              <a:gdLst/>
              <a:ahLst/>
              <a:cxnLst/>
              <a:rect b="b" l="0" r="r" t="0"/>
              <a:pathLst>
                <a:path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79" name="Google Shape;5537;p84">
              <a:extLst>
                <a:ext uri="{C247B367-7149-4DB8-9CE3-690BBAF2630D}">
                  <a16:creationId xmlns:a16="http://schemas.microsoft.com/office/drawing/2010/main" id="{26660819-4F44-45D4-B481-7741DBDEBC0C}"/>
                </a:ext>
              </a:extLst>
            </p:cNvPr>
            <p:cNvSpPr/>
            <p:nvPr/>
          </p:nvSpPr>
          <p:spPr>
            <a:xfrm rot="0">
              <a:off x="5052575" y="2272175"/>
              <a:ext cx="50700" cy="47900"/>
            </a:xfrm>
            <a:custGeom>
              <a:avLst/>
              <a:gdLst/>
              <a:ahLst/>
              <a:cxnLst/>
              <a:rect b="b" l="0" r="r" t="0"/>
              <a:pathLst>
                <a:path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0" name="Google Shape;5538;p84">
              <a:extLst>
                <a:ext uri="{53B55988-A7E1-4FE2-9D29-ECDB762EEF4A}">
                  <a16:creationId xmlns:a16="http://schemas.microsoft.com/office/drawing/2010/main" id="{CD076931-B11C-43FF-888D-58E203758465}"/>
                </a:ext>
              </a:extLst>
            </p:cNvPr>
            <p:cNvSpPr/>
            <p:nvPr/>
          </p:nvSpPr>
          <p:spPr>
            <a:xfrm rot="0">
              <a:off x="5475050" y="2197300"/>
              <a:ext cx="56425" cy="28275"/>
            </a:xfrm>
            <a:custGeom>
              <a:avLst/>
              <a:gdLst/>
              <a:ahLst/>
              <a:cxnLst/>
              <a:rect b="b" l="0" r="r" t="0"/>
              <a:pathLst>
                <a:path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1" name="Google Shape;5539;p84">
              <a:extLst>
                <a:ext uri="{987FDAFE-E00F-4001-AEF9-CB040A7C0A98}">
                  <a16:creationId xmlns:a16="http://schemas.microsoft.com/office/drawing/2010/main" id="{6CF43F73-3A83-4752-AED1-A19F1EB1F941}"/>
                </a:ext>
              </a:extLst>
            </p:cNvPr>
            <p:cNvSpPr/>
            <p:nvPr/>
          </p:nvSpPr>
          <p:spPr>
            <a:xfrm rot="0">
              <a:off x="5477925" y="2102799"/>
              <a:ext cx="50675" cy="47900"/>
            </a:xfrm>
            <a:custGeom>
              <a:avLst/>
              <a:gdLst/>
              <a:ahLst/>
              <a:cxnLst/>
              <a:rect b="b" l="0" r="r" t="0"/>
              <a:pathLst>
                <a:path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2" name="Google Shape;5540;p84">
              <a:extLst>
                <a:ext uri="{B45CDB87-9ABA-45A4-BB75-A2DA2C4D08AA}">
                  <a16:creationId xmlns:a16="http://schemas.microsoft.com/office/drawing/2010/main" id="{9E6C45CA-28E4-44AF-BB00-0089E5E3C60F}"/>
                </a:ext>
              </a:extLst>
            </p:cNvPr>
            <p:cNvSpPr/>
            <p:nvPr/>
          </p:nvSpPr>
          <p:spPr>
            <a:xfrm rot="0">
              <a:off x="5477775" y="2272000"/>
              <a:ext cx="50825" cy="48075"/>
            </a:xfrm>
            <a:custGeom>
              <a:avLst/>
              <a:gdLst/>
              <a:ahLst/>
              <a:cxnLst/>
              <a:rect b="b" l="0" r="r" t="0"/>
              <a:pathLst>
                <a:path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83" name="Google Shape;5541;p84">
            <a:extLst>
              <a:ext uri="{66523204-678D-4E9D-BBB9-57A9352F82EA}">
                <a16:creationId xmlns:a16="http://schemas.microsoft.com/office/drawing/2010/main" id="{A23D0AE0-554C-4DA0-B70F-899223EAC505}"/>
              </a:ext>
            </a:extLst>
          </p:cNvPr>
          <p:cNvGrpSpPr/>
          <p:nvPr/>
        </p:nvGrpSpPr>
        <p:grpSpPr>
          <a:xfrm rot="0">
            <a:off x="4233524" y="3538893"/>
            <a:ext cx="219890" cy="339095"/>
            <a:chOff x="5726350" y="2028150"/>
            <a:chExt cx="312299" cy="481600"/>
          </a:xfrm>
        </p:grpSpPr>
        <p:sp>
          <p:nvSpPr>
            <p:cNvPr id="184" name="Google Shape;5542;p84">
              <a:extLst>
                <a:ext uri="{88A63B2E-2DCE-49AF-8315-F9EA62CA2528}">
                  <a16:creationId xmlns:a16="http://schemas.microsoft.com/office/drawing/2010/main" id="{4050F121-C570-4E69-B27A-F5D3BD08A9B5}"/>
                </a:ext>
              </a:extLst>
            </p:cNvPr>
            <p:cNvSpPr/>
            <p:nvPr/>
          </p:nvSpPr>
          <p:spPr>
            <a:xfrm rot="0">
              <a:off x="5756074" y="2028150"/>
              <a:ext cx="252825" cy="83274"/>
            </a:xfrm>
            <a:custGeom>
              <a:avLst/>
              <a:gdLst/>
              <a:ahLst/>
              <a:cxnLst/>
              <a:rect b="b" l="0" r="r" t="0"/>
              <a:pathLst>
                <a:path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5" name="Google Shape;5543;p84">
              <a:extLst>
                <a:ext uri="{D6FA9249-94BB-47CA-A3F8-874162722D31}">
                  <a16:creationId xmlns:a16="http://schemas.microsoft.com/office/drawing/2010/main" id="{99DEAB49-62FA-488F-8EBE-BE149D58984D}"/>
                </a:ext>
              </a:extLst>
            </p:cNvPr>
            <p:cNvSpPr/>
            <p:nvPr/>
          </p:nvSpPr>
          <p:spPr>
            <a:xfrm rot="0">
              <a:off x="5726350" y="2139650"/>
              <a:ext cx="312299" cy="224425"/>
            </a:xfrm>
            <a:custGeom>
              <a:avLst/>
              <a:gdLst/>
              <a:ahLst/>
              <a:cxnLst/>
              <a:rect b="b" l="0" r="r" t="0"/>
              <a:pathLst>
                <a:path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6" name="Google Shape;5544;p84">
              <a:extLst>
                <a:ext uri="{4B2D9B8C-3E3C-42C6-B001-BE5CFF360CB0}">
                  <a16:creationId xmlns:a16="http://schemas.microsoft.com/office/drawing/2010/main" id="{9ABB15D7-0BC1-4569-B005-B45BFE36A784}"/>
                </a:ext>
              </a:extLst>
            </p:cNvPr>
            <p:cNvSpPr/>
            <p:nvPr/>
          </p:nvSpPr>
          <p:spPr>
            <a:xfrm rot="0">
              <a:off x="5842500" y="2392350"/>
              <a:ext cx="79975" cy="117400"/>
            </a:xfrm>
            <a:custGeom>
              <a:avLst/>
              <a:gdLst/>
              <a:ahLst/>
              <a:cxnLst/>
              <a:rect b="b" l="0" r="r" t="0"/>
              <a:pathLst>
                <a:path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87" name="Google Shape;5545;p84">
            <a:extLst>
              <a:ext uri="{4D369575-D967-4EEE-8C70-6DA6E395B05F}">
                <a16:creationId xmlns:a16="http://schemas.microsoft.com/office/drawing/2010/main" id="{A9735E9D-9B94-4E5E-B808-D44923D40E29}"/>
              </a:ext>
            </a:extLst>
          </p:cNvPr>
          <p:cNvGrpSpPr/>
          <p:nvPr/>
        </p:nvGrpSpPr>
        <p:grpSpPr>
          <a:xfrm rot="0">
            <a:off x="4593715" y="3542000"/>
            <a:ext cx="332880" cy="332880"/>
            <a:chOff x="6239924" y="2032450"/>
            <a:chExt cx="472775" cy="472775"/>
          </a:xfrm>
        </p:grpSpPr>
        <p:sp>
          <p:nvSpPr>
            <p:cNvPr id="188" name="Google Shape;5546;p84">
              <a:extLst>
                <a:ext uri="{72EB0578-EC43-411E-9D9E-C275FDAE57FC}">
                  <a16:creationId xmlns:a16="http://schemas.microsoft.com/office/drawing/2010/main" id="{1AA4FB69-7A8C-4476-AB15-1DEFF3EF02C3}"/>
                </a:ext>
              </a:extLst>
            </p:cNvPr>
            <p:cNvSpPr/>
            <p:nvPr/>
          </p:nvSpPr>
          <p:spPr>
            <a:xfrm rot="0">
              <a:off x="6239924" y="2032450"/>
              <a:ext cx="472775" cy="472775"/>
            </a:xfrm>
            <a:custGeom>
              <a:avLst/>
              <a:gdLst/>
              <a:ahLst/>
              <a:cxnLst/>
              <a:rect b="b" l="0" r="r" t="0"/>
              <a:pathLst>
                <a:path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89" name="Google Shape;5547;p84">
              <a:extLst>
                <a:ext uri="{E54F7AD8-8646-4A5B-AE8C-4FFFC1BC0563}">
                  <a16:creationId xmlns:a16="http://schemas.microsoft.com/office/drawing/2010/main" id="{8DBCDC35-96B8-410B-90AA-79A8F8701D02}"/>
                </a:ext>
              </a:extLst>
            </p:cNvPr>
            <p:cNvSpPr/>
            <p:nvPr/>
          </p:nvSpPr>
          <p:spPr>
            <a:xfrm rot="0">
              <a:off x="6329800" y="2122325"/>
              <a:ext cx="292950" cy="293025"/>
            </a:xfrm>
            <a:custGeom>
              <a:avLst/>
              <a:gdLst/>
              <a:ahLst/>
              <a:cxnLst/>
              <a:rect b="b" l="0" r="r" t="0"/>
              <a:pathLst>
                <a:path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90" name="Google Shape;5548;p84">
            <a:extLst>
              <a:ext uri="{0040AC82-B324-42D3-9101-13855D876A8B}">
                <a16:creationId xmlns:a16="http://schemas.microsoft.com/office/drawing/2010/main" id="{4524FE6D-CFF9-4F49-BB6A-0D781B5B2D7F}"/>
              </a:ext>
            </a:extLst>
          </p:cNvPr>
          <p:cNvGrpSpPr/>
          <p:nvPr/>
        </p:nvGrpSpPr>
        <p:grpSpPr>
          <a:xfrm rot="0">
            <a:off x="5042806" y="2364092"/>
            <a:ext cx="334640" cy="185425"/>
            <a:chOff x="903075" y="2730000"/>
            <a:chExt cx="475275" cy="263349"/>
          </a:xfrm>
        </p:grpSpPr>
        <p:sp>
          <p:nvSpPr>
            <p:cNvPr id="191" name="Google Shape;5549;p84">
              <a:extLst>
                <a:ext uri="{C41A2D3A-ABB1-41C4-98F4-022E94871433}">
                  <a16:creationId xmlns:a16="http://schemas.microsoft.com/office/drawing/2010/main" id="{3EF7AF49-AE1B-4DF2-8361-92B2989F35F6}"/>
                </a:ext>
              </a:extLst>
            </p:cNvPr>
            <p:cNvSpPr/>
            <p:nvPr/>
          </p:nvSpPr>
          <p:spPr>
            <a:xfrm rot="0">
              <a:off x="986725" y="2807325"/>
              <a:ext cx="308000" cy="108800"/>
            </a:xfrm>
            <a:custGeom>
              <a:avLst/>
              <a:gdLst/>
              <a:ahLst/>
              <a:cxnLst/>
              <a:rect b="b" l="0" r="r" t="0"/>
              <a:pathLst>
                <a:path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2" name="Google Shape;5550;p84">
              <a:extLst>
                <a:ext uri="{565CC4F3-D3CD-41B2-B1D3-65052C23988A}">
                  <a16:creationId xmlns:a16="http://schemas.microsoft.com/office/drawing/2010/main" id="{2443774B-F91B-4C9C-AA9C-6A4548F80D0D}"/>
                </a:ext>
              </a:extLst>
            </p:cNvPr>
            <p:cNvSpPr/>
            <p:nvPr/>
          </p:nvSpPr>
          <p:spPr>
            <a:xfrm rot="0">
              <a:off x="1126675" y="2847600"/>
              <a:ext cx="28100" cy="28175"/>
            </a:xfrm>
            <a:custGeom>
              <a:avLst/>
              <a:gdLst/>
              <a:ahLst/>
              <a:cxnLst/>
              <a:rect b="b" l="0" r="r" t="0"/>
              <a:pathLst>
                <a:path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3" name="Google Shape;5551;p84">
              <a:extLst>
                <a:ext uri="{069822C5-EE3A-42C9-BD47-8CEBF3475899}">
                  <a16:creationId xmlns:a16="http://schemas.microsoft.com/office/drawing/2010/main" id="{2B52B569-F7A9-4A73-800E-5A84C7783A94}"/>
                </a:ext>
              </a:extLst>
            </p:cNvPr>
            <p:cNvSpPr/>
            <p:nvPr/>
          </p:nvSpPr>
          <p:spPr>
            <a:xfrm rot="0">
              <a:off x="903075" y="2730000"/>
              <a:ext cx="475275" cy="263349"/>
            </a:xfrm>
            <a:custGeom>
              <a:avLst/>
              <a:gdLst/>
              <a:ahLst/>
              <a:cxnLst/>
              <a:rect b="b" l="0" r="r" t="0"/>
              <a:pathLst>
                <a:path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194" name="Google Shape;5552;p84">
            <a:extLst>
              <a:ext uri="{4D84E0D3-2596-41EE-81E4-87DFB958B0FD}">
                <a16:creationId xmlns:a16="http://schemas.microsoft.com/office/drawing/2010/main" id="{8E2835BE-6F5A-422E-9BF0-3B2074EC9622}"/>
              </a:ext>
            </a:extLst>
          </p:cNvPr>
          <p:cNvGrpSpPr/>
          <p:nvPr/>
        </p:nvGrpSpPr>
        <p:grpSpPr>
          <a:xfrm rot="0">
            <a:off x="1247198" y="3538814"/>
            <a:ext cx="339252" cy="339252"/>
            <a:chOff x="1492675" y="2027925"/>
            <a:chExt cx="481825" cy="481825"/>
          </a:xfrm>
        </p:grpSpPr>
        <p:sp>
          <p:nvSpPr>
            <p:cNvPr id="195" name="Google Shape;5553;p84">
              <a:extLst>
                <a:ext uri="{15B22570-2C85-4563-A3A1-6B0963D15740}">
                  <a16:creationId xmlns:a16="http://schemas.microsoft.com/office/drawing/2010/main" id="{89420C8A-F716-43AE-B9DC-E16452B25117}"/>
                </a:ext>
              </a:extLst>
            </p:cNvPr>
            <p:cNvSpPr/>
            <p:nvPr/>
          </p:nvSpPr>
          <p:spPr>
            <a:xfrm rot="0">
              <a:off x="1719425" y="2170050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6" name="Google Shape;5554;p84">
              <a:extLst>
                <a:ext uri="{5563242D-EB96-423B-9AEC-6A1DA0149033}">
                  <a16:creationId xmlns:a16="http://schemas.microsoft.com/office/drawing/2010/main" id="{C34B2D44-4775-4E91-9612-C808AA60542B}"/>
                </a:ext>
              </a:extLst>
            </p:cNvPr>
            <p:cNvSpPr/>
            <p:nvPr/>
          </p:nvSpPr>
          <p:spPr>
            <a:xfrm rot="0">
              <a:off x="1832350" y="2254750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7" name="Google Shape;5555;p84">
              <a:extLst>
                <a:ext uri="{02475C6A-C418-49E6-8813-7C3797D4629E}">
                  <a16:creationId xmlns:a16="http://schemas.microsoft.com/office/drawing/2010/main" id="{4B140AB3-4D0B-4E71-843F-9EA2A00546AC}"/>
                </a:ext>
              </a:extLst>
            </p:cNvPr>
            <p:cNvSpPr/>
            <p:nvPr/>
          </p:nvSpPr>
          <p:spPr>
            <a:xfrm rot="0">
              <a:off x="1606500" y="2254750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8" name="Google Shape;5556;p84">
              <a:extLst>
                <a:ext uri="{0B6B6D06-7488-4EEC-96F2-49EE8E38F541}">
                  <a16:creationId xmlns:a16="http://schemas.microsoft.com/office/drawing/2010/main" id="{E12E84E2-CD86-4978-8D70-70B5EB5BD506}"/>
                </a:ext>
              </a:extLst>
            </p:cNvPr>
            <p:cNvSpPr/>
            <p:nvPr/>
          </p:nvSpPr>
          <p:spPr>
            <a:xfrm rot="0">
              <a:off x="1492675" y="2425025"/>
              <a:ext cx="481825" cy="84725"/>
            </a:xfrm>
            <a:custGeom>
              <a:avLst/>
              <a:gdLst/>
              <a:ahLst/>
              <a:cxnLst/>
              <a:rect b="b" l="0" r="r" t="0"/>
              <a:pathLst>
                <a:path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199" name="Google Shape;5557;p84">
              <a:extLst>
                <a:ext uri="{87281FFE-5995-4FAF-9D0F-52F8195533C8}">
                  <a16:creationId xmlns:a16="http://schemas.microsoft.com/office/drawing/2010/main" id="{71F365A0-9CF9-40A9-A163-E91B071CFF30}"/>
                </a:ext>
              </a:extLst>
            </p:cNvPr>
            <p:cNvSpPr/>
            <p:nvPr/>
          </p:nvSpPr>
          <p:spPr>
            <a:xfrm rot="0">
              <a:off x="1492675" y="2027925"/>
              <a:ext cx="481825" cy="368000"/>
            </a:xfrm>
            <a:custGeom>
              <a:avLst/>
              <a:gdLst/>
              <a:ahLst/>
              <a:cxnLst/>
              <a:rect b="b" l="0" r="r" t="0"/>
              <a:pathLst>
                <a:path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00" name="Google Shape;5558;p84">
            <a:extLst>
              <a:ext uri="{5638FB07-058D-4BDE-A9C9-F77EA9A413C4}">
                <a16:creationId xmlns:a16="http://schemas.microsoft.com/office/drawing/2010/main" id="{DCE8C029-E660-4EBE-BFE6-90C10629A7D4}"/>
              </a:ext>
            </a:extLst>
          </p:cNvPr>
          <p:cNvGrpSpPr/>
          <p:nvPr/>
        </p:nvGrpSpPr>
        <p:grpSpPr>
          <a:xfrm rot="0">
            <a:off x="5473575" y="2287177"/>
            <a:ext cx="339252" cy="339252"/>
            <a:chOff x="1492675" y="2620774"/>
            <a:chExt cx="481825" cy="481825"/>
          </a:xfrm>
        </p:grpSpPr>
        <p:sp>
          <p:nvSpPr>
            <p:cNvPr id="201" name="Google Shape;5559;p84">
              <a:extLst>
                <a:ext uri="{DD24DF17-8364-43E6-AA2D-E2D1BA1EC2EC}">
                  <a16:creationId xmlns:a16="http://schemas.microsoft.com/office/drawing/2010/main" id="{09019C48-91EC-4403-AA58-D51E60772CAF}"/>
                </a:ext>
              </a:extLst>
            </p:cNvPr>
            <p:cNvSpPr/>
            <p:nvPr/>
          </p:nvSpPr>
          <p:spPr>
            <a:xfrm rot="0">
              <a:off x="1677125" y="2620774"/>
              <a:ext cx="112950" cy="113850"/>
            </a:xfrm>
            <a:custGeom>
              <a:avLst/>
              <a:gdLst/>
              <a:ahLst/>
              <a:cxnLst/>
              <a:rect b="b" l="0" r="r" t="0"/>
              <a:pathLst>
                <a:path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02" name="Google Shape;5560;p84">
              <a:extLst>
                <a:ext uri="{FAB841EE-ECD1-4023-B2F0-7A97E2D6876C}">
                  <a16:creationId xmlns:a16="http://schemas.microsoft.com/office/drawing/2010/main" id="{1A090B10-3EC6-4CAC-B77F-B96D98A9CAE1}"/>
                </a:ext>
              </a:extLst>
            </p:cNvPr>
            <p:cNvSpPr/>
            <p:nvPr/>
          </p:nvSpPr>
          <p:spPr>
            <a:xfrm rot="0">
              <a:off x="1492675" y="2734675"/>
              <a:ext cx="481825" cy="367925"/>
            </a:xfrm>
            <a:custGeom>
              <a:avLst/>
              <a:gdLst/>
              <a:ahLst/>
              <a:cxnLst/>
              <a:rect b="b" l="0" r="r" t="0"/>
              <a:pathLst>
                <a:path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203" name="Google Shape;5561;p84">
            <a:extLst>
              <a:ext uri="{D5787327-898C-4C5E-9513-F36598FA556F}">
                <a16:creationId xmlns:a16="http://schemas.microsoft.com/office/drawing/2010/main" id="{A968F09B-87F1-4F17-BDCC-DA4EB8D5FCB5}"/>
              </a:ext>
            </a:extLst>
          </p:cNvPr>
          <p:cNvSpPr/>
          <p:nvPr/>
        </p:nvSpPr>
        <p:spPr>
          <a:xfrm rot="0">
            <a:off x="5873522" y="2287094"/>
            <a:ext cx="352508" cy="339252"/>
          </a:xfrm>
          <a:custGeom>
            <a:avLst/>
            <a:gdLst/>
            <a:ahLst/>
            <a:cxnLst/>
            <a:rect b="b" l="0" r="r" t="0"/>
            <a:pathLst>
              <a:path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204" name="Google Shape;5562;p84">
            <a:extLst>
              <a:ext uri="{1202EC81-E382-4CF2-8B2A-ECA874D53B9F}">
                <a16:creationId xmlns:a16="http://schemas.microsoft.com/office/drawing/2010/main" id="{70A0E339-F9BE-403F-8075-073E005AD9F6}"/>
              </a:ext>
            </a:extLst>
          </p:cNvPr>
          <p:cNvGrpSpPr/>
          <p:nvPr/>
        </p:nvGrpSpPr>
        <p:grpSpPr>
          <a:xfrm rot="0">
            <a:off x="6297328" y="2303161"/>
            <a:ext cx="333585" cy="307287"/>
            <a:chOff x="2682350" y="2643425"/>
            <a:chExt cx="473775" cy="436425"/>
          </a:xfrm>
        </p:grpSpPr>
        <p:sp>
          <p:nvSpPr>
            <p:cNvPr id="205" name="Google Shape;5563;p84">
              <a:extLst>
                <a:ext uri="{3CE851A2-ADB2-470F-ABBE-083758876C0B}">
                  <a16:creationId xmlns:a16="http://schemas.microsoft.com/office/drawing/2010/main" id="{BA58D0D4-E38C-4172-801F-E2A84203CE7A}"/>
                </a:ext>
              </a:extLst>
            </p:cNvPr>
            <p:cNvSpPr/>
            <p:nvPr/>
          </p:nvSpPr>
          <p:spPr>
            <a:xfrm rot="0">
              <a:off x="2682350" y="2725774"/>
              <a:ext cx="70174" cy="73425"/>
            </a:xfrm>
            <a:custGeom>
              <a:avLst/>
              <a:gdLst/>
              <a:ahLst/>
              <a:cxnLst/>
              <a:rect b="b" l="0" r="r" t="0"/>
              <a:pathLst>
                <a:path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06" name="Google Shape;5564;p84">
              <a:extLst>
                <a:ext uri="{BC8881E9-6A8C-4B32-90C1-9AA63FF5A326}">
                  <a16:creationId xmlns:a16="http://schemas.microsoft.com/office/drawing/2010/main" id="{7E409ED9-D2D8-4221-9A35-A4F722318F35}"/>
                </a:ext>
              </a:extLst>
            </p:cNvPr>
            <p:cNvSpPr/>
            <p:nvPr/>
          </p:nvSpPr>
          <p:spPr>
            <a:xfrm rot="0">
              <a:off x="2682350" y="3006350"/>
              <a:ext cx="70174" cy="73499"/>
            </a:xfrm>
            <a:custGeom>
              <a:avLst/>
              <a:gdLst/>
              <a:ahLst/>
              <a:cxnLst/>
              <a:rect b="b" l="0" r="r" t="0"/>
              <a:pathLst>
                <a:path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07" name="Google Shape;5565;p84">
              <a:extLst>
                <a:ext uri="{F583C27B-388C-4B4E-9DC8-2350E2B6C635}">
                  <a16:creationId xmlns:a16="http://schemas.microsoft.com/office/drawing/2010/main" id="{D80C0D76-2645-46E6-8B41-F813EE293A80}"/>
                </a:ext>
              </a:extLst>
            </p:cNvPr>
            <p:cNvSpPr/>
            <p:nvPr/>
          </p:nvSpPr>
          <p:spPr>
            <a:xfrm rot="0">
              <a:off x="3085925" y="2725699"/>
              <a:ext cx="70200" cy="73499"/>
            </a:xfrm>
            <a:custGeom>
              <a:avLst/>
              <a:gdLst/>
              <a:ahLst/>
              <a:cxnLst/>
              <a:rect b="b" l="0" r="r" t="0"/>
              <a:pathLst>
                <a:path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08" name="Google Shape;5566;p84">
              <a:extLst>
                <a:ext uri="{41736CE3-B610-4863-9564-22545B4F1564}">
                  <a16:creationId xmlns:a16="http://schemas.microsoft.com/office/drawing/2010/main" id="{2FB5E8D3-728A-4548-8A97-CD357305DD4B}"/>
                </a:ext>
              </a:extLst>
            </p:cNvPr>
            <p:cNvSpPr/>
            <p:nvPr/>
          </p:nvSpPr>
          <p:spPr>
            <a:xfrm rot="0">
              <a:off x="2825150" y="2843075"/>
              <a:ext cx="180700" cy="107375"/>
            </a:xfrm>
            <a:custGeom>
              <a:avLst/>
              <a:gdLst/>
              <a:ahLst/>
              <a:cxnLst/>
              <a:rect b="b" l="0" r="r" t="0"/>
              <a:pathLst>
                <a:path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09" name="Google Shape;5567;p84">
              <a:extLst>
                <a:ext uri="{6ABB02B9-7346-4808-A05D-6FE040BAF07C}">
                  <a16:creationId xmlns:a16="http://schemas.microsoft.com/office/drawing/2010/main" id="{85185A0E-3347-457F-934D-FF1BB16F5A1C}"/>
                </a:ext>
              </a:extLst>
            </p:cNvPr>
            <p:cNvSpPr/>
            <p:nvPr/>
          </p:nvSpPr>
          <p:spPr>
            <a:xfrm rot="0">
              <a:off x="2682350" y="2725699"/>
              <a:ext cx="473775" cy="354150"/>
            </a:xfrm>
            <a:custGeom>
              <a:avLst/>
              <a:gdLst/>
              <a:ahLst/>
              <a:cxnLst/>
              <a:rect b="b" l="0" r="r" t="0"/>
              <a:pathLst>
                <a:path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0" name="Google Shape;5568;p84">
              <a:extLst>
                <a:ext uri="{16D2CD86-4EFC-4404-B216-86EF4B7CFF61}">
                  <a16:creationId xmlns:a16="http://schemas.microsoft.com/office/drawing/2010/main" id="{8D7C1AE9-FDDD-401A-B85A-54E3D03F7C97}"/>
                </a:ext>
              </a:extLst>
            </p:cNvPr>
            <p:cNvSpPr/>
            <p:nvPr/>
          </p:nvSpPr>
          <p:spPr>
            <a:xfrm rot="0">
              <a:off x="3085925" y="3006350"/>
              <a:ext cx="70200" cy="73499"/>
            </a:xfrm>
            <a:custGeom>
              <a:avLst/>
              <a:gdLst/>
              <a:ahLst/>
              <a:cxnLst/>
              <a:rect b="b" l="0" r="r" t="0"/>
              <a:pathLst>
                <a:path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1" name="Google Shape;5569;p84">
              <a:extLst>
                <a:ext uri="{8841073E-1895-415E-B648-110923C0C34F}">
                  <a16:creationId xmlns:a16="http://schemas.microsoft.com/office/drawing/2010/main" id="{F65DC365-D5D3-4E14-A057-EB6FE28BEF19}"/>
                </a:ext>
              </a:extLst>
            </p:cNvPr>
            <p:cNvSpPr/>
            <p:nvPr/>
          </p:nvSpPr>
          <p:spPr>
            <a:xfrm rot="0">
              <a:off x="2825450" y="2643425"/>
              <a:ext cx="187550" cy="54075"/>
            </a:xfrm>
            <a:custGeom>
              <a:avLst/>
              <a:gdLst/>
              <a:ahLst/>
              <a:cxnLst/>
              <a:rect b="b" l="0" r="r" t="0"/>
              <a:pathLst>
                <a:path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12" name="Google Shape;5570;p84">
            <a:extLst>
              <a:ext uri="{5933C6E3-7A57-494A-AB12-BF56C6C52AE5}">
                <a16:creationId xmlns:a16="http://schemas.microsoft.com/office/drawing/2010/main" id="{920F6189-04DD-4EBC-85F0-3619FA1F8380}"/>
              </a:ext>
            </a:extLst>
          </p:cNvPr>
          <p:cNvGrpSpPr/>
          <p:nvPr/>
        </p:nvGrpSpPr>
        <p:grpSpPr>
          <a:xfrm rot="0">
            <a:off x="6762818" y="2287177"/>
            <a:ext cx="238531" cy="339252"/>
            <a:chOff x="3342725" y="2620774"/>
            <a:chExt cx="338775" cy="481825"/>
          </a:xfrm>
        </p:grpSpPr>
        <p:sp>
          <p:nvSpPr>
            <p:cNvPr id="213" name="Google Shape;5571;p84">
              <a:extLst>
                <a:ext uri="{0EB220F5-70AD-4963-B62C-A4A23DBEC3C7}">
                  <a16:creationId xmlns:a16="http://schemas.microsoft.com/office/drawing/2010/main" id="{071D4449-F853-4E5F-AD96-139FC6A6C2EF}"/>
                </a:ext>
              </a:extLst>
            </p:cNvPr>
            <p:cNvSpPr/>
            <p:nvPr/>
          </p:nvSpPr>
          <p:spPr>
            <a:xfrm rot="0">
              <a:off x="3342725" y="2620774"/>
              <a:ext cx="338775" cy="56475"/>
            </a:xfrm>
            <a:custGeom>
              <a:avLst/>
              <a:gdLst/>
              <a:ahLst/>
              <a:cxnLst/>
              <a:rect b="b" l="0" r="r" t="0"/>
              <a:pathLst>
                <a:path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4" name="Google Shape;5572;p84">
              <a:extLst>
                <a:ext uri="{69BC83E2-6051-4231-BEA3-D2F28862FD6C}">
                  <a16:creationId xmlns:a16="http://schemas.microsoft.com/office/drawing/2010/main" id="{A025FD4C-C145-49E2-9C58-7BEAF258089D}"/>
                </a:ext>
              </a:extLst>
            </p:cNvPr>
            <p:cNvSpPr/>
            <p:nvPr/>
          </p:nvSpPr>
          <p:spPr>
            <a:xfrm rot="0">
              <a:off x="3342725" y="2705450"/>
              <a:ext cx="338775" cy="284224"/>
            </a:xfrm>
            <a:custGeom>
              <a:avLst/>
              <a:gdLst/>
              <a:ahLst/>
              <a:cxnLst/>
              <a:rect b="b" l="0" r="r" t="0"/>
              <a:pathLst>
                <a:path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5" name="Google Shape;5573;p84">
              <a:extLst>
                <a:ext uri="{4B89E096-A996-4D07-87AB-999EC3CBF306}">
                  <a16:creationId xmlns:a16="http://schemas.microsoft.com/office/drawing/2010/main" id="{72E70EF0-C376-4CBE-9A5D-0A575F5445A5}"/>
                </a:ext>
              </a:extLst>
            </p:cNvPr>
            <p:cNvSpPr/>
            <p:nvPr/>
          </p:nvSpPr>
          <p:spPr>
            <a:xfrm rot="0">
              <a:off x="3342725" y="3017875"/>
              <a:ext cx="338775" cy="84725"/>
            </a:xfrm>
            <a:custGeom>
              <a:avLst/>
              <a:gdLst/>
              <a:ahLst/>
              <a:cxnLst/>
              <a:rect b="b" l="0" r="r" t="0"/>
              <a:pathLst>
                <a:path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16" name="Google Shape;5574;p84">
            <a:extLst>
              <a:ext uri="{2CCE47B1-DBF2-4A4D-9412-F01984F63742}">
                <a16:creationId xmlns:a16="http://schemas.microsoft.com/office/drawing/2010/main" id="{E7348F42-8E11-4233-B939-6F2F95B5F9A5}"/>
              </a:ext>
            </a:extLst>
          </p:cNvPr>
          <p:cNvGrpSpPr/>
          <p:nvPr/>
        </p:nvGrpSpPr>
        <p:grpSpPr>
          <a:xfrm rot="0">
            <a:off x="7156568" y="2287177"/>
            <a:ext cx="278295" cy="339252"/>
            <a:chOff x="3907325" y="2620774"/>
            <a:chExt cx="395250" cy="481825"/>
          </a:xfrm>
        </p:grpSpPr>
        <p:sp>
          <p:nvSpPr>
            <p:cNvPr id="217" name="Google Shape;5575;p84">
              <a:extLst>
                <a:ext uri="{0A9820CD-71EC-4537-9BC4-640DC71054FC}">
                  <a16:creationId xmlns:a16="http://schemas.microsoft.com/office/drawing/2010/main" id="{2D800DCA-A50C-4025-959E-D843E4AB0074}"/>
                </a:ext>
              </a:extLst>
            </p:cNvPr>
            <p:cNvSpPr/>
            <p:nvPr/>
          </p:nvSpPr>
          <p:spPr>
            <a:xfrm rot="0">
              <a:off x="3907325" y="3016975"/>
              <a:ext cx="74550" cy="56475"/>
            </a:xfrm>
            <a:custGeom>
              <a:avLst/>
              <a:gdLst/>
              <a:ahLst/>
              <a:cxnLst/>
              <a:rect b="b" l="0" r="r" t="0"/>
              <a:pathLst>
                <a:path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8" name="Google Shape;5576;p84">
              <a:extLst>
                <a:ext uri="{855F62C4-0206-4083-8277-AC7AC1E7CA00}">
                  <a16:creationId xmlns:a16="http://schemas.microsoft.com/office/drawing/2010/main" id="{514FC139-5279-4AD9-9435-33C908B3D5FD}"/>
                </a:ext>
              </a:extLst>
            </p:cNvPr>
            <p:cNvSpPr/>
            <p:nvPr/>
          </p:nvSpPr>
          <p:spPr>
            <a:xfrm rot="0">
              <a:off x="3907325" y="2705450"/>
              <a:ext cx="282325" cy="283325"/>
            </a:xfrm>
            <a:custGeom>
              <a:avLst/>
              <a:gdLst/>
              <a:ahLst/>
              <a:cxnLst/>
              <a:rect b="b" l="0" r="r" t="0"/>
              <a:pathLst>
                <a:path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19" name="Google Shape;5577;p84">
              <a:extLst>
                <a:ext uri="{47F5AD94-19D3-4D32-AAB3-3B5DB4CE5B13}">
                  <a16:creationId xmlns:a16="http://schemas.microsoft.com/office/drawing/2010/main" id="{2AB0C177-96B8-4764-ABA8-58605C97DB98}"/>
                </a:ext>
              </a:extLst>
            </p:cNvPr>
            <p:cNvSpPr/>
            <p:nvPr/>
          </p:nvSpPr>
          <p:spPr>
            <a:xfrm rot="0">
              <a:off x="3907325" y="2620774"/>
              <a:ext cx="282325" cy="56475"/>
            </a:xfrm>
            <a:custGeom>
              <a:avLst/>
              <a:gdLst/>
              <a:ahLst/>
              <a:cxnLst/>
              <a:rect b="b" l="0" r="r" t="0"/>
              <a:pathLst>
                <a:path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0" name="Google Shape;5578;p84">
              <a:extLst>
                <a:ext uri="{2687B029-2697-4574-8B15-6AFD9C531CEA}">
                  <a16:creationId xmlns:a16="http://schemas.microsoft.com/office/drawing/2010/main" id="{B4FF2D41-D9B8-4362-8509-66165ACF9E93}"/>
                </a:ext>
              </a:extLst>
            </p:cNvPr>
            <p:cNvSpPr/>
            <p:nvPr/>
          </p:nvSpPr>
          <p:spPr>
            <a:xfrm rot="0">
              <a:off x="3992025" y="2762900"/>
              <a:ext cx="310550" cy="339699"/>
            </a:xfrm>
            <a:custGeom>
              <a:avLst/>
              <a:gdLst/>
              <a:ahLst/>
              <a:cxnLst/>
              <a:rect b="b" l="0" r="r" t="0"/>
              <a:pathLst>
                <a:path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21" name="Google Shape;5579;p84">
            <a:extLst>
              <a:ext uri="{A364765F-177B-44E0-9469-03669D70148C}">
                <a16:creationId xmlns:a16="http://schemas.microsoft.com/office/drawing/2010/main" id="{A64C665F-AADC-456D-83DA-63194C4AE06B}"/>
              </a:ext>
            </a:extLst>
          </p:cNvPr>
          <p:cNvGrpSpPr/>
          <p:nvPr/>
        </p:nvGrpSpPr>
        <p:grpSpPr>
          <a:xfrm rot="0">
            <a:off x="7549755" y="2297783"/>
            <a:ext cx="339252" cy="318042"/>
            <a:chOff x="4456875" y="2635825"/>
            <a:chExt cx="481825" cy="451699"/>
          </a:xfrm>
        </p:grpSpPr>
        <p:sp>
          <p:nvSpPr>
            <p:cNvPr id="222" name="Google Shape;5580;p84">
              <a:extLst>
                <a:ext uri="{D5177329-55AF-41DB-A615-33F9F381F765}">
                  <a16:creationId xmlns:a16="http://schemas.microsoft.com/office/drawing/2010/main" id="{642EB28F-DF57-48E5-9478-500432C41C9E}"/>
                </a:ext>
              </a:extLst>
            </p:cNvPr>
            <p:cNvSpPr/>
            <p:nvPr/>
          </p:nvSpPr>
          <p:spPr>
            <a:xfrm rot="0">
              <a:off x="4542475" y="3031050"/>
              <a:ext cx="189725" cy="56475"/>
            </a:xfrm>
            <a:custGeom>
              <a:avLst/>
              <a:gdLst/>
              <a:ahLst/>
              <a:cxnLst/>
              <a:rect b="b" l="0" r="r" t="0"/>
              <a:pathLst>
                <a:path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3" name="Google Shape;5581;p84">
              <a:extLst>
                <a:ext uri="{323359DC-92D7-445F-B078-244124912DAE}">
                  <a16:creationId xmlns:a16="http://schemas.microsoft.com/office/drawing/2010/main" id="{4439CEA0-5224-45B6-BB9C-55B8A6D0661C}"/>
                </a:ext>
              </a:extLst>
            </p:cNvPr>
            <p:cNvSpPr/>
            <p:nvPr/>
          </p:nvSpPr>
          <p:spPr>
            <a:xfrm rot="0">
              <a:off x="4456875" y="2946349"/>
              <a:ext cx="256125" cy="56500"/>
            </a:xfrm>
            <a:custGeom>
              <a:avLst/>
              <a:gdLst/>
              <a:ahLst/>
              <a:cxnLst/>
              <a:rect b="b" l="0" r="r" t="0"/>
              <a:pathLst>
                <a:path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4" name="Google Shape;5582;p84">
              <a:extLst>
                <a:ext uri="{B9127631-85DC-4FBA-96EF-D1B514AD8B18}">
                  <a16:creationId xmlns:a16="http://schemas.microsoft.com/office/drawing/2010/main" id="{E7B15DA2-2ABB-43EF-A88E-A7563D1B3C94}"/>
                </a:ext>
              </a:extLst>
            </p:cNvPr>
            <p:cNvSpPr/>
            <p:nvPr/>
          </p:nvSpPr>
          <p:spPr>
            <a:xfrm rot="0">
              <a:off x="4741225" y="2861675"/>
              <a:ext cx="169400" cy="141174"/>
            </a:xfrm>
            <a:custGeom>
              <a:avLst/>
              <a:gdLst/>
              <a:ahLst/>
              <a:cxnLst/>
              <a:rect b="b" l="0" r="r" t="0"/>
              <a:pathLst>
                <a:path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5" name="Google Shape;5583;p84">
              <a:extLst>
                <a:ext uri="{0CC35E40-3CB8-4297-B388-CC2A14D21E15}">
                  <a16:creationId xmlns:a16="http://schemas.microsoft.com/office/drawing/2010/main" id="{8FE68DD5-638E-4E15-9DEF-0D529469E730}"/>
                </a:ext>
              </a:extLst>
            </p:cNvPr>
            <p:cNvSpPr/>
            <p:nvPr/>
          </p:nvSpPr>
          <p:spPr>
            <a:xfrm rot="0">
              <a:off x="4741225" y="3031050"/>
              <a:ext cx="169400" cy="42400"/>
            </a:xfrm>
            <a:custGeom>
              <a:avLst/>
              <a:gdLst/>
              <a:ahLst/>
              <a:cxnLst/>
              <a:rect b="b" l="0" r="r" t="0"/>
              <a:pathLst>
                <a:path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6" name="Google Shape;5584;p84">
              <a:extLst>
                <a:ext uri="{443DF8E4-2485-4853-AE5E-9E912BFDBB36}">
                  <a16:creationId xmlns:a16="http://schemas.microsoft.com/office/drawing/2010/main" id="{F89008CF-3999-45C1-A4AC-C71A703BEF6F}"/>
                </a:ext>
              </a:extLst>
            </p:cNvPr>
            <p:cNvSpPr/>
            <p:nvPr/>
          </p:nvSpPr>
          <p:spPr>
            <a:xfrm rot="0">
              <a:off x="4456875" y="2635825"/>
              <a:ext cx="481825" cy="282325"/>
            </a:xfrm>
            <a:custGeom>
              <a:avLst/>
              <a:gdLst/>
              <a:ahLst/>
              <a:cxnLst/>
              <a:rect b="b" l="0" r="r" t="0"/>
              <a:pathLst>
                <a:path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27" name="Google Shape;5585;p84">
              <a:extLst>
                <a:ext uri="{DCCEBFD5-AB5E-4779-83D3-68A83927ABEA}">
                  <a16:creationId xmlns:a16="http://schemas.microsoft.com/office/drawing/2010/main" id="{6355BFDB-806B-407C-92D0-27F68333D6A4}"/>
                </a:ext>
              </a:extLst>
            </p:cNvPr>
            <p:cNvSpPr/>
            <p:nvPr/>
          </p:nvSpPr>
          <p:spPr>
            <a:xfrm rot="0">
              <a:off x="4741225" y="2791125"/>
              <a:ext cx="169400" cy="42325"/>
            </a:xfrm>
            <a:custGeom>
              <a:avLst/>
              <a:gdLst/>
              <a:ahLst/>
              <a:cxnLst/>
              <a:rect b="b" l="0" r="r" t="0"/>
              <a:pathLst>
                <a:path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28" name="Google Shape;5586;p84">
            <a:extLst>
              <a:ext uri="{8BD6A883-05E8-409F-83FD-49E1E354C0EE}">
                <a16:creationId xmlns:a16="http://schemas.microsoft.com/office/drawing/2010/main" id="{E748386B-B77E-43C4-B9F1-029BCD2A8CEE}"/>
              </a:ext>
            </a:extLst>
          </p:cNvPr>
          <p:cNvGrpSpPr/>
          <p:nvPr/>
        </p:nvGrpSpPr>
        <p:grpSpPr>
          <a:xfrm rot="0">
            <a:off x="7974679" y="2297783"/>
            <a:ext cx="339252" cy="318042"/>
            <a:chOff x="5049725" y="2635825"/>
            <a:chExt cx="481825" cy="451699"/>
          </a:xfrm>
        </p:grpSpPr>
        <p:sp>
          <p:nvSpPr>
            <p:cNvPr id="229" name="Google Shape;5587;p84">
              <a:extLst>
                <a:ext uri="{6930A5F8-AC42-47AD-BE6B-1C6A109383FD}">
                  <a16:creationId xmlns:a16="http://schemas.microsoft.com/office/drawing/2010/main" id="{0CB27645-F3D0-4A89-8A9D-5D2EBE88510F}"/>
                </a:ext>
              </a:extLst>
            </p:cNvPr>
            <p:cNvSpPr/>
            <p:nvPr/>
          </p:nvSpPr>
          <p:spPr>
            <a:xfrm rot="0">
              <a:off x="5135325" y="3031050"/>
              <a:ext cx="310550" cy="56475"/>
            </a:xfrm>
            <a:custGeom>
              <a:avLst/>
              <a:gdLst/>
              <a:ahLst/>
              <a:cxnLst/>
              <a:rect b="b" l="0" r="r" t="0"/>
              <a:pathLst>
                <a:path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0" name="Google Shape;5588;p84">
              <a:extLst>
                <a:ext uri="{9FE1F2CD-3952-4A02-AF68-54F9A3FEDF26}">
                  <a16:creationId xmlns:a16="http://schemas.microsoft.com/office/drawing/2010/main" id="{4C3442E9-F8A9-4D9D-BAA5-E98FA723F0FB}"/>
                </a:ext>
              </a:extLst>
            </p:cNvPr>
            <p:cNvSpPr/>
            <p:nvPr/>
          </p:nvSpPr>
          <p:spPr>
            <a:xfrm rot="0">
              <a:off x="5049725" y="2946349"/>
              <a:ext cx="481825" cy="56500"/>
            </a:xfrm>
            <a:custGeom>
              <a:avLst/>
              <a:gdLst/>
              <a:ahLst/>
              <a:cxnLst/>
              <a:rect b="b" l="0" r="r" t="0"/>
              <a:pathLst>
                <a:path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1" name="Google Shape;5589;p84">
              <a:extLst>
                <a:ext uri="{121F468B-763D-46FE-95B1-0AF3EF4DE92B}">
                  <a16:creationId xmlns:a16="http://schemas.microsoft.com/office/drawing/2010/main" id="{B6A6C4E7-59CF-4FDE-B757-21B8196E85C7}"/>
                </a:ext>
              </a:extLst>
            </p:cNvPr>
            <p:cNvSpPr/>
            <p:nvPr/>
          </p:nvSpPr>
          <p:spPr>
            <a:xfrm rot="0">
              <a:off x="5049725" y="2635825"/>
              <a:ext cx="481825" cy="282325"/>
            </a:xfrm>
            <a:custGeom>
              <a:avLst/>
              <a:gdLst/>
              <a:ahLst/>
              <a:cxnLst/>
              <a:rect b="b" l="0" r="r" t="0"/>
              <a:pathLst>
                <a:path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32" name="Google Shape;5590;p84">
            <a:extLst>
              <a:ext uri="{F5962F12-5D42-42B0-8E31-B6D27B9AE6C1}">
                <a16:creationId xmlns:a16="http://schemas.microsoft.com/office/drawing/2010/main" id="{926E3777-6BCC-4F00-973E-6A7CB040602B}"/>
              </a:ext>
            </a:extLst>
          </p:cNvPr>
          <p:cNvGrpSpPr/>
          <p:nvPr/>
        </p:nvGrpSpPr>
        <p:grpSpPr>
          <a:xfrm rot="0">
            <a:off x="2375386" y="3952243"/>
            <a:ext cx="338566" cy="338372"/>
            <a:chOff x="5643000" y="2621374"/>
            <a:chExt cx="480850" cy="480575"/>
          </a:xfrm>
        </p:grpSpPr>
        <p:sp>
          <p:nvSpPr>
            <p:cNvPr id="233" name="Google Shape;5591;p84">
              <a:extLst>
                <a:ext uri="{CED93D68-76A1-4F70-AC4D-A2390FACB9DB}">
                  <a16:creationId xmlns:a16="http://schemas.microsoft.com/office/drawing/2010/main" id="{29F55488-FE45-4C35-8124-7F1CBCFB4608}"/>
                </a:ext>
              </a:extLst>
            </p:cNvPr>
            <p:cNvSpPr/>
            <p:nvPr/>
          </p:nvSpPr>
          <p:spPr>
            <a:xfrm rot="0">
              <a:off x="5837150" y="2812950"/>
              <a:ext cx="92625" cy="88125"/>
            </a:xfrm>
            <a:custGeom>
              <a:avLst/>
              <a:gdLst/>
              <a:ahLst/>
              <a:cxnLst/>
              <a:rect b="b" l="0" r="r" t="0"/>
              <a:pathLst>
                <a:path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4" name="Google Shape;5592;p84">
              <a:extLst>
                <a:ext uri="{C19873A5-647D-4B8B-A2C7-AAEF33E3DC21}">
                  <a16:creationId xmlns:a16="http://schemas.microsoft.com/office/drawing/2010/main" id="{E9055393-0AEB-4E2A-A3F4-0484115652B5}"/>
                </a:ext>
              </a:extLst>
            </p:cNvPr>
            <p:cNvSpPr/>
            <p:nvPr/>
          </p:nvSpPr>
          <p:spPr>
            <a:xfrm rot="0">
              <a:off x="5643000" y="2631975"/>
              <a:ext cx="480850" cy="469975"/>
            </a:xfrm>
            <a:custGeom>
              <a:avLst/>
              <a:gdLst/>
              <a:ahLst/>
              <a:cxnLst/>
              <a:rect b="b" l="0" r="r" t="0"/>
              <a:pathLst>
                <a:path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5" name="Google Shape;5593;p84">
              <a:extLst>
                <a:ext uri="{3B1D13E4-EAF0-4B58-A695-5E200E4FA9C9}">
                  <a16:creationId xmlns:a16="http://schemas.microsoft.com/office/drawing/2010/main" id="{68188058-B2F7-4C08-9FF2-BCBF27E99342}"/>
                </a:ext>
              </a:extLst>
            </p:cNvPr>
            <p:cNvSpPr/>
            <p:nvPr/>
          </p:nvSpPr>
          <p:spPr>
            <a:xfrm rot="0">
              <a:off x="6041550" y="2749725"/>
              <a:ext cx="79750" cy="95025"/>
            </a:xfrm>
            <a:custGeom>
              <a:avLst/>
              <a:gdLst/>
              <a:ahLst/>
              <a:cxnLst/>
              <a:rect b="b" l="0" r="r" t="0"/>
              <a:pathLst>
                <a:path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6" name="Google Shape;5594;p84">
              <a:extLst>
                <a:ext uri="{2673C694-A1AD-4277-A549-319B3886ED71}">
                  <a16:creationId xmlns:a16="http://schemas.microsoft.com/office/drawing/2010/main" id="{CC27A3B3-D0CF-4B61-A8F5-10320DB4DA60}"/>
                </a:ext>
              </a:extLst>
            </p:cNvPr>
            <p:cNvSpPr/>
            <p:nvPr/>
          </p:nvSpPr>
          <p:spPr>
            <a:xfrm rot="0">
              <a:off x="5963024" y="2996125"/>
              <a:ext cx="92625" cy="81175"/>
            </a:xfrm>
            <a:custGeom>
              <a:avLst/>
              <a:gdLst/>
              <a:ahLst/>
              <a:cxnLst/>
              <a:rect b="b" l="0" r="r" t="0"/>
              <a:pathLst>
                <a:path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7" name="Google Shape;5595;p84">
              <a:extLst>
                <a:ext uri="{5CF1BE1B-217C-439B-B857-FA3F52385431}">
                  <a16:creationId xmlns:a16="http://schemas.microsoft.com/office/drawing/2010/main" id="{7DD68B41-CBA5-4B23-B96C-705676CFB21E}"/>
                </a:ext>
              </a:extLst>
            </p:cNvPr>
            <p:cNvSpPr/>
            <p:nvPr/>
          </p:nvSpPr>
          <p:spPr>
            <a:xfrm rot="0">
              <a:off x="5711224" y="2996200"/>
              <a:ext cx="92600" cy="81100"/>
            </a:xfrm>
            <a:custGeom>
              <a:avLst/>
              <a:gdLst/>
              <a:ahLst/>
              <a:cxnLst/>
              <a:rect b="b" l="0" r="r" t="0"/>
              <a:pathLst>
                <a:path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8" name="Google Shape;5596;p84">
              <a:extLst>
                <a:ext uri="{5D21D5DA-9083-4984-8ED5-1D1DF0001401}">
                  <a16:creationId xmlns:a16="http://schemas.microsoft.com/office/drawing/2010/main" id="{FB53E5E7-27F1-4AF5-882B-621146FF1C8E}"/>
                </a:ext>
              </a:extLst>
            </p:cNvPr>
            <p:cNvSpPr/>
            <p:nvPr/>
          </p:nvSpPr>
          <p:spPr>
            <a:xfrm rot="0">
              <a:off x="5645575" y="2749725"/>
              <a:ext cx="79824" cy="95100"/>
            </a:xfrm>
            <a:custGeom>
              <a:avLst/>
              <a:gdLst/>
              <a:ahLst/>
              <a:cxnLst/>
              <a:rect b="b" l="0" r="r" t="0"/>
              <a:pathLst>
                <a:path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39" name="Google Shape;5597;p84">
              <a:extLst>
                <a:ext uri="{23A0FCB9-B73C-486B-98D7-A3BA9ACAFDF8}">
                  <a16:creationId xmlns:a16="http://schemas.microsoft.com/office/drawing/2010/main" id="{72A05ADA-786D-4183-8D49-59FCAFDC4C77}"/>
                </a:ext>
              </a:extLst>
            </p:cNvPr>
            <p:cNvSpPr/>
            <p:nvPr/>
          </p:nvSpPr>
          <p:spPr>
            <a:xfrm rot="0">
              <a:off x="5836025" y="2621374"/>
              <a:ext cx="94800" cy="74100"/>
            </a:xfrm>
            <a:custGeom>
              <a:avLst/>
              <a:gdLst/>
              <a:ahLst/>
              <a:cxnLst/>
              <a:rect b="b" l="0" r="r" t="0"/>
              <a:pathLst>
                <a:path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40" name="Google Shape;5598;p84">
            <a:extLst>
              <a:ext uri="{5E8A3636-064E-4D34-A9EA-D3EEC38D3922}">
                <a16:creationId xmlns:a16="http://schemas.microsoft.com/office/drawing/2010/main" id="{6A9DB143-53BF-4236-B8B2-FCFF13F199E3}"/>
              </a:ext>
            </a:extLst>
          </p:cNvPr>
          <p:cNvGrpSpPr/>
          <p:nvPr/>
        </p:nvGrpSpPr>
        <p:grpSpPr>
          <a:xfrm rot="0">
            <a:off x="4192782" y="3951803"/>
            <a:ext cx="339359" cy="339252"/>
            <a:chOff x="6235249" y="2620774"/>
            <a:chExt cx="481974" cy="481825"/>
          </a:xfrm>
        </p:grpSpPr>
        <p:sp>
          <p:nvSpPr>
            <p:cNvPr id="241" name="Google Shape;5599;p84">
              <a:extLst>
                <a:ext uri="{DABFF588-6DED-4F7D-81A7-3C6B17F080F0}">
                  <a16:creationId xmlns:a16="http://schemas.microsoft.com/office/drawing/2010/main" id="{31B091DD-736B-4864-A6C4-25FA9935D8E1}"/>
                </a:ext>
              </a:extLst>
            </p:cNvPr>
            <p:cNvSpPr/>
            <p:nvPr/>
          </p:nvSpPr>
          <p:spPr>
            <a:xfrm rot="0">
              <a:off x="6405675" y="2620774"/>
              <a:ext cx="28275" cy="56475"/>
            </a:xfrm>
            <a:custGeom>
              <a:avLst/>
              <a:gdLst/>
              <a:ahLst/>
              <a:cxnLst/>
              <a:rect b="b" l="0" r="r" t="0"/>
              <a:pathLst>
                <a:path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2" name="Google Shape;5600;p84">
              <a:extLst>
                <a:ext uri="{AFDF430D-2BC4-44B5-BD1E-CD28C74BF125}">
                  <a16:creationId xmlns:a16="http://schemas.microsoft.com/office/drawing/2010/main" id="{34E375F9-F529-46E0-A8D7-4A28B0A1A6F0}"/>
                </a:ext>
              </a:extLst>
            </p:cNvPr>
            <p:cNvSpPr/>
            <p:nvPr/>
          </p:nvSpPr>
          <p:spPr>
            <a:xfrm rot="0">
              <a:off x="6518600" y="2620774"/>
              <a:ext cx="28250" cy="56475"/>
            </a:xfrm>
            <a:custGeom>
              <a:avLst/>
              <a:gdLst/>
              <a:ahLst/>
              <a:cxnLst/>
              <a:rect b="b" l="0" r="r" t="0"/>
              <a:pathLst>
                <a:path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3" name="Google Shape;5601;p84">
              <a:extLst>
                <a:ext uri="{D1200CC4-9DC7-49D0-912C-1C119118F1A7}">
                  <a16:creationId xmlns:a16="http://schemas.microsoft.com/office/drawing/2010/main" id="{8BF1BCF1-83EF-4C2E-A6FD-867294FFCB50}"/>
                </a:ext>
              </a:extLst>
            </p:cNvPr>
            <p:cNvSpPr/>
            <p:nvPr/>
          </p:nvSpPr>
          <p:spPr>
            <a:xfrm rot="0">
              <a:off x="6603300" y="2649000"/>
              <a:ext cx="28250" cy="56475"/>
            </a:xfrm>
            <a:custGeom>
              <a:avLst/>
              <a:gdLst/>
              <a:ahLst/>
              <a:cxnLst/>
              <a:rect b="b" l="0" r="r" t="0"/>
              <a:pathLst>
                <a:path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4" name="Google Shape;5602;p84">
              <a:extLst>
                <a:ext uri="{02F5F160-C675-479E-A062-883BB143CFE8}">
                  <a16:creationId xmlns:a16="http://schemas.microsoft.com/office/drawing/2010/main" id="{05EE5BD7-1C53-4D2A-8F37-D5CD4DB55E51}"/>
                </a:ext>
              </a:extLst>
            </p:cNvPr>
            <p:cNvSpPr/>
            <p:nvPr/>
          </p:nvSpPr>
          <p:spPr>
            <a:xfrm rot="0">
              <a:off x="6321000" y="2649000"/>
              <a:ext cx="28250" cy="56475"/>
            </a:xfrm>
            <a:custGeom>
              <a:avLst/>
              <a:gdLst/>
              <a:ahLst/>
              <a:cxnLst/>
              <a:rect b="b" l="0" r="r" t="0"/>
              <a:pathLst>
                <a:path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5" name="Google Shape;5603;p84">
              <a:extLst>
                <a:ext uri="{9042122B-76AB-4818-AABA-9BE7A9CB2167}">
                  <a16:creationId xmlns:a16="http://schemas.microsoft.com/office/drawing/2010/main" id="{463EFAFD-737E-408E-8D26-08094F8334CB}"/>
                </a:ext>
              </a:extLst>
            </p:cNvPr>
            <p:cNvSpPr/>
            <p:nvPr/>
          </p:nvSpPr>
          <p:spPr>
            <a:xfrm rot="0">
              <a:off x="6235249" y="2677225"/>
              <a:ext cx="481974" cy="425375"/>
            </a:xfrm>
            <a:custGeom>
              <a:avLst/>
              <a:gdLst/>
              <a:ahLst/>
              <a:cxnLst/>
              <a:rect b="b" l="0" r="r" t="0"/>
              <a:pathLst>
                <a:path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246" name="Google Shape;5604;p84">
            <a:extLst>
              <a:ext uri="{9FD7507E-5DEC-4682-9056-9088F67F503A}">
                <a16:creationId xmlns:a16="http://schemas.microsoft.com/office/drawing/2010/main" id="{40B676A3-F42D-47AF-9DAA-7CC56DBB6B1E}"/>
              </a:ext>
            </a:extLst>
          </p:cNvPr>
          <p:cNvSpPr/>
          <p:nvPr/>
        </p:nvSpPr>
        <p:spPr>
          <a:xfrm rot="0">
            <a:off x="5037583" y="2720693"/>
            <a:ext cx="345026" cy="320295"/>
          </a:xfrm>
          <a:custGeom>
            <a:avLst/>
            <a:gdLst/>
            <a:ahLst/>
            <a:cxnLst/>
            <a:rect b="b" l="0" r="r" t="0"/>
            <a:pathLst>
              <a:path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247" name="Google Shape;5605;p84">
            <a:extLst>
              <a:ext uri="{6C557F12-FFD7-43F9-B2BC-2CF28B0F7AD8}">
                <a16:creationId xmlns:a16="http://schemas.microsoft.com/office/drawing/2010/main" id="{D88A409D-B0D7-4B64-A4B2-93206113F143}"/>
              </a:ext>
            </a:extLst>
          </p:cNvPr>
          <p:cNvGrpSpPr/>
          <p:nvPr/>
        </p:nvGrpSpPr>
        <p:grpSpPr>
          <a:xfrm rot="0">
            <a:off x="5472652" y="2711317"/>
            <a:ext cx="341101" cy="339252"/>
            <a:chOff x="1534999" y="3223325"/>
            <a:chExt cx="484450" cy="481825"/>
          </a:xfrm>
        </p:grpSpPr>
        <p:sp>
          <p:nvSpPr>
            <p:cNvPr id="248" name="Google Shape;5606;p84">
              <a:extLst>
                <a:ext uri="{E52A34E9-9A1C-4B12-A5AA-532FED86DFE2}">
                  <a16:creationId xmlns:a16="http://schemas.microsoft.com/office/drawing/2010/main" id="{5325474F-935D-4546-8E08-BC40F6D0DADC}"/>
                </a:ext>
              </a:extLst>
            </p:cNvPr>
            <p:cNvSpPr/>
            <p:nvPr/>
          </p:nvSpPr>
          <p:spPr>
            <a:xfrm rot="0">
              <a:off x="1760150" y="3308225"/>
              <a:ext cx="143825" cy="140599"/>
            </a:xfrm>
            <a:custGeom>
              <a:avLst/>
              <a:gdLst/>
              <a:ahLst/>
              <a:cxnLst/>
              <a:rect b="b" l="0" r="r" t="0"/>
              <a:pathLst>
                <a:path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49" name="Google Shape;5607;p84">
              <a:extLst>
                <a:ext uri="{ADE68F38-AB53-42E9-B8D5-A81434E194CD}">
                  <a16:creationId xmlns:a16="http://schemas.microsoft.com/office/drawing/2010/main" id="{DD656D2E-CAB7-4CF3-9ACA-7F8A8416C78B}"/>
                </a:ext>
              </a:extLst>
            </p:cNvPr>
            <p:cNvSpPr/>
            <p:nvPr/>
          </p:nvSpPr>
          <p:spPr>
            <a:xfrm rot="0">
              <a:off x="1873074" y="3421150"/>
              <a:ext cx="146375" cy="140599"/>
            </a:xfrm>
            <a:custGeom>
              <a:avLst/>
              <a:gdLst/>
              <a:ahLst/>
              <a:cxnLst/>
              <a:rect b="b" l="0" r="r" t="0"/>
              <a:pathLst>
                <a:path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50" name="Google Shape;5608;p84">
              <a:extLst>
                <a:ext uri="{561A6F9C-D7B7-4B5B-8790-ACFA8692D3EB}">
                  <a16:creationId xmlns:a16="http://schemas.microsoft.com/office/drawing/2010/main" id="{DF0B3F40-6772-474F-9607-24B2D2B1C900}"/>
                </a:ext>
              </a:extLst>
            </p:cNvPr>
            <p:cNvSpPr/>
            <p:nvPr/>
          </p:nvSpPr>
          <p:spPr>
            <a:xfrm rot="0">
              <a:off x="1534999" y="3223325"/>
              <a:ext cx="406450" cy="481825"/>
            </a:xfrm>
            <a:custGeom>
              <a:avLst/>
              <a:gdLst/>
              <a:ahLst/>
              <a:cxnLst/>
              <a:rect b="b" l="0" r="r" t="0"/>
              <a:pathLst>
                <a:path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51" name="Google Shape;5609;p84">
            <a:extLst>
              <a:ext uri="{6FD5E8D8-1A2B-474E-A1A6-CBBBCF4936D8}">
                <a16:creationId xmlns:a16="http://schemas.microsoft.com/office/drawing/2010/main" id="{197D844F-FAA7-419C-9D49-7C413E747AD5}"/>
              </a:ext>
            </a:extLst>
          </p:cNvPr>
          <p:cNvGrpSpPr/>
          <p:nvPr/>
        </p:nvGrpSpPr>
        <p:grpSpPr>
          <a:xfrm rot="0">
            <a:off x="5880218" y="2746617"/>
            <a:ext cx="339252" cy="268649"/>
            <a:chOff x="2085525" y="3263750"/>
            <a:chExt cx="481825" cy="381550"/>
          </a:xfrm>
        </p:grpSpPr>
        <p:sp>
          <p:nvSpPr>
            <p:cNvPr id="252" name="Google Shape;5610;p84">
              <a:extLst>
                <a:ext uri="{541DF146-57D4-402E-ABBE-C94F39485C50}">
                  <a16:creationId xmlns:a16="http://schemas.microsoft.com/office/drawing/2010/main" id="{DDA0FF04-4CD2-4A7B-8BA9-F1707909BB48}"/>
                </a:ext>
              </a:extLst>
            </p:cNvPr>
            <p:cNvSpPr/>
            <p:nvPr/>
          </p:nvSpPr>
          <p:spPr>
            <a:xfrm rot="0">
              <a:off x="2320325" y="3263750"/>
              <a:ext cx="227825" cy="141025"/>
            </a:xfrm>
            <a:custGeom>
              <a:avLst/>
              <a:gdLst/>
              <a:ahLst/>
              <a:cxnLst/>
              <a:rect b="b" l="0" r="r" t="0"/>
              <a:pathLst>
                <a:path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53" name="Google Shape;5611;p84">
              <a:extLst>
                <a:ext uri="{DF563129-2169-46D8-A1CE-D541FF05015F}">
                  <a16:creationId xmlns:a16="http://schemas.microsoft.com/office/drawing/2010/main" id="{D7014EA0-F3FB-4619-A451-EB1FF1951BC9}"/>
                </a:ext>
              </a:extLst>
            </p:cNvPr>
            <p:cNvSpPr/>
            <p:nvPr/>
          </p:nvSpPr>
          <p:spPr>
            <a:xfrm rot="0">
              <a:off x="2085525" y="3355200"/>
              <a:ext cx="481825" cy="290100"/>
            </a:xfrm>
            <a:custGeom>
              <a:avLst/>
              <a:gdLst/>
              <a:ahLst/>
              <a:cxnLst/>
              <a:rect b="b" l="0" r="r" t="0"/>
              <a:pathLst>
                <a:path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254" name="Google Shape;5612;p84">
            <a:extLst>
              <a:ext uri="{96ABCCD7-D924-445F-A0C7-E239E0A1D0B4}">
                <a16:creationId xmlns:a16="http://schemas.microsoft.com/office/drawing/2010/main" id="{95B1EFD4-3A06-4A98-AB7D-7F172528935A}"/>
              </a:ext>
            </a:extLst>
          </p:cNvPr>
          <p:cNvSpPr/>
          <p:nvPr/>
        </p:nvSpPr>
        <p:spPr>
          <a:xfrm rot="0">
            <a:off x="6294404" y="2778690"/>
            <a:ext cx="339252" cy="204295"/>
          </a:xfrm>
          <a:custGeom>
            <a:avLst/>
            <a:gdLst/>
            <a:ahLst/>
            <a:cxnLst/>
            <a:rect b="b" l="0" r="r" t="0"/>
            <a:pathLst>
              <a:path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255" name="Google Shape;5613;p84">
            <a:extLst>
              <a:ext uri="{472BA26B-60FC-4676-A019-37B50CEED1A6}">
                <a16:creationId xmlns:a16="http://schemas.microsoft.com/office/drawing/2010/main" id="{6474089B-AA78-4716-8EFA-E1D92CA1046A}"/>
              </a:ext>
            </a:extLst>
          </p:cNvPr>
          <p:cNvGrpSpPr/>
          <p:nvPr/>
        </p:nvGrpSpPr>
        <p:grpSpPr>
          <a:xfrm rot="0">
            <a:off x="6711982" y="2711308"/>
            <a:ext cx="340204" cy="339271"/>
            <a:chOff x="3270450" y="3213624"/>
            <a:chExt cx="483175" cy="481850"/>
          </a:xfrm>
        </p:grpSpPr>
        <p:sp>
          <p:nvSpPr>
            <p:cNvPr id="256" name="Google Shape;5614;p84">
              <a:extLst>
                <a:ext uri="{50475056-CAD4-4BFC-B2C2-89BC8329477F}">
                  <a16:creationId xmlns:a16="http://schemas.microsoft.com/office/drawing/2010/main" id="{A71E3C79-D29B-4457-BEEE-18485AD9C45A}"/>
                </a:ext>
              </a:extLst>
            </p:cNvPr>
            <p:cNvSpPr/>
            <p:nvPr/>
          </p:nvSpPr>
          <p:spPr>
            <a:xfrm rot="0">
              <a:off x="3392550" y="3335025"/>
              <a:ext cx="239050" cy="239050"/>
            </a:xfrm>
            <a:custGeom>
              <a:avLst/>
              <a:gdLst/>
              <a:ahLst/>
              <a:cxnLst/>
              <a:rect b="b" l="0" r="r" t="0"/>
              <a:pathLst>
                <a:path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57" name="Google Shape;5615;p84">
              <a:extLst>
                <a:ext uri="{13A7F8FD-F18F-4778-ACAD-13D9CF14AC82}">
                  <a16:creationId xmlns:a16="http://schemas.microsoft.com/office/drawing/2010/main" id="{89FD6D27-E658-4FAE-B6E5-62E64D45A45F}"/>
                </a:ext>
              </a:extLst>
            </p:cNvPr>
            <p:cNvSpPr/>
            <p:nvPr/>
          </p:nvSpPr>
          <p:spPr>
            <a:xfrm rot="0">
              <a:off x="3270450" y="3213624"/>
              <a:ext cx="483175" cy="481850"/>
            </a:xfrm>
            <a:custGeom>
              <a:avLst/>
              <a:gdLst/>
              <a:ahLst/>
              <a:cxnLst/>
              <a:rect b="b" l="0" r="r" t="0"/>
              <a:pathLst>
                <a:path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58" name="Google Shape;5616;p84">
            <a:extLst>
              <a:ext uri="{851D0CB8-1C92-4E31-BCB1-82A73A2A1F95}">
                <a16:creationId xmlns:a16="http://schemas.microsoft.com/office/drawing/2010/main" id="{A09C13BF-5A27-488D-A829-332142ADFEB5}"/>
              </a:ext>
            </a:extLst>
          </p:cNvPr>
          <p:cNvGrpSpPr/>
          <p:nvPr/>
        </p:nvGrpSpPr>
        <p:grpSpPr>
          <a:xfrm rot="0">
            <a:off x="7211250" y="2711317"/>
            <a:ext cx="168931" cy="339252"/>
            <a:chOff x="3984949" y="3213600"/>
            <a:chExt cx="239925" cy="481825"/>
          </a:xfrm>
        </p:grpSpPr>
        <p:sp>
          <p:nvSpPr>
            <p:cNvPr id="259" name="Google Shape;5617;p84">
              <a:extLst>
                <a:ext uri="{D2414639-935B-4FC7-9C6A-61D4E3E0CC83}">
                  <a16:creationId xmlns:a16="http://schemas.microsoft.com/office/drawing/2010/main" id="{EDBF6788-7EF2-4DFA-BA46-6DBB8F2699A8}"/>
                </a:ext>
              </a:extLst>
            </p:cNvPr>
            <p:cNvSpPr/>
            <p:nvPr/>
          </p:nvSpPr>
          <p:spPr>
            <a:xfrm rot="0">
              <a:off x="3984949" y="3213600"/>
              <a:ext cx="239925" cy="481825"/>
            </a:xfrm>
            <a:custGeom>
              <a:avLst/>
              <a:gdLst/>
              <a:ahLst/>
              <a:cxnLst/>
              <a:rect b="b" l="0" r="r" t="0"/>
              <a:pathLst>
                <a:path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0" name="Google Shape;5618;p84">
              <a:extLst>
                <a:ext uri="{0798E884-D5F1-443A-96DC-62D7C3283832}">
                  <a16:creationId xmlns:a16="http://schemas.microsoft.com/office/drawing/2010/main" id="{FD790F95-8C23-47F9-949C-87BF5BFA5850}"/>
                </a:ext>
              </a:extLst>
            </p:cNvPr>
            <p:cNvSpPr/>
            <p:nvPr/>
          </p:nvSpPr>
          <p:spPr>
            <a:xfrm rot="0">
              <a:off x="4072650" y="3543175"/>
              <a:ext cx="64524" cy="64625"/>
            </a:xfrm>
            <a:custGeom>
              <a:avLst/>
              <a:gdLst/>
              <a:ahLst/>
              <a:cxnLst/>
              <a:rect b="b" l="0" r="r" t="0"/>
              <a:pathLst>
                <a:path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261" name="Google Shape;5619;p84">
            <a:extLst>
              <a:ext uri="{E1935F7C-90DA-41D5-BE80-B2C068EBB422}">
                <a16:creationId xmlns:a16="http://schemas.microsoft.com/office/drawing/2010/main" id="{9DAF02CE-61A2-4F25-8560-88DBD9406AF0}"/>
              </a:ext>
            </a:extLst>
          </p:cNvPr>
          <p:cNvSpPr/>
          <p:nvPr/>
        </p:nvSpPr>
        <p:spPr>
          <a:xfrm rot="0">
            <a:off x="7549578" y="2711214"/>
            <a:ext cx="339306" cy="339252"/>
          </a:xfrm>
          <a:custGeom>
            <a:avLst/>
            <a:gdLst/>
            <a:ahLst/>
            <a:cxnLst/>
            <a:rect b="b" l="0" r="r" t="0"/>
            <a:pathLst>
              <a:path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sp>
        <p:nvSpPr>
          <p:cNvPr id="262" name="Google Shape;5620;p84">
            <a:extLst>
              <a:ext uri="{A9E4F8F7-7F8B-4BFE-84CE-21032D67EA8F}">
                <a16:creationId xmlns:a16="http://schemas.microsoft.com/office/drawing/2010/main" id="{7DDFA2C2-AE73-4CD8-BFA9-CA7C9D8075B2}"/>
              </a:ext>
            </a:extLst>
          </p:cNvPr>
          <p:cNvSpPr/>
          <p:nvPr/>
        </p:nvSpPr>
        <p:spPr>
          <a:xfrm rot="0">
            <a:off x="7974508" y="2731069"/>
            <a:ext cx="339252" cy="299542"/>
          </a:xfrm>
          <a:custGeom>
            <a:avLst/>
            <a:gdLst/>
            <a:ahLst/>
            <a:cxnLst/>
            <a:rect b="b" l="0" r="r" t="0"/>
            <a:pathLst>
              <a:path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263" name="Google Shape;5621;p84">
            <a:extLst>
              <a:ext uri="{9F605733-FF78-4987-B5E7-32786E01DAE6}">
                <a16:creationId xmlns:a16="http://schemas.microsoft.com/office/drawing/2010/main" id="{F7C8E514-20F5-4DE8-9026-A66BA97165F2}"/>
              </a:ext>
            </a:extLst>
          </p:cNvPr>
          <p:cNvGrpSpPr/>
          <p:nvPr/>
        </p:nvGrpSpPr>
        <p:grpSpPr>
          <a:xfrm rot="0">
            <a:off x="1874281" y="3981487"/>
            <a:ext cx="355218" cy="279880"/>
            <a:chOff x="5629974" y="3255775"/>
            <a:chExt cx="504500" cy="397500"/>
          </a:xfrm>
        </p:grpSpPr>
        <p:sp>
          <p:nvSpPr>
            <p:cNvPr id="264" name="Google Shape;5622;p84">
              <a:extLst>
                <a:ext uri="{96C43EFE-08EF-441C-AF3B-31E080BEA0FE}">
                  <a16:creationId xmlns:a16="http://schemas.microsoft.com/office/drawing/2010/main" id="{D9AA80A9-31F0-44FD-9C86-27461D19830B}"/>
                </a:ext>
              </a:extLst>
            </p:cNvPr>
            <p:cNvSpPr/>
            <p:nvPr/>
          </p:nvSpPr>
          <p:spPr>
            <a:xfrm rot="0">
              <a:off x="5756374" y="3255775"/>
              <a:ext cx="112950" cy="143425"/>
            </a:xfrm>
            <a:custGeom>
              <a:avLst/>
              <a:gdLst/>
              <a:ahLst/>
              <a:cxnLst/>
              <a:rect b="b" l="0" r="r" t="0"/>
              <a:pathLst>
                <a:path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5" name="Google Shape;5623;p84">
              <a:extLst>
                <a:ext uri="{419336C9-25C9-4A82-B77F-215B0875CF4B}">
                  <a16:creationId xmlns:a16="http://schemas.microsoft.com/office/drawing/2010/main" id="{4289602A-DD85-4AA0-B065-76F44F9CB957}"/>
                </a:ext>
              </a:extLst>
            </p:cNvPr>
            <p:cNvSpPr/>
            <p:nvPr/>
          </p:nvSpPr>
          <p:spPr>
            <a:xfrm rot="0">
              <a:off x="5629974" y="3374400"/>
              <a:ext cx="140575" cy="136174"/>
            </a:xfrm>
            <a:custGeom>
              <a:avLst/>
              <a:gdLst/>
              <a:ahLst/>
              <a:cxnLst/>
              <a:rect b="b" l="0" r="r" t="0"/>
              <a:pathLst>
                <a:path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6" name="Google Shape;5624;p84">
              <a:extLst>
                <a:ext uri="{21912606-020C-4923-8739-4DC7ED03EAD6}">
                  <a16:creationId xmlns:a16="http://schemas.microsoft.com/office/drawing/2010/main" id="{2F9D52FF-CC78-4CEB-AD12-36E2DD2302B2}"/>
                </a:ext>
              </a:extLst>
            </p:cNvPr>
            <p:cNvSpPr/>
            <p:nvPr/>
          </p:nvSpPr>
          <p:spPr>
            <a:xfrm rot="0">
              <a:off x="5897524" y="3255775"/>
              <a:ext cx="112950" cy="143425"/>
            </a:xfrm>
            <a:custGeom>
              <a:avLst/>
              <a:gdLst/>
              <a:ahLst/>
              <a:cxnLst/>
              <a:rect b="b" l="0" r="r" t="0"/>
              <a:pathLst>
                <a:path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7" name="Google Shape;5625;p84">
              <a:extLst>
                <a:ext uri="{4213232A-174A-4DBA-A311-4F1603B6886F}">
                  <a16:creationId xmlns:a16="http://schemas.microsoft.com/office/drawing/2010/main" id="{DD76D32A-B3C0-4A98-B950-DDB8E2BEBD8C}"/>
                </a:ext>
              </a:extLst>
            </p:cNvPr>
            <p:cNvSpPr/>
            <p:nvPr/>
          </p:nvSpPr>
          <p:spPr>
            <a:xfrm rot="0">
              <a:off x="5996074" y="3373900"/>
              <a:ext cx="138400" cy="136200"/>
            </a:xfrm>
            <a:custGeom>
              <a:avLst/>
              <a:gdLst/>
              <a:ahLst/>
              <a:cxnLst/>
              <a:rect b="b" l="0" r="r" t="0"/>
              <a:pathLst>
                <a:path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68" name="Google Shape;5626;p84">
              <a:extLst>
                <a:ext uri="{4285A1FC-747C-4675-A056-E1649166439F}">
                  <a16:creationId xmlns:a16="http://schemas.microsoft.com/office/drawing/2010/main" id="{2B3A1AA6-BA19-447B-BCC5-1BFC6C0EE68D}"/>
                </a:ext>
              </a:extLst>
            </p:cNvPr>
            <p:cNvSpPr/>
            <p:nvPr/>
          </p:nvSpPr>
          <p:spPr>
            <a:xfrm rot="0">
              <a:off x="5728150" y="3427400"/>
              <a:ext cx="310575" cy="225875"/>
            </a:xfrm>
            <a:custGeom>
              <a:avLst/>
              <a:gdLst/>
              <a:ahLst/>
              <a:cxnLst/>
              <a:rect b="b" l="0" r="r" t="0"/>
              <a:pathLst>
                <a:path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69" name="Google Shape;5627;p84">
            <a:extLst>
              <a:ext uri="{2BE7AF04-28BA-47A6-A0D6-FAB397914FF2}">
                <a16:creationId xmlns:a16="http://schemas.microsoft.com/office/drawing/2010/main" id="{CB38E5F5-9ED8-4920-9780-84670FAAF7C7}"/>
              </a:ext>
            </a:extLst>
          </p:cNvPr>
          <p:cNvGrpSpPr/>
          <p:nvPr/>
        </p:nvGrpSpPr>
        <p:grpSpPr>
          <a:xfrm rot="0">
            <a:off x="3755839" y="3981593"/>
            <a:ext cx="340256" cy="279669"/>
            <a:chOff x="6234949" y="3255925"/>
            <a:chExt cx="483250" cy="397200"/>
          </a:xfrm>
        </p:grpSpPr>
        <p:sp>
          <p:nvSpPr>
            <p:cNvPr id="270" name="Google Shape;5628;p84">
              <a:extLst>
                <a:ext uri="{5FB2FD33-9A16-4116-8090-CEC6554E715B}">
                  <a16:creationId xmlns:a16="http://schemas.microsoft.com/office/drawing/2010/main" id="{4B22D867-7771-45E0-B75E-27195A699217}"/>
                </a:ext>
              </a:extLst>
            </p:cNvPr>
            <p:cNvSpPr/>
            <p:nvPr/>
          </p:nvSpPr>
          <p:spPr>
            <a:xfrm rot="0">
              <a:off x="6444675" y="3255925"/>
              <a:ext cx="128300" cy="90200"/>
            </a:xfrm>
            <a:custGeom>
              <a:avLst/>
              <a:gdLst/>
              <a:ahLst/>
              <a:cxnLst/>
              <a:rect b="b" l="0" r="r" t="0"/>
              <a:pathLst>
                <a:path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1" name="Google Shape;5629;p84">
              <a:extLst>
                <a:ext uri="{6E178E0D-B5A9-4A02-8CF1-875AF71EE9D5}">
                  <a16:creationId xmlns:a16="http://schemas.microsoft.com/office/drawing/2010/main" id="{41A85926-19EA-4663-BF0A-E622FB5BCBE0}"/>
                </a:ext>
              </a:extLst>
            </p:cNvPr>
            <p:cNvSpPr/>
            <p:nvPr/>
          </p:nvSpPr>
          <p:spPr>
            <a:xfrm rot="0">
              <a:off x="6444749" y="3563200"/>
              <a:ext cx="128225" cy="89925"/>
            </a:xfrm>
            <a:custGeom>
              <a:avLst/>
              <a:gdLst/>
              <a:ahLst/>
              <a:cxnLst/>
              <a:rect b="b" l="0" r="r" t="0"/>
              <a:pathLst>
                <a:path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2" name="Google Shape;5630;p84">
              <a:extLst>
                <a:ext uri="{896E3601-10AD-411A-AED4-D7B011EF7874}">
                  <a16:creationId xmlns:a16="http://schemas.microsoft.com/office/drawing/2010/main" id="{6844435E-71A6-4EDB-A02D-E074E2DBEE89}"/>
                </a:ext>
              </a:extLst>
            </p:cNvPr>
            <p:cNvSpPr/>
            <p:nvPr/>
          </p:nvSpPr>
          <p:spPr>
            <a:xfrm rot="0">
              <a:off x="6375350" y="3355649"/>
              <a:ext cx="244750" cy="197650"/>
            </a:xfrm>
            <a:custGeom>
              <a:avLst/>
              <a:gdLst/>
              <a:ahLst/>
              <a:cxnLst/>
              <a:rect b="b" l="0" r="r" t="0"/>
              <a:pathLst>
                <a:path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3" name="Google Shape;5631;p84">
              <a:extLst>
                <a:ext uri="{6266DD5C-75BA-4A60-A9DA-E354C2D7D636}">
                  <a16:creationId xmlns:a16="http://schemas.microsoft.com/office/drawing/2010/main" id="{CC74B82A-C808-469E-B680-CBF273E950A7}"/>
                </a:ext>
              </a:extLst>
            </p:cNvPr>
            <p:cNvSpPr/>
            <p:nvPr/>
          </p:nvSpPr>
          <p:spPr>
            <a:xfrm rot="0">
              <a:off x="6587875" y="3385100"/>
              <a:ext cx="130325" cy="140500"/>
            </a:xfrm>
            <a:custGeom>
              <a:avLst/>
              <a:gdLst/>
              <a:ahLst/>
              <a:cxnLst/>
              <a:rect b="b" l="0" r="r" t="0"/>
              <a:pathLst>
                <a:path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4" name="Google Shape;5632;p84">
              <a:extLst>
                <a:ext uri="{1515705B-3E63-42F0-B4A3-A5273195C6BC}">
                  <a16:creationId xmlns:a16="http://schemas.microsoft.com/office/drawing/2010/main" id="{1255791D-7507-4566-9E20-FF40F338FDC5}"/>
                </a:ext>
              </a:extLst>
            </p:cNvPr>
            <p:cNvSpPr/>
            <p:nvPr/>
          </p:nvSpPr>
          <p:spPr>
            <a:xfrm rot="0">
              <a:off x="6234949" y="3469100"/>
              <a:ext cx="165050" cy="141200"/>
            </a:xfrm>
            <a:custGeom>
              <a:avLst/>
              <a:gdLst/>
              <a:ahLst/>
              <a:cxnLst/>
              <a:rect b="b" l="0" r="r" t="0"/>
              <a:pathLst>
                <a:path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5" name="Google Shape;5633;p84">
              <a:extLst>
                <a:ext uri="{3BD065FC-43E8-453C-88AA-91AA68D5F65B}">
                  <a16:creationId xmlns:a16="http://schemas.microsoft.com/office/drawing/2010/main" id="{4E7FA0CA-7255-476D-8E61-CF8DF01EE38B}"/>
                </a:ext>
              </a:extLst>
            </p:cNvPr>
            <p:cNvSpPr/>
            <p:nvPr/>
          </p:nvSpPr>
          <p:spPr>
            <a:xfrm rot="0">
              <a:off x="6234949" y="3299724"/>
              <a:ext cx="165050" cy="141174"/>
            </a:xfrm>
            <a:custGeom>
              <a:avLst/>
              <a:gdLst/>
              <a:ahLst/>
              <a:cxnLst/>
              <a:rect b="b" l="0" r="r" t="0"/>
              <a:pathLst>
                <a:path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76" name="Google Shape;5634;p84">
            <a:extLst>
              <a:ext uri="{C823642A-B93F-4448-ABBA-2DDB5676059F}">
                <a16:creationId xmlns:a16="http://schemas.microsoft.com/office/drawing/2010/main" id="{0A23B101-D766-4AB8-8AF0-9C56268BB5C5}"/>
              </a:ext>
            </a:extLst>
          </p:cNvPr>
          <p:cNvGrpSpPr/>
          <p:nvPr/>
        </p:nvGrpSpPr>
        <p:grpSpPr>
          <a:xfrm rot="0">
            <a:off x="5051106" y="3125970"/>
            <a:ext cx="318042" cy="339252"/>
            <a:chOff x="914900" y="3806450"/>
            <a:chExt cx="451699" cy="481825"/>
          </a:xfrm>
        </p:grpSpPr>
        <p:sp>
          <p:nvSpPr>
            <p:cNvPr id="277" name="Google Shape;5635;p84">
              <a:extLst>
                <a:ext uri="{C2A31EC4-7120-4DF7-B9C0-E41AD6E5E810}">
                  <a16:creationId xmlns:a16="http://schemas.microsoft.com/office/drawing/2010/main" id="{CDB0B83E-B15E-4C06-A40C-9396112F4E1D}"/>
                </a:ext>
              </a:extLst>
            </p:cNvPr>
            <p:cNvSpPr/>
            <p:nvPr/>
          </p:nvSpPr>
          <p:spPr>
            <a:xfrm rot="0">
              <a:off x="914900" y="4174425"/>
              <a:ext cx="423400" cy="113850"/>
            </a:xfrm>
            <a:custGeom>
              <a:avLst/>
              <a:gdLst/>
              <a:ahLst/>
              <a:cxnLst/>
              <a:rect b="b" l="0" r="r" t="0"/>
              <a:pathLst>
                <a:path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8" name="Google Shape;5636;p84">
              <a:extLst>
                <a:ext uri="{EDBB8007-8EAD-4179-9DCD-CC40AF36C8C9}">
                  <a16:creationId xmlns:a16="http://schemas.microsoft.com/office/drawing/2010/main" id="{D12E0BA7-5992-4033-A580-62920171529B}"/>
                </a:ext>
              </a:extLst>
            </p:cNvPr>
            <p:cNvSpPr/>
            <p:nvPr/>
          </p:nvSpPr>
          <p:spPr>
            <a:xfrm rot="0">
              <a:off x="971350" y="3806450"/>
              <a:ext cx="254100" cy="339774"/>
            </a:xfrm>
            <a:custGeom>
              <a:avLst/>
              <a:gdLst/>
              <a:ahLst/>
              <a:cxnLst/>
              <a:rect b="b" l="0" r="r" t="0"/>
              <a:pathLst>
                <a:path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79" name="Google Shape;5637;p84">
              <a:extLst>
                <a:ext uri="{02EC913A-A423-484E-8B34-C25993CB7564}">
                  <a16:creationId xmlns:a16="http://schemas.microsoft.com/office/drawing/2010/main" id="{FAFE80E4-83C8-4924-998D-6A6891B1CCF8}"/>
                </a:ext>
              </a:extLst>
            </p:cNvPr>
            <p:cNvSpPr/>
            <p:nvPr/>
          </p:nvSpPr>
          <p:spPr>
            <a:xfrm rot="0">
              <a:off x="971350" y="3947599"/>
              <a:ext cx="141174" cy="198625"/>
            </a:xfrm>
            <a:custGeom>
              <a:avLst/>
              <a:gdLst/>
              <a:ahLst/>
              <a:cxnLst/>
              <a:rect b="b" l="0" r="r" t="0"/>
              <a:pathLst>
                <a:path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0" name="Google Shape;5638;p84">
              <a:extLst>
                <a:ext uri="{63641E0E-2594-430D-B1CE-8AD51C013383}">
                  <a16:creationId xmlns:a16="http://schemas.microsoft.com/office/drawing/2010/main" id="{43640CBB-8C71-4919-B33F-5023914067FE}"/>
                </a:ext>
              </a:extLst>
            </p:cNvPr>
            <p:cNvSpPr/>
            <p:nvPr/>
          </p:nvSpPr>
          <p:spPr>
            <a:xfrm rot="0">
              <a:off x="1253675" y="3806450"/>
              <a:ext cx="112924" cy="90350"/>
            </a:xfrm>
            <a:custGeom>
              <a:avLst/>
              <a:gdLst/>
              <a:ahLst/>
              <a:cxnLst/>
              <a:rect b="b" l="0" r="r" t="0"/>
              <a:pathLst>
                <a:path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1" name="Google Shape;5639;p84">
              <a:extLst>
                <a:ext uri="{1E40F449-F745-4830-B9E1-3DB10734DAA7}">
                  <a16:creationId xmlns:a16="http://schemas.microsoft.com/office/drawing/2010/main" id="{D944DD0A-3898-4FA4-BAD6-E2FCFF159131}"/>
                </a:ext>
              </a:extLst>
            </p:cNvPr>
            <p:cNvSpPr/>
            <p:nvPr/>
          </p:nvSpPr>
          <p:spPr>
            <a:xfrm rot="0">
              <a:off x="1253600" y="3876425"/>
              <a:ext cx="95025" cy="42975"/>
            </a:xfrm>
            <a:custGeom>
              <a:avLst/>
              <a:gdLst/>
              <a:ahLst/>
              <a:cxnLst/>
              <a:rect b="b" l="0" r="r" t="0"/>
              <a:pathLst>
                <a:path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82" name="Google Shape;5640;p84">
            <a:extLst>
              <a:ext uri="{D06284A5-883D-409C-BF8F-4105240A17BB}">
                <a16:creationId xmlns:a16="http://schemas.microsoft.com/office/drawing/2010/main" id="{A7BCEDD0-7FB0-4F0D-9EF7-45E1E83C5AC4}"/>
              </a:ext>
            </a:extLst>
          </p:cNvPr>
          <p:cNvGrpSpPr/>
          <p:nvPr/>
        </p:nvGrpSpPr>
        <p:grpSpPr>
          <a:xfrm rot="0">
            <a:off x="5470027" y="3125785"/>
            <a:ext cx="346347" cy="339623"/>
            <a:chOff x="1490050" y="3805975"/>
            <a:chExt cx="491900" cy="482350"/>
          </a:xfrm>
        </p:grpSpPr>
        <p:sp>
          <p:nvSpPr>
            <p:cNvPr id="283" name="Google Shape;5641;p84">
              <a:extLst>
                <a:ext uri="{E4CCE8AF-42D9-4964-938D-ECF2136A451F}">
                  <a16:creationId xmlns:a16="http://schemas.microsoft.com/office/drawing/2010/main" id="{5CE980F3-F332-4E41-8BE9-C5EC9CEACFA5}"/>
                </a:ext>
              </a:extLst>
            </p:cNvPr>
            <p:cNvSpPr/>
            <p:nvPr/>
          </p:nvSpPr>
          <p:spPr>
            <a:xfrm rot="0">
              <a:off x="1541775" y="3877050"/>
              <a:ext cx="302500" cy="277225"/>
            </a:xfrm>
            <a:custGeom>
              <a:avLst/>
              <a:gdLst/>
              <a:ahLst/>
              <a:cxnLst/>
              <a:rect b="b" l="0" r="r" t="0"/>
              <a:pathLst>
                <a:path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4" name="Google Shape;5642;p84">
              <a:extLst>
                <a:ext uri="{E2A623E9-9724-47B2-A2B7-7B0E11E9201D}">
                  <a16:creationId xmlns:a16="http://schemas.microsoft.com/office/drawing/2010/main" id="{AF2DC339-CC91-44C9-BB70-11FAD154C8A4}"/>
                </a:ext>
              </a:extLst>
            </p:cNvPr>
            <p:cNvSpPr/>
            <p:nvPr/>
          </p:nvSpPr>
          <p:spPr>
            <a:xfrm rot="0">
              <a:off x="1824450" y="3805975"/>
              <a:ext cx="157500" cy="150525"/>
            </a:xfrm>
            <a:custGeom>
              <a:avLst/>
              <a:gdLst/>
              <a:ahLst/>
              <a:cxnLst/>
              <a:rect b="b" l="0" r="r" t="0"/>
              <a:pathLst>
                <a:path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5" name="Google Shape;5643;p84">
              <a:extLst>
                <a:ext uri="{95E73FCA-FEE7-498E-A513-DEDC050EE315}">
                  <a16:creationId xmlns:a16="http://schemas.microsoft.com/office/drawing/2010/main" id="{6C742E1F-DB3E-477B-AE44-094F9ECEFA6C}"/>
                </a:ext>
              </a:extLst>
            </p:cNvPr>
            <p:cNvSpPr/>
            <p:nvPr/>
          </p:nvSpPr>
          <p:spPr>
            <a:xfrm rot="0">
              <a:off x="1626675" y="3936599"/>
              <a:ext cx="277225" cy="302599"/>
            </a:xfrm>
            <a:custGeom>
              <a:avLst/>
              <a:gdLst/>
              <a:ahLst/>
              <a:cxnLst/>
              <a:rect b="b" l="0" r="r" t="0"/>
              <a:pathLst>
                <a:path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6" name="Google Shape;5644;p84">
              <a:extLst>
                <a:ext uri="{45A15C79-3469-464B-84A2-EDBB9E50F53B}">
                  <a16:creationId xmlns:a16="http://schemas.microsoft.com/office/drawing/2010/main" id="{8D95C3D2-70CA-477D-B055-9E28721EC3C1}"/>
                </a:ext>
              </a:extLst>
            </p:cNvPr>
            <p:cNvSpPr/>
            <p:nvPr/>
          </p:nvSpPr>
          <p:spPr>
            <a:xfrm rot="0">
              <a:off x="1490050" y="4166500"/>
              <a:ext cx="129949" cy="121825"/>
            </a:xfrm>
            <a:custGeom>
              <a:avLst/>
              <a:gdLst/>
              <a:ahLst/>
              <a:cxnLst/>
              <a:rect b="b" l="0" r="r" t="0"/>
              <a:pathLst>
                <a:path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87" name="Google Shape;5645;p84">
            <a:extLst>
              <a:ext uri="{96DE181A-7979-4EAF-9523-DFC98419B745}">
                <a16:creationId xmlns:a16="http://schemas.microsoft.com/office/drawing/2010/main" id="{7D331989-9151-4A2B-AEA2-93342E34778D}"/>
              </a:ext>
            </a:extLst>
          </p:cNvPr>
          <p:cNvGrpSpPr/>
          <p:nvPr/>
        </p:nvGrpSpPr>
        <p:grpSpPr>
          <a:xfrm rot="0">
            <a:off x="5893896" y="3125970"/>
            <a:ext cx="311899" cy="339252"/>
            <a:chOff x="2104275" y="3806450"/>
            <a:chExt cx="442975" cy="481825"/>
          </a:xfrm>
        </p:grpSpPr>
        <p:sp>
          <p:nvSpPr>
            <p:cNvPr id="288" name="Google Shape;5646;p84">
              <a:extLst>
                <a:ext uri="{0E81900B-ACD5-4EE1-9980-1A2EC8F54C71}">
                  <a16:creationId xmlns:a16="http://schemas.microsoft.com/office/drawing/2010/main" id="{4E78B65F-BC00-4F1F-96BA-AF0CBD3FD550}"/>
                </a:ext>
              </a:extLst>
            </p:cNvPr>
            <p:cNvSpPr/>
            <p:nvPr/>
          </p:nvSpPr>
          <p:spPr>
            <a:xfrm rot="0">
              <a:off x="2104275" y="3806450"/>
              <a:ext cx="442975" cy="481825"/>
            </a:xfrm>
            <a:custGeom>
              <a:avLst/>
              <a:gdLst/>
              <a:ahLst/>
              <a:cxnLst/>
              <a:rect b="b" l="0" r="r" t="0"/>
              <a:pathLst>
                <a:path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89" name="Google Shape;5647;p84">
              <a:extLst>
                <a:ext uri="{C45608B4-1F78-44FC-A8CC-CA318F305CED}">
                  <a16:creationId xmlns:a16="http://schemas.microsoft.com/office/drawing/2010/main" id="{EBF62183-7512-4098-A02A-474B03A4B563}"/>
                </a:ext>
              </a:extLst>
            </p:cNvPr>
            <p:cNvSpPr/>
            <p:nvPr/>
          </p:nvSpPr>
          <p:spPr>
            <a:xfrm rot="0">
              <a:off x="2284199" y="4005049"/>
              <a:ext cx="84700" cy="84700"/>
            </a:xfrm>
            <a:custGeom>
              <a:avLst/>
              <a:gdLst/>
              <a:ahLst/>
              <a:cxnLst/>
              <a:rect b="b" l="0" r="r" t="0"/>
              <a:pathLst>
                <a:path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90" name="Google Shape;5648;p84">
            <a:extLst>
              <a:ext uri="{3870126F-1F33-496A-B72F-FF787BC65359}">
                <a16:creationId xmlns:a16="http://schemas.microsoft.com/office/drawing/2010/main" id="{07CA0E46-02F2-4EFD-8F3C-F93E311CAD58}"/>
              </a:ext>
            </a:extLst>
          </p:cNvPr>
          <p:cNvGrpSpPr/>
          <p:nvPr/>
        </p:nvGrpSpPr>
        <p:grpSpPr>
          <a:xfrm rot="0">
            <a:off x="6317413" y="3125970"/>
            <a:ext cx="293416" cy="339252"/>
            <a:chOff x="2710875" y="3806450"/>
            <a:chExt cx="416725" cy="481825"/>
          </a:xfrm>
        </p:grpSpPr>
        <p:sp>
          <p:nvSpPr>
            <p:cNvPr id="291" name="Google Shape;5649;p84">
              <a:extLst>
                <a:ext uri="{60FA8287-4E8B-49CB-9974-C95F7B741F4C}">
                  <a16:creationId xmlns:a16="http://schemas.microsoft.com/office/drawing/2010/main" id="{BC1AF5FA-CCC6-49ED-B3BA-EAA808BBD1D9}"/>
                </a:ext>
              </a:extLst>
            </p:cNvPr>
            <p:cNvSpPr/>
            <p:nvPr/>
          </p:nvSpPr>
          <p:spPr>
            <a:xfrm rot="0">
              <a:off x="2710875" y="4144450"/>
              <a:ext cx="416725" cy="143825"/>
            </a:xfrm>
            <a:custGeom>
              <a:avLst/>
              <a:gdLst/>
              <a:ahLst/>
              <a:cxnLst/>
              <a:rect b="b" l="0" r="r" t="0"/>
              <a:pathLst>
                <a:path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92" name="Google Shape;5650;p84">
              <a:extLst>
                <a:ext uri="{E27CDE74-0228-4877-A3B4-5E800E96E5C4}">
                  <a16:creationId xmlns:a16="http://schemas.microsoft.com/office/drawing/2010/main" id="{3C2A3452-F396-477B-8CA7-8FC8AD316904}"/>
                </a:ext>
              </a:extLst>
            </p:cNvPr>
            <p:cNvSpPr/>
            <p:nvPr/>
          </p:nvSpPr>
          <p:spPr>
            <a:xfrm rot="0">
              <a:off x="2784800" y="3806450"/>
              <a:ext cx="268850" cy="309800"/>
            </a:xfrm>
            <a:custGeom>
              <a:avLst/>
              <a:gdLst/>
              <a:ahLst/>
              <a:cxnLst/>
              <a:rect b="b" l="0" r="r" t="0"/>
              <a:pathLst>
                <a:path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93" name="Google Shape;5651;p84">
            <a:extLst>
              <a:ext uri="{E36596C9-832F-44C0-B0CB-744D34350CC6}">
                <a16:creationId xmlns:a16="http://schemas.microsoft.com/office/drawing/2010/main" id="{358B6FF1-8735-421B-8BBA-E0E0BFB0A808}"/>
              </a:ext>
            </a:extLst>
          </p:cNvPr>
          <p:cNvGrpSpPr/>
          <p:nvPr/>
        </p:nvGrpSpPr>
        <p:grpSpPr>
          <a:xfrm rot="0">
            <a:off x="6712457" y="3166412"/>
            <a:ext cx="339252" cy="258369"/>
            <a:chOff x="3271200" y="3863875"/>
            <a:chExt cx="481825" cy="366950"/>
          </a:xfrm>
        </p:grpSpPr>
        <p:sp>
          <p:nvSpPr>
            <p:cNvPr id="294" name="Google Shape;5652;p84">
              <a:extLst>
                <a:ext uri="{3450AD89-F083-493E-A6CB-8657A78807DD}">
                  <a16:creationId xmlns:a16="http://schemas.microsoft.com/office/drawing/2010/main" id="{832B5C18-0790-487C-8728-523E5C06901A}"/>
                </a:ext>
              </a:extLst>
            </p:cNvPr>
            <p:cNvSpPr/>
            <p:nvPr/>
          </p:nvSpPr>
          <p:spPr>
            <a:xfrm rot="0">
              <a:off x="3271200" y="3920350"/>
              <a:ext cx="283225" cy="310475"/>
            </a:xfrm>
            <a:custGeom>
              <a:avLst/>
              <a:gdLst/>
              <a:ahLst/>
              <a:cxnLst/>
              <a:rect b="b" l="0" r="r" t="0"/>
              <a:pathLst>
                <a:path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95" name="Google Shape;5653;p84">
              <a:extLst>
                <a:ext uri="{769A9FDE-0BDC-4FF6-80B8-BD6C9EFA83BB}">
                  <a16:creationId xmlns:a16="http://schemas.microsoft.com/office/drawing/2010/main" id="{2C7B9029-0980-440D-A6FD-9AFF6E8D7D15}"/>
                </a:ext>
              </a:extLst>
            </p:cNvPr>
            <p:cNvSpPr/>
            <p:nvPr/>
          </p:nvSpPr>
          <p:spPr>
            <a:xfrm rot="0">
              <a:off x="3526175" y="3863875"/>
              <a:ext cx="226850" cy="310575"/>
            </a:xfrm>
            <a:custGeom>
              <a:avLst/>
              <a:gdLst/>
              <a:ahLst/>
              <a:cxnLst/>
              <a:rect b="b" l="0" r="r" t="0"/>
              <a:pathLst>
                <a:path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96" name="Google Shape;5654;p84">
            <a:extLst>
              <a:ext uri="{10F3595C-BCE2-482C-B208-E84FA5E208ED}">
                <a16:creationId xmlns:a16="http://schemas.microsoft.com/office/drawing/2010/main" id="{7F8AB21D-21BB-410F-A2CE-592B0B0D06B2}"/>
              </a:ext>
            </a:extLst>
          </p:cNvPr>
          <p:cNvGrpSpPr/>
          <p:nvPr/>
        </p:nvGrpSpPr>
        <p:grpSpPr>
          <a:xfrm rot="0">
            <a:off x="7147952" y="3126199"/>
            <a:ext cx="295528" cy="338795"/>
            <a:chOff x="3895050" y="3806775"/>
            <a:chExt cx="419725" cy="481175"/>
          </a:xfrm>
        </p:grpSpPr>
        <p:sp>
          <p:nvSpPr>
            <p:cNvPr id="297" name="Google Shape;5655;p84">
              <a:extLst>
                <a:ext uri="{6A45934F-7142-40CD-83FC-438EC9FF785A}">
                  <a16:creationId xmlns:a16="http://schemas.microsoft.com/office/drawing/2010/main" id="{6141676C-F472-4842-99C5-7B80C914CBB7}"/>
                </a:ext>
              </a:extLst>
            </p:cNvPr>
            <p:cNvSpPr/>
            <p:nvPr/>
          </p:nvSpPr>
          <p:spPr>
            <a:xfrm rot="0">
              <a:off x="3895050" y="3942650"/>
              <a:ext cx="419725" cy="345300"/>
            </a:xfrm>
            <a:custGeom>
              <a:avLst/>
              <a:gdLst/>
              <a:ahLst/>
              <a:cxnLst/>
              <a:rect b="b" l="0" r="r" t="0"/>
              <a:pathLst>
                <a:path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298" name="Google Shape;5656;p84">
              <a:extLst>
                <a:ext uri="{8F939C96-883D-421F-A703-E76C9AE0E5EE}">
                  <a16:creationId xmlns:a16="http://schemas.microsoft.com/office/drawing/2010/main" id="{8087998A-8FEB-4D7F-B026-EF183C4F47AB}"/>
                </a:ext>
              </a:extLst>
            </p:cNvPr>
            <p:cNvSpPr/>
            <p:nvPr/>
          </p:nvSpPr>
          <p:spPr>
            <a:xfrm rot="0">
              <a:off x="4016325" y="3806775"/>
              <a:ext cx="199225" cy="142475"/>
            </a:xfrm>
            <a:custGeom>
              <a:avLst/>
              <a:gdLst/>
              <a:ahLst/>
              <a:cxnLst/>
              <a:rect b="b" l="0" r="r" t="0"/>
              <a:pathLst>
                <a:path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299" name="Google Shape;5657;p84">
            <a:extLst>
              <a:ext uri="{572B0C7A-8B3F-46AB-9F24-D707C99EE86F}">
                <a16:creationId xmlns:a16="http://schemas.microsoft.com/office/drawing/2010/main" id="{0CAD01AF-9F38-4AE2-8E5A-C2D1CD87DC84}"/>
              </a:ext>
            </a:extLst>
          </p:cNvPr>
          <p:cNvGrpSpPr/>
          <p:nvPr/>
        </p:nvGrpSpPr>
        <p:grpSpPr>
          <a:xfrm rot="0">
            <a:off x="7551234" y="3125979"/>
            <a:ext cx="336295" cy="339235"/>
            <a:chOff x="4464775" y="3806475"/>
            <a:chExt cx="477625" cy="481800"/>
          </a:xfrm>
        </p:grpSpPr>
        <p:sp>
          <p:nvSpPr>
            <p:cNvPr id="300" name="Google Shape;5658;p84">
              <a:extLst>
                <a:ext uri="{42C14090-9E40-4E88-9AB7-3F366A4B0792}">
                  <a16:creationId xmlns:a16="http://schemas.microsoft.com/office/drawing/2010/main" id="{A68DA659-9EE1-4628-9525-8B0ABA5EE768}"/>
                </a:ext>
              </a:extLst>
            </p:cNvPr>
            <p:cNvSpPr/>
            <p:nvPr/>
          </p:nvSpPr>
          <p:spPr>
            <a:xfrm rot="0">
              <a:off x="4726375" y="3806475"/>
              <a:ext cx="56500" cy="141125"/>
            </a:xfrm>
            <a:custGeom>
              <a:avLst/>
              <a:gdLst/>
              <a:ahLst/>
              <a:cxnLst/>
              <a:rect b="b" l="0" r="r" t="0"/>
              <a:pathLst>
                <a:path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1" name="Google Shape;5659;p84">
              <a:extLst>
                <a:ext uri="{FE53C491-7C9A-4A30-A049-832ADA06CFED}">
                  <a16:creationId xmlns:a16="http://schemas.microsoft.com/office/drawing/2010/main" id="{C0BFCE6C-5BA6-49C4-B626-2AE064AFD720}"/>
                </a:ext>
              </a:extLst>
            </p:cNvPr>
            <p:cNvSpPr/>
            <p:nvPr/>
          </p:nvSpPr>
          <p:spPr>
            <a:xfrm rot="0">
              <a:off x="4641699" y="3806475"/>
              <a:ext cx="56475" cy="141125"/>
            </a:xfrm>
            <a:custGeom>
              <a:avLst/>
              <a:gdLst/>
              <a:ahLst/>
              <a:cxnLst/>
              <a:rect b="b" l="0" r="r" t="0"/>
              <a:pathLst>
                <a:path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2" name="Google Shape;5660;p84">
              <a:extLst>
                <a:ext uri="{09D6BDAA-01CF-46F4-A705-96DE434D8E07}">
                  <a16:creationId xmlns:a16="http://schemas.microsoft.com/office/drawing/2010/main" id="{00DB35A0-025E-4BB0-B4EE-5D7B3E27F895}"/>
                </a:ext>
              </a:extLst>
            </p:cNvPr>
            <p:cNvSpPr/>
            <p:nvPr/>
          </p:nvSpPr>
          <p:spPr>
            <a:xfrm rot="0">
              <a:off x="4557000" y="3806475"/>
              <a:ext cx="56500" cy="141125"/>
            </a:xfrm>
            <a:custGeom>
              <a:avLst/>
              <a:gdLst/>
              <a:ahLst/>
              <a:cxnLst/>
              <a:rect b="b" l="0" r="r" t="0"/>
              <a:pathLst>
                <a:path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3" name="Google Shape;5661;p84">
              <a:extLst>
                <a:ext uri="{5F426164-4BC3-4411-B133-00260738D5DD}">
                  <a16:creationId xmlns:a16="http://schemas.microsoft.com/office/drawing/2010/main" id="{97869481-5846-463B-8F9C-83B28E1140D4}"/>
                </a:ext>
              </a:extLst>
            </p:cNvPr>
            <p:cNvSpPr/>
            <p:nvPr/>
          </p:nvSpPr>
          <p:spPr>
            <a:xfrm rot="0">
              <a:off x="4464775" y="4230875"/>
              <a:ext cx="395250" cy="57400"/>
            </a:xfrm>
            <a:custGeom>
              <a:avLst/>
              <a:gdLst/>
              <a:ahLst/>
              <a:cxnLst/>
              <a:rect b="b" l="0" r="r" t="0"/>
              <a:pathLst>
                <a:path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4" name="Google Shape;5662;p84">
              <a:extLst>
                <a:ext uri="{B7431798-B986-4D93-A3A9-DB5A2E23A1B0}">
                  <a16:creationId xmlns:a16="http://schemas.microsoft.com/office/drawing/2010/main" id="{ADAFF5CA-5AF3-4A59-B551-9D6F4CA68170}"/>
                </a:ext>
              </a:extLst>
            </p:cNvPr>
            <p:cNvSpPr/>
            <p:nvPr/>
          </p:nvSpPr>
          <p:spPr>
            <a:xfrm rot="0">
              <a:off x="4840675" y="4007300"/>
              <a:ext cx="101725" cy="166025"/>
            </a:xfrm>
            <a:custGeom>
              <a:avLst/>
              <a:gdLst/>
              <a:ahLst/>
              <a:cxnLst/>
              <a:rect b="b" l="0" r="r" t="0"/>
              <a:pathLst>
                <a:path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5" name="Google Shape;5663;p84">
              <a:extLst>
                <a:ext uri="{489E11CC-ED22-48A5-AF18-B55B8D6357FE}">
                  <a16:creationId xmlns:a16="http://schemas.microsoft.com/office/drawing/2010/main" id="{6A083C38-4BB9-4F87-8AF8-5486ECDB525B}"/>
                </a:ext>
              </a:extLst>
            </p:cNvPr>
            <p:cNvSpPr/>
            <p:nvPr/>
          </p:nvSpPr>
          <p:spPr>
            <a:xfrm rot="0">
              <a:off x="4464775" y="3976800"/>
              <a:ext cx="395250" cy="225875"/>
            </a:xfrm>
            <a:custGeom>
              <a:avLst/>
              <a:gdLst/>
              <a:ahLst/>
              <a:cxnLst/>
              <a:rect b="b" l="0" r="r" t="0"/>
              <a:pathLst>
                <a:path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06" name="Google Shape;5664;p84">
            <a:extLst>
              <a:ext uri="{D91D836C-C2E9-4B5C-BA5A-97F2D7741E17}">
                <a16:creationId xmlns:a16="http://schemas.microsoft.com/office/drawing/2010/main" id="{330EF635-234A-4B2F-B1E3-3CCA142F0EC2}"/>
              </a:ext>
            </a:extLst>
          </p:cNvPr>
          <p:cNvGrpSpPr/>
          <p:nvPr/>
        </p:nvGrpSpPr>
        <p:grpSpPr>
          <a:xfrm rot="0">
            <a:off x="7974679" y="3125970"/>
            <a:ext cx="339252" cy="339252"/>
            <a:chOff x="5049725" y="3806450"/>
            <a:chExt cx="481825" cy="481825"/>
          </a:xfrm>
        </p:grpSpPr>
        <p:sp>
          <p:nvSpPr>
            <p:cNvPr id="307" name="Google Shape;5665;p84">
              <a:extLst>
                <a:ext uri="{3A54E8CB-DF7E-477B-A67C-7835BF80893C}">
                  <a16:creationId xmlns:a16="http://schemas.microsoft.com/office/drawing/2010/main" id="{B3317432-8EBA-427E-86A4-331B199CB4C8}"/>
                </a:ext>
              </a:extLst>
            </p:cNvPr>
            <p:cNvSpPr/>
            <p:nvPr/>
          </p:nvSpPr>
          <p:spPr>
            <a:xfrm rot="0">
              <a:off x="5361149" y="3976800"/>
              <a:ext cx="28250" cy="28275"/>
            </a:xfrm>
            <a:custGeom>
              <a:avLst/>
              <a:gdLst/>
              <a:ahLst/>
              <a:cxnLst/>
              <a:rect b="b" l="0" r="r" t="0"/>
              <a:pathLst>
                <a:path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8" name="Google Shape;5666;p84">
              <a:extLst>
                <a:ext uri="{6EC612ED-2109-4816-9FD7-9F695D3D348B}">
                  <a16:creationId xmlns:a16="http://schemas.microsoft.com/office/drawing/2010/main" id="{677E712C-64B6-4268-A62B-A2617DEC8C40}"/>
                </a:ext>
              </a:extLst>
            </p:cNvPr>
            <p:cNvSpPr/>
            <p:nvPr/>
          </p:nvSpPr>
          <p:spPr>
            <a:xfrm rot="0">
              <a:off x="5191775" y="3976800"/>
              <a:ext cx="28250" cy="28275"/>
            </a:xfrm>
            <a:custGeom>
              <a:avLst/>
              <a:gdLst/>
              <a:ahLst/>
              <a:cxnLst/>
              <a:rect b="b" l="0" r="r" t="0"/>
              <a:pathLst>
                <a:path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09" name="Google Shape;5667;p84">
              <a:extLst>
                <a:ext uri="{C59ED577-9C90-4B93-BA1F-31537295D0E9}">
                  <a16:creationId xmlns:a16="http://schemas.microsoft.com/office/drawing/2010/main" id="{9C935E9C-DE29-426B-AFC0-132869087B3C}"/>
                </a:ext>
              </a:extLst>
            </p:cNvPr>
            <p:cNvSpPr/>
            <p:nvPr/>
          </p:nvSpPr>
          <p:spPr>
            <a:xfrm rot="0">
              <a:off x="5049725" y="3806450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10" name="Google Shape;5668;p84">
            <a:extLst>
              <a:ext uri="{DB994670-4417-443E-B6C5-9C3E18267A2D}">
                <a16:creationId xmlns:a16="http://schemas.microsoft.com/office/drawing/2010/main" id="{4A2567B6-1C6B-49CF-94C2-E30D9FFFFE08}"/>
              </a:ext>
            </a:extLst>
          </p:cNvPr>
          <p:cNvGrpSpPr/>
          <p:nvPr/>
        </p:nvGrpSpPr>
        <p:grpSpPr>
          <a:xfrm rot="0">
            <a:off x="1461983" y="3951797"/>
            <a:ext cx="339252" cy="339252"/>
            <a:chOff x="5651374" y="3806450"/>
            <a:chExt cx="481825" cy="481825"/>
          </a:xfrm>
        </p:grpSpPr>
        <p:sp>
          <p:nvSpPr>
            <p:cNvPr id="311" name="Google Shape;5669;p84">
              <a:extLst>
                <a:ext uri="{A2F1FC8F-5E90-4622-9D64-4F8AA16B5FCD}">
                  <a16:creationId xmlns:a16="http://schemas.microsoft.com/office/drawing/2010/main" id="{BB0646C6-C7E3-4213-8BAC-F76054A9883A}"/>
                </a:ext>
              </a:extLst>
            </p:cNvPr>
            <p:cNvSpPr/>
            <p:nvPr/>
          </p:nvSpPr>
          <p:spPr>
            <a:xfrm rot="0">
              <a:off x="5793425" y="3976800"/>
              <a:ext cx="28250" cy="28275"/>
            </a:xfrm>
            <a:custGeom>
              <a:avLst/>
              <a:gdLst/>
              <a:ahLst/>
              <a:cxnLst/>
              <a:rect b="b" l="0" r="r" t="0"/>
              <a:pathLst>
                <a:path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2" name="Google Shape;5670;p84">
              <a:extLst>
                <a:ext uri="{518EBFCE-683A-4169-964C-368F8300B173}">
                  <a16:creationId xmlns:a16="http://schemas.microsoft.com/office/drawing/2010/main" id="{1B74B259-7715-4163-9C8D-7753F8B2DE16}"/>
                </a:ext>
              </a:extLst>
            </p:cNvPr>
            <p:cNvSpPr/>
            <p:nvPr/>
          </p:nvSpPr>
          <p:spPr>
            <a:xfrm rot="0">
              <a:off x="5794475" y="4089724"/>
              <a:ext cx="195600" cy="84725"/>
            </a:xfrm>
            <a:custGeom>
              <a:avLst/>
              <a:gdLst/>
              <a:ahLst/>
              <a:cxnLst/>
              <a:rect b="b" l="0" r="r" t="0"/>
              <a:pathLst>
                <a:path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3" name="Google Shape;5671;p84">
              <a:extLst>
                <a:ext uri="{2266BAF1-9673-4827-A0F4-F8857B2D326E}">
                  <a16:creationId xmlns:a16="http://schemas.microsoft.com/office/drawing/2010/main" id="{F318DB13-E142-4BB3-BCEB-EEB0F032A42B}"/>
                </a:ext>
              </a:extLst>
            </p:cNvPr>
            <p:cNvSpPr/>
            <p:nvPr/>
          </p:nvSpPr>
          <p:spPr>
            <a:xfrm rot="0">
              <a:off x="5651374" y="3806450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4" name="Google Shape;5672;p84">
              <a:extLst>
                <a:ext uri="{B8CE645D-F2C8-42FC-B065-D8666FF85641}">
                  <a16:creationId xmlns:a16="http://schemas.microsoft.com/office/drawing/2010/main" id="{7D2C10CC-1A8A-4EF6-88D1-680F9E7FF7A1}"/>
                </a:ext>
              </a:extLst>
            </p:cNvPr>
            <p:cNvSpPr/>
            <p:nvPr/>
          </p:nvSpPr>
          <p:spPr>
            <a:xfrm rot="0">
              <a:off x="5962800" y="3976800"/>
              <a:ext cx="28250" cy="28275"/>
            </a:xfrm>
            <a:custGeom>
              <a:avLst/>
              <a:gdLst/>
              <a:ahLst/>
              <a:cxnLst/>
              <a:rect b="b" l="0" r="r" t="0"/>
              <a:pathLst>
                <a:path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15" name="Google Shape;5673;p84">
            <a:extLst>
              <a:ext uri="{8B5A0F2E-DCA5-41A7-BD95-AFC3170134BA}">
                <a16:creationId xmlns:a16="http://schemas.microsoft.com/office/drawing/2010/main" id="{FDABEB91-4CE1-46E3-AF09-53CAB5285E62}"/>
              </a:ext>
            </a:extLst>
          </p:cNvPr>
          <p:cNvGrpSpPr/>
          <p:nvPr/>
        </p:nvGrpSpPr>
        <p:grpSpPr>
          <a:xfrm rot="0">
            <a:off x="3360663" y="3953787"/>
            <a:ext cx="298503" cy="335275"/>
            <a:chOff x="6264300" y="3809300"/>
            <a:chExt cx="423950" cy="476175"/>
          </a:xfrm>
        </p:grpSpPr>
        <p:sp>
          <p:nvSpPr>
            <p:cNvPr id="316" name="Google Shape;5674;p84">
              <a:extLst>
                <a:ext uri="{72CC15DD-6C83-41CD-8503-1C1B87AC9200}">
                  <a16:creationId xmlns:a16="http://schemas.microsoft.com/office/drawing/2010/main" id="{EC36F695-519B-4D25-9B1F-2731B0C25A70}"/>
                </a:ext>
              </a:extLst>
            </p:cNvPr>
            <p:cNvSpPr/>
            <p:nvPr/>
          </p:nvSpPr>
          <p:spPr>
            <a:xfrm rot="0">
              <a:off x="6346200" y="4002825"/>
              <a:ext cx="66949" cy="63224"/>
            </a:xfrm>
            <a:custGeom>
              <a:avLst/>
              <a:gdLst/>
              <a:ahLst/>
              <a:cxnLst/>
              <a:rect b="b" l="0" r="r" t="0"/>
              <a:pathLst>
                <a:path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7" name="Google Shape;5675;p84">
              <a:extLst>
                <a:ext uri="{64934167-0E44-4CF3-9E49-82A1999FF8E0}">
                  <a16:creationId xmlns:a16="http://schemas.microsoft.com/office/drawing/2010/main" id="{581CE099-D375-4761-B091-15DCA92EECAD}"/>
                </a:ext>
              </a:extLst>
            </p:cNvPr>
            <p:cNvSpPr/>
            <p:nvPr/>
          </p:nvSpPr>
          <p:spPr>
            <a:xfrm rot="0">
              <a:off x="6539375" y="4002825"/>
              <a:ext cx="66949" cy="63200"/>
            </a:xfrm>
            <a:custGeom>
              <a:avLst/>
              <a:gdLst/>
              <a:ahLst/>
              <a:cxnLst/>
              <a:rect b="b" l="0" r="r" t="0"/>
              <a:pathLst>
                <a:path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18" name="Google Shape;5676;p84">
              <a:extLst>
                <a:ext uri="{FD373E04-6039-4015-884A-6C9B00AFB364}">
                  <a16:creationId xmlns:a16="http://schemas.microsoft.com/office/drawing/2010/main" id="{0CF8BC21-B7FD-48DE-ADC8-C87959F15243}"/>
                </a:ext>
              </a:extLst>
            </p:cNvPr>
            <p:cNvSpPr/>
            <p:nvPr/>
          </p:nvSpPr>
          <p:spPr>
            <a:xfrm rot="0">
              <a:off x="6264300" y="3809300"/>
              <a:ext cx="423950" cy="476175"/>
            </a:xfrm>
            <a:custGeom>
              <a:avLst/>
              <a:gdLst/>
              <a:ahLst/>
              <a:cxnLst/>
              <a:rect b="b" l="0" r="r" t="0"/>
              <a:pathLst>
                <a:path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19" name="Google Shape;5677;p84">
            <a:extLst>
              <a:ext uri="{93891803-7A6A-47FC-8367-CE2197574F85}">
                <a16:creationId xmlns:a16="http://schemas.microsoft.com/office/drawing/2010/main" id="{D551D646-F24C-4B33-8871-924C4E8B748A}"/>
              </a:ext>
            </a:extLst>
          </p:cNvPr>
          <p:cNvGrpSpPr/>
          <p:nvPr/>
        </p:nvGrpSpPr>
        <p:grpSpPr>
          <a:xfrm rot="0">
            <a:off x="5039841" y="3538881"/>
            <a:ext cx="340573" cy="339271"/>
            <a:chOff x="898875" y="4399275"/>
            <a:chExt cx="483700" cy="481850"/>
          </a:xfrm>
        </p:grpSpPr>
        <p:sp>
          <p:nvSpPr>
            <p:cNvPr id="320" name="Google Shape;5678;p84">
              <a:extLst>
                <a:ext uri="{5E68E3B9-F083-42C9-B0AF-8DEC8E9C19EB}">
                  <a16:creationId xmlns:a16="http://schemas.microsoft.com/office/drawing/2010/main" id="{9349E984-C037-477E-8529-BC916A18C940}"/>
                </a:ext>
              </a:extLst>
            </p:cNvPr>
            <p:cNvSpPr/>
            <p:nvPr/>
          </p:nvSpPr>
          <p:spPr>
            <a:xfrm rot="0">
              <a:off x="992750" y="4642899"/>
              <a:ext cx="145300" cy="144100"/>
            </a:xfrm>
            <a:custGeom>
              <a:avLst/>
              <a:gdLst/>
              <a:ahLst/>
              <a:cxnLst/>
              <a:rect b="b" l="0" r="r" t="0"/>
              <a:pathLst>
                <a:path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1" name="Google Shape;5679;p84">
              <a:extLst>
                <a:ext uri="{72E4BB81-8D8E-483F-AD50-B167C7FC4C0A}">
                  <a16:creationId xmlns:a16="http://schemas.microsoft.com/office/drawing/2010/main" id="{E0D814D9-2F88-4C7E-ABD7-3D74DDA35DEE}"/>
                </a:ext>
              </a:extLst>
            </p:cNvPr>
            <p:cNvSpPr/>
            <p:nvPr/>
          </p:nvSpPr>
          <p:spPr>
            <a:xfrm rot="0">
              <a:off x="1138025" y="4763350"/>
              <a:ext cx="25" cy="25"/>
            </a:xfrm>
            <a:custGeom>
              <a:avLst/>
              <a:gdLst/>
              <a:ahLst/>
              <a:cxnLst/>
              <a:rect b="b" l="0" r="r" t="0"/>
              <a:pathLst>
                <a:path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2" name="Google Shape;5680;p84">
              <a:extLst>
                <a:ext uri="{D9F77E6F-7DB8-4701-A5BF-E661D67704C4}">
                  <a16:creationId xmlns:a16="http://schemas.microsoft.com/office/drawing/2010/main" id="{0D39602F-B7B1-43EC-9C59-386101C9ABF8}"/>
                </a:ext>
              </a:extLst>
            </p:cNvPr>
            <p:cNvSpPr/>
            <p:nvPr/>
          </p:nvSpPr>
          <p:spPr>
            <a:xfrm rot="0">
              <a:off x="1269550" y="4399275"/>
              <a:ext cx="113025" cy="112125"/>
            </a:xfrm>
            <a:custGeom>
              <a:avLst/>
              <a:gdLst/>
              <a:ahLst/>
              <a:cxnLst/>
              <a:rect b="b" l="0" r="r" t="0"/>
              <a:pathLst>
                <a:path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3" name="Google Shape;5681;p84">
              <a:extLst>
                <a:ext uri="{9397EDCE-EBBF-4D98-B8DF-4CE8AFF2B7E7}">
                  <a16:creationId xmlns:a16="http://schemas.microsoft.com/office/drawing/2010/main" id="{662C012E-BAC9-4E63-A273-ED3A80EC63B3}"/>
                </a:ext>
              </a:extLst>
            </p:cNvPr>
            <p:cNvSpPr/>
            <p:nvPr/>
          </p:nvSpPr>
          <p:spPr>
            <a:xfrm rot="0">
              <a:off x="1161975" y="4531175"/>
              <a:ext cx="91400" cy="84349"/>
            </a:xfrm>
            <a:custGeom>
              <a:avLst/>
              <a:gdLst/>
              <a:ahLst/>
              <a:cxnLst/>
              <a:rect b="b" l="0" r="r" t="0"/>
              <a:pathLst>
                <a:path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4" name="Google Shape;5682;p84">
              <a:extLst>
                <a:ext uri="{22728398-2B78-4F4E-B036-7D7AC14DB8D0}">
                  <a16:creationId xmlns:a16="http://schemas.microsoft.com/office/drawing/2010/main" id="{C7816373-3740-4CB9-BC71-46CE6EDEC3D6}"/>
                </a:ext>
              </a:extLst>
            </p:cNvPr>
            <p:cNvSpPr/>
            <p:nvPr/>
          </p:nvSpPr>
          <p:spPr>
            <a:xfrm rot="0">
              <a:off x="1031050" y="4411100"/>
              <a:ext cx="338650" cy="338725"/>
            </a:xfrm>
            <a:custGeom>
              <a:avLst/>
              <a:gdLst/>
              <a:ahLst/>
              <a:cxnLst/>
              <a:rect b="b" l="0" r="r" t="0"/>
              <a:pathLst>
                <a:path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5" name="Google Shape;5683;p84">
              <a:extLst>
                <a:ext uri="{8E8C9776-41AB-4405-8622-44B6A1815C43}">
                  <a16:creationId xmlns:a16="http://schemas.microsoft.com/office/drawing/2010/main" id="{4EBD4F05-54AB-40CB-8B0E-42E94E69A6CB}"/>
                </a:ext>
              </a:extLst>
            </p:cNvPr>
            <p:cNvSpPr/>
            <p:nvPr/>
          </p:nvSpPr>
          <p:spPr>
            <a:xfrm rot="0">
              <a:off x="1130500" y="4740450"/>
              <a:ext cx="108950" cy="111250"/>
            </a:xfrm>
            <a:custGeom>
              <a:avLst/>
              <a:gdLst/>
              <a:ahLst/>
              <a:cxnLst/>
              <a:rect b="b" l="0" r="r" t="0"/>
              <a:pathLst>
                <a:path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6" name="Google Shape;5684;p84">
              <a:extLst>
                <a:ext uri="{2BAC69B5-99C4-49A9-BE8E-48D1A07E7492}">
                  <a16:creationId xmlns:a16="http://schemas.microsoft.com/office/drawing/2010/main" id="{58B609CB-B76C-4D61-98BA-4D2D0597BD42}"/>
                </a:ext>
              </a:extLst>
            </p:cNvPr>
            <p:cNvSpPr/>
            <p:nvPr/>
          </p:nvSpPr>
          <p:spPr>
            <a:xfrm rot="0">
              <a:off x="927325" y="4539824"/>
              <a:ext cx="114150" cy="109800"/>
            </a:xfrm>
            <a:custGeom>
              <a:avLst/>
              <a:gdLst/>
              <a:ahLst/>
              <a:cxnLst/>
              <a:rect b="b" l="0" r="r" t="0"/>
              <a:pathLst>
                <a:path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27" name="Google Shape;5685;p84">
              <a:extLst>
                <a:ext uri="{2B35184F-C0C9-4A32-8FEB-4AD09356E5B9}">
                  <a16:creationId xmlns:a16="http://schemas.microsoft.com/office/drawing/2010/main" id="{01A95D49-653D-45AF-AF57-21DEF1EECDFB}"/>
                </a:ext>
              </a:extLst>
            </p:cNvPr>
            <p:cNvSpPr/>
            <p:nvPr/>
          </p:nvSpPr>
          <p:spPr>
            <a:xfrm rot="0">
              <a:off x="898875" y="4711550"/>
              <a:ext cx="170825" cy="169575"/>
            </a:xfrm>
            <a:custGeom>
              <a:avLst/>
              <a:gdLst/>
              <a:ahLst/>
              <a:cxnLst/>
              <a:rect b="b" l="0" r="r" t="0"/>
              <a:pathLst>
                <a:path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28" name="Google Shape;5686;p84">
            <a:extLst>
              <a:ext uri="{E490AF4A-653F-4718-BFEB-51985E625785}">
                <a16:creationId xmlns:a16="http://schemas.microsoft.com/office/drawing/2010/main" id="{E8510B59-6F39-4AF0-A0E4-35E3DA608CD5}"/>
              </a:ext>
            </a:extLst>
          </p:cNvPr>
          <p:cNvGrpSpPr/>
          <p:nvPr/>
        </p:nvGrpSpPr>
        <p:grpSpPr>
          <a:xfrm rot="0">
            <a:off x="5473575" y="3554133"/>
            <a:ext cx="339252" cy="308765"/>
            <a:chOff x="1492675" y="4420975"/>
            <a:chExt cx="481825" cy="438524"/>
          </a:xfrm>
        </p:grpSpPr>
        <p:sp>
          <p:nvSpPr>
            <p:cNvPr id="329" name="Google Shape;5687;p84">
              <a:extLst>
                <a:ext uri="{9B42E1FC-3AA8-4834-8BFF-BE6FB1E0B2DB}">
                  <a16:creationId xmlns:a16="http://schemas.microsoft.com/office/drawing/2010/main" id="{44F76B52-DCEB-4C40-AF5A-A0980BBAEA15}"/>
                </a:ext>
              </a:extLst>
            </p:cNvPr>
            <p:cNvSpPr/>
            <p:nvPr/>
          </p:nvSpPr>
          <p:spPr>
            <a:xfrm rot="0">
              <a:off x="1841375" y="4649825"/>
              <a:ext cx="43325" cy="43300"/>
            </a:xfrm>
            <a:custGeom>
              <a:avLst/>
              <a:gdLst/>
              <a:ahLst/>
              <a:cxnLst/>
              <a:rect b="b" l="0" r="r" t="0"/>
              <a:pathLst>
                <a:path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0" name="Google Shape;5688;p84">
              <a:extLst>
                <a:ext uri="{F0D258DD-6ACA-4C54-8E36-BF5483029B02}">
                  <a16:creationId xmlns:a16="http://schemas.microsoft.com/office/drawing/2010/main" id="{E9A72F55-2C4D-4A8C-A54C-C3D16B82AB8E}"/>
                </a:ext>
              </a:extLst>
            </p:cNvPr>
            <p:cNvSpPr/>
            <p:nvPr/>
          </p:nvSpPr>
          <p:spPr>
            <a:xfrm rot="0">
              <a:off x="1582425" y="4649825"/>
              <a:ext cx="43300" cy="43300"/>
            </a:xfrm>
            <a:custGeom>
              <a:avLst/>
              <a:gdLst/>
              <a:ahLst/>
              <a:cxnLst/>
              <a:rect b="b" l="0" r="r" t="0"/>
              <a:pathLst>
                <a:path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1" name="Google Shape;5689;p84">
              <a:extLst>
                <a:ext uri="{DE0DA33F-E6B1-4842-AD38-89BA6149B266}">
                  <a16:creationId xmlns:a16="http://schemas.microsoft.com/office/drawing/2010/main" id="{C7A0D466-9ED4-40A1-89E4-3EBC18151B02}"/>
                </a:ext>
              </a:extLst>
            </p:cNvPr>
            <p:cNvSpPr/>
            <p:nvPr/>
          </p:nvSpPr>
          <p:spPr>
            <a:xfrm rot="0">
              <a:off x="1492675" y="4420975"/>
              <a:ext cx="481825" cy="356474"/>
            </a:xfrm>
            <a:custGeom>
              <a:avLst/>
              <a:gdLst/>
              <a:ahLst/>
              <a:cxnLst/>
              <a:rect b="b" l="0" r="r" t="0"/>
              <a:pathLst>
                <a:path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2" name="Google Shape;5690;p84">
              <a:extLst>
                <a:ext uri="{D4F75DD0-14E6-45B4-AC88-CFDB211F56D8}">
                  <a16:creationId xmlns:a16="http://schemas.microsoft.com/office/drawing/2010/main" id="{C137977A-DDCE-40EC-B8BA-EABD47138AF0}"/>
                </a:ext>
              </a:extLst>
            </p:cNvPr>
            <p:cNvSpPr/>
            <p:nvPr/>
          </p:nvSpPr>
          <p:spPr>
            <a:xfrm rot="0">
              <a:off x="1546875" y="4805650"/>
              <a:ext cx="118975" cy="53850"/>
            </a:xfrm>
            <a:custGeom>
              <a:avLst/>
              <a:gdLst/>
              <a:ahLst/>
              <a:cxnLst/>
              <a:rect b="b" l="0" r="r" t="0"/>
              <a:pathLst>
                <a:path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3" name="Google Shape;5691;p84">
              <a:extLst>
                <a:ext uri="{AE5CE8C1-96A2-4A9B-A556-D4E1085CA1E7}">
                  <a16:creationId xmlns:a16="http://schemas.microsoft.com/office/drawing/2010/main" id="{4C20B02D-EE4B-4DC7-BDC3-9D91F5C98294}"/>
                </a:ext>
              </a:extLst>
            </p:cNvPr>
            <p:cNvSpPr/>
            <p:nvPr/>
          </p:nvSpPr>
          <p:spPr>
            <a:xfrm rot="0">
              <a:off x="1801325" y="4805650"/>
              <a:ext cx="118975" cy="53850"/>
            </a:xfrm>
            <a:custGeom>
              <a:avLst/>
              <a:gdLst/>
              <a:ahLst/>
              <a:cxnLst/>
              <a:rect b="b" l="0" r="r" t="0"/>
              <a:pathLst>
                <a:path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34" name="Google Shape;5692;p84">
            <a:extLst>
              <a:ext uri="{8315E29F-C26E-416C-BE7A-8EB13A53B0EF}">
                <a16:creationId xmlns:a16="http://schemas.microsoft.com/office/drawing/2010/main" id="{84674CB0-88D4-4E4A-9330-E5AF83C58DAE}"/>
              </a:ext>
            </a:extLst>
          </p:cNvPr>
          <p:cNvGrpSpPr/>
          <p:nvPr/>
        </p:nvGrpSpPr>
        <p:grpSpPr>
          <a:xfrm rot="0">
            <a:off x="5878556" y="3539558"/>
            <a:ext cx="342580" cy="337915"/>
            <a:chOff x="2084099" y="4400250"/>
            <a:chExt cx="486550" cy="479925"/>
          </a:xfrm>
        </p:grpSpPr>
        <p:sp>
          <p:nvSpPr>
            <p:cNvPr id="335" name="Google Shape;5693;p84">
              <a:extLst>
                <a:ext uri="{B828034B-D965-4C20-BB96-383C4CACD615}">
                  <a16:creationId xmlns:a16="http://schemas.microsoft.com/office/drawing/2010/main" id="{85AFCBCA-FDE1-4C5C-BA66-B0B7FF08412C}"/>
                </a:ext>
              </a:extLst>
            </p:cNvPr>
            <p:cNvSpPr/>
            <p:nvPr/>
          </p:nvSpPr>
          <p:spPr>
            <a:xfrm rot="0">
              <a:off x="2084099" y="4652249"/>
              <a:ext cx="105325" cy="90050"/>
            </a:xfrm>
            <a:custGeom>
              <a:avLst/>
              <a:gdLst/>
              <a:ahLst/>
              <a:cxnLst/>
              <a:rect b="b" l="0" r="r" t="0"/>
              <a:pathLst>
                <a:path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6" name="Google Shape;5694;p84">
              <a:extLst>
                <a:ext uri="{E61D450D-63BB-40C6-80F2-5B464D365695}">
                  <a16:creationId xmlns:a16="http://schemas.microsoft.com/office/drawing/2010/main" id="{9F484D32-2F87-4C97-B974-917E5C8F13D5}"/>
                </a:ext>
              </a:extLst>
            </p:cNvPr>
            <p:cNvSpPr/>
            <p:nvPr/>
          </p:nvSpPr>
          <p:spPr>
            <a:xfrm rot="0">
              <a:off x="2372575" y="4644174"/>
              <a:ext cx="175875" cy="226275"/>
            </a:xfrm>
            <a:custGeom>
              <a:avLst/>
              <a:gdLst/>
              <a:ahLst/>
              <a:cxnLst/>
              <a:rect b="b" l="0" r="r" t="0"/>
              <a:pathLst>
                <a:path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7" name="Google Shape;5695;p84">
              <a:extLst>
                <a:ext uri="{150B0CB5-033F-496B-95A6-858E72E9C5FB}">
                  <a16:creationId xmlns:a16="http://schemas.microsoft.com/office/drawing/2010/main" id="{92A43406-E5A9-4EA3-8379-3DA86ADE9E98}"/>
                </a:ext>
              </a:extLst>
            </p:cNvPr>
            <p:cNvSpPr/>
            <p:nvPr/>
          </p:nvSpPr>
          <p:spPr>
            <a:xfrm rot="0">
              <a:off x="2093950" y="4419400"/>
              <a:ext cx="228500" cy="174750"/>
            </a:xfrm>
            <a:custGeom>
              <a:avLst/>
              <a:gdLst/>
              <a:ahLst/>
              <a:cxnLst/>
              <a:rect b="b" l="0" r="r" t="0"/>
              <a:pathLst>
                <a:path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8" name="Google Shape;5696;p84">
              <a:extLst>
                <a:ext uri="{57EF943E-12E5-4B9A-9A80-42E491198FEC}">
                  <a16:creationId xmlns:a16="http://schemas.microsoft.com/office/drawing/2010/main" id="{B15625CD-5E85-4E56-A18C-D3FA931F80B4}"/>
                </a:ext>
              </a:extLst>
            </p:cNvPr>
            <p:cNvSpPr/>
            <p:nvPr/>
          </p:nvSpPr>
          <p:spPr>
            <a:xfrm rot="0">
              <a:off x="2224425" y="4777500"/>
              <a:ext cx="90425" cy="102675"/>
            </a:xfrm>
            <a:custGeom>
              <a:avLst/>
              <a:gdLst/>
              <a:ahLst/>
              <a:cxnLst/>
              <a:rect b="b" l="0" r="r" t="0"/>
              <a:pathLst>
                <a:path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39" name="Google Shape;5697;p84">
              <a:extLst>
                <a:ext uri="{04C80B4B-5660-4D19-872F-F3F28FC90F8B}">
                  <a16:creationId xmlns:a16="http://schemas.microsoft.com/office/drawing/2010/main" id="{4B9B4410-6B6C-48CA-9DAE-F9D5E0CC1332}"/>
                </a:ext>
              </a:extLst>
            </p:cNvPr>
            <p:cNvSpPr/>
            <p:nvPr/>
          </p:nvSpPr>
          <p:spPr>
            <a:xfrm rot="0">
              <a:off x="2454100" y="4400250"/>
              <a:ext cx="116550" cy="107300"/>
            </a:xfrm>
            <a:custGeom>
              <a:avLst/>
              <a:gdLst/>
              <a:ahLst/>
              <a:cxnLst/>
              <a:rect b="b" l="0" r="r" t="0"/>
              <a:pathLst>
                <a:path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0" name="Google Shape;5698;p84">
              <a:extLst>
                <a:ext uri="{17B036D0-4C72-4E08-B385-61CFEA374FED}">
                  <a16:creationId xmlns:a16="http://schemas.microsoft.com/office/drawing/2010/main" id="{4B1A05B5-CA89-4A79-B31C-B039E124BAF2}"/>
                </a:ext>
              </a:extLst>
            </p:cNvPr>
            <p:cNvSpPr/>
            <p:nvPr/>
          </p:nvSpPr>
          <p:spPr>
            <a:xfrm rot="0">
              <a:off x="2152975" y="4431500"/>
              <a:ext cx="381925" cy="377725"/>
            </a:xfrm>
            <a:custGeom>
              <a:avLst/>
              <a:gdLst/>
              <a:ahLst/>
              <a:cxnLst/>
              <a:rect b="b" l="0" r="r" t="0"/>
              <a:pathLst>
                <a:path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41" name="Google Shape;5699;p84">
            <a:extLst>
              <a:ext uri="{14CF0B9E-644D-446A-B45F-12BA76A74F77}">
                <a16:creationId xmlns:a16="http://schemas.microsoft.com/office/drawing/2010/main" id="{FB0DC613-D504-4A8B-B4D6-0DE28889D320}"/>
              </a:ext>
            </a:extLst>
          </p:cNvPr>
          <p:cNvGrpSpPr/>
          <p:nvPr/>
        </p:nvGrpSpPr>
        <p:grpSpPr>
          <a:xfrm rot="0">
            <a:off x="6315036" y="3538907"/>
            <a:ext cx="298169" cy="339218"/>
            <a:chOff x="2707949" y="4399324"/>
            <a:chExt cx="423475" cy="481775"/>
          </a:xfrm>
        </p:grpSpPr>
        <p:sp>
          <p:nvSpPr>
            <p:cNvPr id="342" name="Google Shape;5700;p84">
              <a:extLst>
                <a:ext uri="{EAF730F3-48D6-4F4D-9162-E88F6027C2A6}">
                  <a16:creationId xmlns:a16="http://schemas.microsoft.com/office/drawing/2010/main" id="{9C2D05F2-EA81-4812-BF3D-DECD2B88F1DE}"/>
                </a:ext>
              </a:extLst>
            </p:cNvPr>
            <p:cNvSpPr/>
            <p:nvPr/>
          </p:nvSpPr>
          <p:spPr>
            <a:xfrm rot="0">
              <a:off x="2905550" y="4515000"/>
              <a:ext cx="28275" cy="366100"/>
            </a:xfrm>
            <a:custGeom>
              <a:avLst/>
              <a:gdLst/>
              <a:ahLst/>
              <a:cxnLst/>
              <a:rect b="b" l="0" r="r" t="0"/>
              <a:pathLst>
                <a:path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3" name="Google Shape;5701;p84">
              <a:extLst>
                <a:ext uri="{722FEDCF-33D2-4D29-A551-BAC67F80165C}">
                  <a16:creationId xmlns:a16="http://schemas.microsoft.com/office/drawing/2010/main" id="{F0638A97-FC8F-4FA6-9157-C3C5E32ADCD2}"/>
                </a:ext>
              </a:extLst>
            </p:cNvPr>
            <p:cNvSpPr/>
            <p:nvPr/>
          </p:nvSpPr>
          <p:spPr>
            <a:xfrm rot="0">
              <a:off x="2962025" y="4710725"/>
              <a:ext cx="141174" cy="29225"/>
            </a:xfrm>
            <a:custGeom>
              <a:avLst/>
              <a:gdLst/>
              <a:ahLst/>
              <a:cxnLst/>
              <a:rect b="b" l="0" r="r" t="0"/>
              <a:pathLst>
                <a:path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4" name="Google Shape;5702;p84">
              <a:extLst>
                <a:ext uri="{4FF34069-9DC8-496B-A682-8DDC878C7544}">
                  <a16:creationId xmlns:a16="http://schemas.microsoft.com/office/drawing/2010/main" id="{F946BE13-5BBA-4756-966C-FE69C9047214}"/>
                </a:ext>
              </a:extLst>
            </p:cNvPr>
            <p:cNvSpPr/>
            <p:nvPr/>
          </p:nvSpPr>
          <p:spPr>
            <a:xfrm rot="0">
              <a:off x="2962025" y="4768175"/>
              <a:ext cx="141174" cy="112924"/>
            </a:xfrm>
            <a:custGeom>
              <a:avLst/>
              <a:gdLst/>
              <a:ahLst/>
              <a:cxnLst/>
              <a:rect b="b" l="0" r="r" t="0"/>
              <a:pathLst>
                <a:path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5" name="Google Shape;5703;p84">
              <a:extLst>
                <a:ext uri="{AB2BABAC-0C3E-4024-953E-4B5BC476351A}">
                  <a16:creationId xmlns:a16="http://schemas.microsoft.com/office/drawing/2010/main" id="{502FD0FE-11BF-4DA8-8A4A-C306E1946642}"/>
                </a:ext>
              </a:extLst>
            </p:cNvPr>
            <p:cNvSpPr/>
            <p:nvPr/>
          </p:nvSpPr>
          <p:spPr>
            <a:xfrm rot="0">
              <a:off x="2736175" y="4710725"/>
              <a:ext cx="141174" cy="29225"/>
            </a:xfrm>
            <a:custGeom>
              <a:avLst/>
              <a:gdLst/>
              <a:ahLst/>
              <a:cxnLst/>
              <a:rect b="b" l="0" r="r" t="0"/>
              <a:pathLst>
                <a:path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6" name="Google Shape;5704;p84">
              <a:extLst>
                <a:ext uri="{61E3FF96-F25A-407A-BF24-95DB1749B562}">
                  <a16:creationId xmlns:a16="http://schemas.microsoft.com/office/drawing/2010/main" id="{4EC0D443-BFCA-49C7-A250-4FE9F12E624C}"/>
                </a:ext>
              </a:extLst>
            </p:cNvPr>
            <p:cNvSpPr/>
            <p:nvPr/>
          </p:nvSpPr>
          <p:spPr>
            <a:xfrm rot="0">
              <a:off x="2736175" y="4768175"/>
              <a:ext cx="141174" cy="112924"/>
            </a:xfrm>
            <a:custGeom>
              <a:avLst/>
              <a:gdLst/>
              <a:ahLst/>
              <a:cxnLst/>
              <a:rect b="b" l="0" r="r" t="0"/>
              <a:pathLst>
                <a:path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7" name="Google Shape;5705;p84">
              <a:extLst>
                <a:ext uri="{6C541A8F-2B2D-4735-8B22-55C3D859AC80}">
                  <a16:creationId xmlns:a16="http://schemas.microsoft.com/office/drawing/2010/main" id="{8CB0275F-E562-44F6-8CED-741F49EB2DFD}"/>
                </a:ext>
              </a:extLst>
            </p:cNvPr>
            <p:cNvSpPr/>
            <p:nvPr/>
          </p:nvSpPr>
          <p:spPr>
            <a:xfrm rot="0">
              <a:off x="2707949" y="4515075"/>
              <a:ext cx="169400" cy="82824"/>
            </a:xfrm>
            <a:custGeom>
              <a:avLst/>
              <a:gdLst/>
              <a:ahLst/>
              <a:cxnLst/>
              <a:rect b="b" l="0" r="r" t="0"/>
              <a:pathLst>
                <a:path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8" name="Google Shape;5706;p84">
              <a:extLst>
                <a:ext uri="{7BE00540-FD97-4376-B1CA-13CA370F9F1E}">
                  <a16:creationId xmlns:a16="http://schemas.microsoft.com/office/drawing/2010/main" id="{9D3A5CA5-6B1B-4720-BFA1-CA1E2112B6C0}"/>
                </a:ext>
              </a:extLst>
            </p:cNvPr>
            <p:cNvSpPr/>
            <p:nvPr/>
          </p:nvSpPr>
          <p:spPr>
            <a:xfrm rot="0">
              <a:off x="2736175" y="4626025"/>
              <a:ext cx="141174" cy="56500"/>
            </a:xfrm>
            <a:custGeom>
              <a:avLst/>
              <a:gdLst/>
              <a:ahLst/>
              <a:cxnLst/>
              <a:rect b="b" l="0" r="r" t="0"/>
              <a:pathLst>
                <a:path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49" name="Google Shape;5707;p84">
              <a:extLst>
                <a:ext uri="{217F6395-9665-40E4-88B5-E7F3218F0C0A}">
                  <a16:creationId xmlns:a16="http://schemas.microsoft.com/office/drawing/2010/main" id="{914B9924-C8C7-4152-98B3-FFAE38FF22C9}"/>
                </a:ext>
              </a:extLst>
            </p:cNvPr>
            <p:cNvSpPr/>
            <p:nvPr/>
          </p:nvSpPr>
          <p:spPr>
            <a:xfrm rot="0">
              <a:off x="2850525" y="4430375"/>
              <a:ext cx="138325" cy="56500"/>
            </a:xfrm>
            <a:custGeom>
              <a:avLst/>
              <a:gdLst/>
              <a:ahLst/>
              <a:cxnLst/>
              <a:rect b="b" l="0" r="r" t="0"/>
              <a:pathLst>
                <a:path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0" name="Google Shape;5708;p84">
              <a:extLst>
                <a:ext uri="{1030D02D-3380-47ED-82B6-2F2614A2BBA6}">
                  <a16:creationId xmlns:a16="http://schemas.microsoft.com/office/drawing/2010/main" id="{105F7FAC-7641-4F76-84C2-160482CBB6E5}"/>
                </a:ext>
              </a:extLst>
            </p:cNvPr>
            <p:cNvSpPr/>
            <p:nvPr/>
          </p:nvSpPr>
          <p:spPr>
            <a:xfrm rot="0">
              <a:off x="2974300" y="4399350"/>
              <a:ext cx="129650" cy="87525"/>
            </a:xfrm>
            <a:custGeom>
              <a:avLst/>
              <a:gdLst/>
              <a:ahLst/>
              <a:cxnLst/>
              <a:rect b="b" l="0" r="r" t="0"/>
              <a:pathLst>
                <a:path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1" name="Google Shape;5709;p84">
              <a:extLst>
                <a:ext uri="{7AE73714-DC7B-4CAA-A4D0-03B648EBB504}">
                  <a16:creationId xmlns:a16="http://schemas.microsoft.com/office/drawing/2010/main" id="{0B8D52EE-2073-43D4-A600-FD23E8203D27}"/>
                </a:ext>
              </a:extLst>
            </p:cNvPr>
            <p:cNvSpPr/>
            <p:nvPr/>
          </p:nvSpPr>
          <p:spPr>
            <a:xfrm rot="0">
              <a:off x="2735424" y="4399324"/>
              <a:ext cx="129650" cy="87475"/>
            </a:xfrm>
            <a:custGeom>
              <a:avLst/>
              <a:gdLst/>
              <a:ahLst/>
              <a:cxnLst/>
              <a:rect b="b" l="0" r="r" t="0"/>
              <a:pathLst>
                <a:path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2" name="Google Shape;5710;p84">
              <a:extLst>
                <a:ext uri="{36FB764F-18B8-4E03-959D-34A37FBF9D22}">
                  <a16:creationId xmlns:a16="http://schemas.microsoft.com/office/drawing/2010/main" id="{D66F1BAE-5931-46EB-8097-C8E2DCF59409}"/>
                </a:ext>
              </a:extLst>
            </p:cNvPr>
            <p:cNvSpPr/>
            <p:nvPr/>
          </p:nvSpPr>
          <p:spPr>
            <a:xfrm rot="0">
              <a:off x="2962025" y="4515075"/>
              <a:ext cx="169400" cy="82824"/>
            </a:xfrm>
            <a:custGeom>
              <a:avLst/>
              <a:gdLst/>
              <a:ahLst/>
              <a:cxnLst/>
              <a:rect b="b" l="0" r="r" t="0"/>
              <a:pathLst>
                <a:path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3" name="Google Shape;5711;p84">
              <a:extLst>
                <a:ext uri="{45D66157-2F48-4F0C-9A42-B135853F13A0}">
                  <a16:creationId xmlns:a16="http://schemas.microsoft.com/office/drawing/2010/main" id="{9C15B34F-39A7-4009-B80A-8C342738279D}"/>
                </a:ext>
              </a:extLst>
            </p:cNvPr>
            <p:cNvSpPr/>
            <p:nvPr/>
          </p:nvSpPr>
          <p:spPr>
            <a:xfrm rot="0">
              <a:off x="2962025" y="4626025"/>
              <a:ext cx="141174" cy="56500"/>
            </a:xfrm>
            <a:custGeom>
              <a:avLst/>
              <a:gdLst/>
              <a:ahLst/>
              <a:cxnLst/>
              <a:rect b="b" l="0" r="r" t="0"/>
              <a:pathLst>
                <a:path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54" name="Google Shape;5712;p84">
            <a:extLst>
              <a:ext uri="{9F6A382E-58B7-4A22-A53D-D14D9C90F221}">
                <a16:creationId xmlns:a16="http://schemas.microsoft.com/office/drawing/2010/main" id="{23AC0E5A-C6F0-4183-8D74-B6689717B46A}"/>
              </a:ext>
            </a:extLst>
          </p:cNvPr>
          <p:cNvGrpSpPr/>
          <p:nvPr/>
        </p:nvGrpSpPr>
        <p:grpSpPr>
          <a:xfrm rot="0">
            <a:off x="6744555" y="3538881"/>
            <a:ext cx="275057" cy="339271"/>
            <a:chOff x="3330525" y="4399275"/>
            <a:chExt cx="390650" cy="481850"/>
          </a:xfrm>
        </p:grpSpPr>
        <p:sp>
          <p:nvSpPr>
            <p:cNvPr id="355" name="Google Shape;5713;p84">
              <a:extLst>
                <a:ext uri="{B4847415-884A-41E2-A49A-685898372AAC}">
                  <a16:creationId xmlns:a16="http://schemas.microsoft.com/office/drawing/2010/main" id="{3ECCCEE6-F0F9-42D3-914B-A486C091E0DF}"/>
                </a:ext>
              </a:extLst>
            </p:cNvPr>
            <p:cNvSpPr/>
            <p:nvPr/>
          </p:nvSpPr>
          <p:spPr>
            <a:xfrm rot="0">
              <a:off x="3543950" y="4648550"/>
              <a:ext cx="78450" cy="95775"/>
            </a:xfrm>
            <a:custGeom>
              <a:avLst/>
              <a:gdLst/>
              <a:ahLst/>
              <a:cxnLst/>
              <a:rect b="b" l="0" r="r" t="0"/>
              <a:pathLst>
                <a:path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6" name="Google Shape;5714;p84">
              <a:extLst>
                <a:ext uri="{899AD3A8-239F-488C-8832-E50EC6CA8A42}">
                  <a16:creationId xmlns:a16="http://schemas.microsoft.com/office/drawing/2010/main" id="{37FDF817-7826-4275-8875-1A5838837D9D}"/>
                </a:ext>
              </a:extLst>
            </p:cNvPr>
            <p:cNvSpPr/>
            <p:nvPr/>
          </p:nvSpPr>
          <p:spPr>
            <a:xfrm rot="0">
              <a:off x="3427250" y="4456050"/>
              <a:ext cx="197650" cy="197175"/>
            </a:xfrm>
            <a:custGeom>
              <a:avLst/>
              <a:gdLst/>
              <a:ahLst/>
              <a:cxnLst/>
              <a:rect b="b" l="0" r="r" t="0"/>
              <a:pathLst>
                <a:path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7" name="Google Shape;5715;p84">
              <a:extLst>
                <a:ext uri="{63DF7690-8AD7-4009-8A02-EF65A75B0618}">
                  <a16:creationId xmlns:a16="http://schemas.microsoft.com/office/drawing/2010/main" id="{E46CC8D3-AAAA-45B8-9B56-289D4850E86C}"/>
                </a:ext>
              </a:extLst>
            </p:cNvPr>
            <p:cNvSpPr/>
            <p:nvPr/>
          </p:nvSpPr>
          <p:spPr>
            <a:xfrm rot="0">
              <a:off x="3428150" y="4399275"/>
              <a:ext cx="166925" cy="84725"/>
            </a:xfrm>
            <a:custGeom>
              <a:avLst/>
              <a:gdLst/>
              <a:ahLst/>
              <a:cxnLst/>
              <a:rect b="b" l="0" r="r" t="0"/>
              <a:pathLst>
                <a:path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8" name="Google Shape;5716;p84">
              <a:extLst>
                <a:ext uri="{F854DA3D-AD06-4D1C-B9EB-14873F8A8031}">
                  <a16:creationId xmlns:a16="http://schemas.microsoft.com/office/drawing/2010/main" id="{94826A6E-DB4F-4E79-B83B-6EB360DB775A}"/>
                </a:ext>
              </a:extLst>
            </p:cNvPr>
            <p:cNvSpPr/>
            <p:nvPr/>
          </p:nvSpPr>
          <p:spPr>
            <a:xfrm rot="0">
              <a:off x="3330525" y="4674000"/>
              <a:ext cx="181224" cy="207125"/>
            </a:xfrm>
            <a:custGeom>
              <a:avLst/>
              <a:gdLst/>
              <a:ahLst/>
              <a:cxnLst/>
              <a:rect b="b" l="0" r="r" t="0"/>
              <a:pathLst>
                <a:path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59" name="Google Shape;5717;p84">
              <a:extLst>
                <a:ext uri="{AE2911B8-B416-40A3-9A4F-C19CC8AAB3F1}">
                  <a16:creationId xmlns:a16="http://schemas.microsoft.com/office/drawing/2010/main" id="{6442DDCC-0629-4B63-A6E5-DBE9047C30E8}"/>
                </a:ext>
              </a:extLst>
            </p:cNvPr>
            <p:cNvSpPr/>
            <p:nvPr/>
          </p:nvSpPr>
          <p:spPr>
            <a:xfrm rot="0">
              <a:off x="3540175" y="4674000"/>
              <a:ext cx="181000" cy="207100"/>
            </a:xfrm>
            <a:custGeom>
              <a:avLst/>
              <a:gdLst/>
              <a:ahLst/>
              <a:cxnLst/>
              <a:rect b="b" l="0" r="r" t="0"/>
              <a:pathLst>
                <a:path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0" name="Google Shape;5718;p84">
              <a:extLst>
                <a:ext uri="{5543854B-C0B8-4ED5-A735-58F3F7387031}">
                  <a16:creationId xmlns:a16="http://schemas.microsoft.com/office/drawing/2010/main" id="{0530F853-6005-4385-BB49-49DEDECFF5C6}"/>
                </a:ext>
              </a:extLst>
            </p:cNvPr>
            <p:cNvSpPr/>
            <p:nvPr/>
          </p:nvSpPr>
          <p:spPr>
            <a:xfrm rot="0">
              <a:off x="3429975" y="4648850"/>
              <a:ext cx="78225" cy="95400"/>
            </a:xfrm>
            <a:custGeom>
              <a:avLst/>
              <a:gdLst/>
              <a:ahLst/>
              <a:cxnLst/>
              <a:rect b="b" l="0" r="r" t="0"/>
              <a:pathLst>
                <a:path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1" name="Google Shape;5719;p84">
              <a:extLst>
                <a:ext uri="{667118AD-D1B0-4969-96BF-1E4C3EB1A773}">
                  <a16:creationId xmlns:a16="http://schemas.microsoft.com/office/drawing/2010/main" id="{0C645C6E-697F-4A85-B17A-6DCCDCB8E86F}"/>
                </a:ext>
              </a:extLst>
            </p:cNvPr>
            <p:cNvSpPr/>
            <p:nvPr/>
          </p:nvSpPr>
          <p:spPr>
            <a:xfrm rot="0">
              <a:off x="3514200" y="4681000"/>
              <a:ext cx="23150" cy="17550"/>
            </a:xfrm>
            <a:custGeom>
              <a:avLst/>
              <a:gdLst/>
              <a:ahLst/>
              <a:cxnLst/>
              <a:rect b="b" l="0" r="r" t="0"/>
              <a:pathLst>
                <a:path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62" name="Google Shape;5720;p84">
            <a:extLst>
              <a:ext uri="{5BA3C878-1F6B-4061-B190-AF7CFE42D9AC}">
                <a16:creationId xmlns:a16="http://schemas.microsoft.com/office/drawing/2010/main" id="{CC8605F4-6B45-4871-9F08-99732825CD09}"/>
              </a:ext>
            </a:extLst>
          </p:cNvPr>
          <p:cNvGrpSpPr/>
          <p:nvPr/>
        </p:nvGrpSpPr>
        <p:grpSpPr>
          <a:xfrm rot="0">
            <a:off x="7169084" y="3538890"/>
            <a:ext cx="253265" cy="339252"/>
            <a:chOff x="3938800" y="4399275"/>
            <a:chExt cx="359700" cy="481825"/>
          </a:xfrm>
        </p:grpSpPr>
        <p:sp>
          <p:nvSpPr>
            <p:cNvPr id="363" name="Google Shape;5721;p84">
              <a:extLst>
                <a:ext uri="{53DD7D72-0A34-4024-8048-E4DA4879730C}">
                  <a16:creationId xmlns:a16="http://schemas.microsoft.com/office/drawing/2010/main" id="{529FD6BD-CC9D-4406-8524-A3C0DDFB0C67}"/>
                </a:ext>
              </a:extLst>
            </p:cNvPr>
            <p:cNvSpPr/>
            <p:nvPr/>
          </p:nvSpPr>
          <p:spPr>
            <a:xfrm rot="0">
              <a:off x="4022649" y="4427524"/>
              <a:ext cx="166625" cy="84700"/>
            </a:xfrm>
            <a:custGeom>
              <a:avLst/>
              <a:gdLst/>
              <a:ahLst/>
              <a:cxnLst/>
              <a:rect b="b" l="0" r="r" t="0"/>
              <a:pathLst>
                <a:path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4" name="Google Shape;5722;p84">
              <a:extLst>
                <a:ext uri="{6E3473E3-68D6-4571-8625-074DBABB6752}">
                  <a16:creationId xmlns:a16="http://schemas.microsoft.com/office/drawing/2010/main" id="{CFD59350-350C-4D15-8A3F-17F4579360B3}"/>
                </a:ext>
              </a:extLst>
            </p:cNvPr>
            <p:cNvSpPr/>
            <p:nvPr/>
          </p:nvSpPr>
          <p:spPr>
            <a:xfrm rot="0">
              <a:off x="4021450" y="4484275"/>
              <a:ext cx="197650" cy="199225"/>
            </a:xfrm>
            <a:custGeom>
              <a:avLst/>
              <a:gdLst/>
              <a:ahLst/>
              <a:cxnLst/>
              <a:rect b="b" l="0" r="r" t="0"/>
              <a:pathLst>
                <a:path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5" name="Google Shape;5723;p84">
              <a:extLst>
                <a:ext uri="{E009B86A-983C-400A-A28A-C70220D74928}">
                  <a16:creationId xmlns:a16="http://schemas.microsoft.com/office/drawing/2010/main" id="{2ECBFCAA-04C1-4010-903E-20FC257ABD2A}"/>
                </a:ext>
              </a:extLst>
            </p:cNvPr>
            <p:cNvSpPr/>
            <p:nvPr/>
          </p:nvSpPr>
          <p:spPr>
            <a:xfrm rot="0">
              <a:off x="4054049" y="4692500"/>
              <a:ext cx="132975" cy="47450"/>
            </a:xfrm>
            <a:custGeom>
              <a:avLst/>
              <a:gdLst/>
              <a:ahLst/>
              <a:cxnLst/>
              <a:rect b="b" l="0" r="r" t="0"/>
              <a:pathLst>
                <a:path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6" name="Google Shape;5724;p84">
              <a:extLst>
                <a:ext uri="{A951AB0F-4696-4F86-B317-2D03D4E86DAE}">
                  <a16:creationId xmlns:a16="http://schemas.microsoft.com/office/drawing/2010/main" id="{D28C702E-F32E-4A49-8CB2-A160DAB7F760}"/>
                </a:ext>
              </a:extLst>
            </p:cNvPr>
            <p:cNvSpPr/>
            <p:nvPr/>
          </p:nvSpPr>
          <p:spPr>
            <a:xfrm rot="0">
              <a:off x="4163275" y="4399275"/>
              <a:ext cx="84275" cy="84200"/>
            </a:xfrm>
            <a:custGeom>
              <a:avLst/>
              <a:gdLst/>
              <a:ahLst/>
              <a:cxnLst/>
              <a:rect b="b" l="0" r="r" t="0"/>
              <a:pathLst>
                <a:path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67" name="Google Shape;5725;p84">
              <a:extLst>
                <a:ext uri="{1B639E44-E468-41F4-BE40-5FD0F5052DC6}">
                  <a16:creationId xmlns:a16="http://schemas.microsoft.com/office/drawing/2010/main" id="{C236A6EA-DC72-4CF9-BC6B-7B77A769B910}"/>
                </a:ext>
              </a:extLst>
            </p:cNvPr>
            <p:cNvSpPr/>
            <p:nvPr/>
          </p:nvSpPr>
          <p:spPr>
            <a:xfrm rot="0">
              <a:off x="3938800" y="4692800"/>
              <a:ext cx="359700" cy="188300"/>
            </a:xfrm>
            <a:custGeom>
              <a:avLst/>
              <a:gdLst/>
              <a:ahLst/>
              <a:cxnLst/>
              <a:rect b="b" l="0" r="r" t="0"/>
              <a:pathLst>
                <a:path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68" name="Google Shape;5726;p84">
            <a:extLst>
              <a:ext uri="{C76279C1-0419-4007-907A-A03BFC40B98F}">
                <a16:creationId xmlns:a16="http://schemas.microsoft.com/office/drawing/2010/main" id="{E35A8318-FE1F-493C-98C9-40DFD19ACA32}"/>
              </a:ext>
            </a:extLst>
          </p:cNvPr>
          <p:cNvGrpSpPr/>
          <p:nvPr/>
        </p:nvGrpSpPr>
        <p:grpSpPr>
          <a:xfrm rot="0">
            <a:off x="7639862" y="3538890"/>
            <a:ext cx="159038" cy="339252"/>
            <a:chOff x="4584849" y="4399275"/>
            <a:chExt cx="225875" cy="481825"/>
          </a:xfrm>
        </p:grpSpPr>
        <p:sp>
          <p:nvSpPr>
            <p:cNvPr id="369" name="Google Shape;5727;p84">
              <a:extLst>
                <a:ext uri="{B635D5F1-DF1B-4365-A44B-290CD6F3ED53}">
                  <a16:creationId xmlns:a16="http://schemas.microsoft.com/office/drawing/2010/main" id="{5D05F395-1E50-485A-B0ED-45FA15334BA7}"/>
                </a:ext>
              </a:extLst>
            </p:cNvPr>
            <p:cNvSpPr/>
            <p:nvPr/>
          </p:nvSpPr>
          <p:spPr>
            <a:xfrm rot="0">
              <a:off x="4655400" y="4399275"/>
              <a:ext cx="84700" cy="84725"/>
            </a:xfrm>
            <a:custGeom>
              <a:avLst/>
              <a:gdLst/>
              <a:ahLst/>
              <a:cxnLst/>
              <a:rect b="b" l="0" r="r" t="0"/>
              <a:pathLst>
                <a:path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70" name="Google Shape;5728;p84">
              <a:extLst>
                <a:ext uri="{215C2FB6-4DA3-490B-887B-D88F01AC2189}">
                  <a16:creationId xmlns:a16="http://schemas.microsoft.com/office/drawing/2010/main" id="{5282A07C-5B14-43C7-A4D6-D178AFFA331E}"/>
                </a:ext>
              </a:extLst>
            </p:cNvPr>
            <p:cNvSpPr/>
            <p:nvPr/>
          </p:nvSpPr>
          <p:spPr>
            <a:xfrm rot="0">
              <a:off x="4584849" y="4512200"/>
              <a:ext cx="225875" cy="368900"/>
            </a:xfrm>
            <a:custGeom>
              <a:avLst/>
              <a:gdLst/>
              <a:ahLst/>
              <a:cxnLst/>
              <a:rect b="b" l="0" r="r" t="0"/>
              <a:pathLst>
                <a:path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sp>
        <p:nvSpPr>
          <p:cNvPr id="371" name="Google Shape;5729;p84">
            <a:extLst>
              <a:ext uri="{AC29B330-42B7-41EE-8B45-AD08009FF03B}">
                <a16:creationId xmlns:a16="http://schemas.microsoft.com/office/drawing/2010/main" id="{54D30E61-B3E5-4782-8575-66ED489E57C4}"/>
              </a:ext>
            </a:extLst>
          </p:cNvPr>
          <p:cNvSpPr/>
          <p:nvPr/>
        </p:nvSpPr>
        <p:spPr>
          <a:xfrm rot="0">
            <a:off x="7957998" y="3538820"/>
            <a:ext cx="372275" cy="339112"/>
          </a:xfrm>
          <a:custGeom>
            <a:avLst/>
            <a:gdLst/>
            <a:ahLst/>
            <a:cxnLst/>
            <a:rect b="b" l="0" r="r" t="0"/>
            <a:pathLst>
              <a:path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435d74"/>
                </a:solidFill>
              </a:rPr>
              <a:t/>
            </a:r>
            <a:endParaRPr dirty="0" lang="en-US">
              <a:solidFill>
                <a:srgbClr val="435d74"/>
              </a:solidFill>
            </a:endParaRPr>
          </a:p>
        </p:txBody>
      </p:sp>
      <p:grpSp>
        <p:nvGrpSpPr>
          <p:cNvPr id="372" name="Google Shape;5730;p84">
            <a:extLst>
              <a:ext uri="{DCA93FAF-5ED3-4145-B39E-70FBCF601FDA}">
                <a16:creationId xmlns:a16="http://schemas.microsoft.com/office/drawing/2010/main" id="{104443BB-2048-453B-B788-47127AB317A8}"/>
              </a:ext>
            </a:extLst>
          </p:cNvPr>
          <p:cNvGrpSpPr/>
          <p:nvPr/>
        </p:nvGrpSpPr>
        <p:grpSpPr>
          <a:xfrm rot="0">
            <a:off x="1049680" y="3951795"/>
            <a:ext cx="339252" cy="339252"/>
            <a:chOff x="5642550" y="4399275"/>
            <a:chExt cx="481825" cy="481825"/>
          </a:xfrm>
        </p:grpSpPr>
        <p:sp>
          <p:nvSpPr>
            <p:cNvPr id="373" name="Google Shape;5731;p84">
              <a:extLst>
                <a:ext uri="{1F4BD9DD-0F28-412F-A7F6-633B88FC1EB0}">
                  <a16:creationId xmlns:a16="http://schemas.microsoft.com/office/drawing/2010/main" id="{C14AD0B0-9CDB-44FB-AF3E-30E83323C9F5}"/>
                </a:ext>
              </a:extLst>
            </p:cNvPr>
            <p:cNvSpPr/>
            <p:nvPr/>
          </p:nvSpPr>
          <p:spPr>
            <a:xfrm rot="0">
              <a:off x="5642550" y="439927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74" name="Google Shape;5732;p84">
              <a:extLst>
                <a:ext uri="{CF1B8C05-F4F3-4785-9725-738ACBD29A86}">
                  <a16:creationId xmlns:a16="http://schemas.microsoft.com/office/drawing/2010/main" id="{B3EB8B23-8D82-4665-8702-8C79499951F5}"/>
                </a:ext>
              </a:extLst>
            </p:cNvPr>
            <p:cNvSpPr/>
            <p:nvPr/>
          </p:nvSpPr>
          <p:spPr>
            <a:xfrm rot="0">
              <a:off x="5756374" y="4626100"/>
              <a:ext cx="254100" cy="28275"/>
            </a:xfrm>
            <a:custGeom>
              <a:avLst/>
              <a:gdLst/>
              <a:ahLst/>
              <a:cxnLst/>
              <a:rect b="b" l="0" r="r" t="0"/>
              <a:pathLst>
                <a:path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75" name="Google Shape;5733;p84">
            <a:extLst>
              <a:ext uri="{E5DDB9C2-545B-43E3-9F40-EB57F8B94155}">
                <a16:creationId xmlns:a16="http://schemas.microsoft.com/office/drawing/2010/main" id="{74B1FD23-6FA7-4204-9B66-ACB0230B36B5}"/>
              </a:ext>
            </a:extLst>
          </p:cNvPr>
          <p:cNvGrpSpPr/>
          <p:nvPr/>
        </p:nvGrpSpPr>
        <p:grpSpPr>
          <a:xfrm rot="0">
            <a:off x="2859815" y="3963702"/>
            <a:ext cx="363316" cy="315437"/>
            <a:chOff x="6218300" y="4416175"/>
            <a:chExt cx="516000" cy="448000"/>
          </a:xfrm>
        </p:grpSpPr>
        <p:sp>
          <p:nvSpPr>
            <p:cNvPr id="376" name="Google Shape;5734;p84">
              <a:extLst>
                <a:ext uri="{9CE3AB12-95BF-4D3D-A4C4-2C1694DD90C6}">
                  <a16:creationId xmlns:a16="http://schemas.microsoft.com/office/drawing/2010/main" id="{0DC87938-2AB0-4FF8-97C6-B93DDC5BEE3D}"/>
                </a:ext>
              </a:extLst>
            </p:cNvPr>
            <p:cNvSpPr/>
            <p:nvPr/>
          </p:nvSpPr>
          <p:spPr>
            <a:xfrm rot="0">
              <a:off x="6462150" y="4525375"/>
              <a:ext cx="28250" cy="141249"/>
            </a:xfrm>
            <a:custGeom>
              <a:avLst/>
              <a:gdLst/>
              <a:ahLst/>
              <a:cxnLst/>
              <a:rect b="b" l="0" r="r" t="0"/>
              <a:pathLst>
                <a:path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77" name="Google Shape;5735;p84">
              <a:extLst>
                <a:ext uri="{28767F38-C9E4-4BF4-B00F-7E94EB4C2DC2}">
                  <a16:creationId xmlns:a16="http://schemas.microsoft.com/office/drawing/2010/main" id="{3FD1EEB1-5780-43AD-A7D9-330DF1CA682A}"/>
                </a:ext>
              </a:extLst>
            </p:cNvPr>
            <p:cNvSpPr/>
            <p:nvPr/>
          </p:nvSpPr>
          <p:spPr>
            <a:xfrm rot="0">
              <a:off x="6218300" y="4416175"/>
              <a:ext cx="516000" cy="448000"/>
            </a:xfrm>
            <a:custGeom>
              <a:avLst/>
              <a:gdLst/>
              <a:ahLst/>
              <a:cxnLst/>
              <a:rect b="b" l="0" r="r" t="0"/>
              <a:pathLst>
                <a:path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78" name="Google Shape;5736;p84">
              <a:extLst>
                <a:ext uri="{221AE9A7-7E77-4303-8620-C8C69C5019F8}">
                  <a16:creationId xmlns:a16="http://schemas.microsoft.com/office/drawing/2010/main" id="{9917D46E-A18F-4D69-BB4F-6A91BAF8A130}"/>
                </a:ext>
              </a:extLst>
            </p:cNvPr>
            <p:cNvSpPr/>
            <p:nvPr/>
          </p:nvSpPr>
          <p:spPr>
            <a:xfrm rot="0">
              <a:off x="6462150" y="4751225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79" name="Google Shape;5737;p84">
            <a:extLst>
              <a:ext uri="{AD72A2D7-91C4-43F3-A537-2D12335B39CD}">
                <a16:creationId xmlns:a16="http://schemas.microsoft.com/office/drawing/2010/main" id="{2C1DA974-C417-4645-AE94-B64F6B426CD4}"/>
              </a:ext>
            </a:extLst>
          </p:cNvPr>
          <p:cNvGrpSpPr/>
          <p:nvPr/>
        </p:nvGrpSpPr>
        <p:grpSpPr>
          <a:xfrm rot="0">
            <a:off x="5918878" y="3951792"/>
            <a:ext cx="339252" cy="339252"/>
            <a:chOff x="899850" y="4992125"/>
            <a:chExt cx="481825" cy="481825"/>
          </a:xfrm>
        </p:grpSpPr>
        <p:sp>
          <p:nvSpPr>
            <p:cNvPr id="380" name="Google Shape;5738;p84">
              <a:extLst>
                <a:ext uri="{1834E126-8C90-4B25-807E-5EE7D8191C48}">
                  <a16:creationId xmlns:a16="http://schemas.microsoft.com/office/drawing/2010/main" id="{75964AC4-84D7-4C1F-AEBC-45861349DF8B}"/>
                </a:ext>
              </a:extLst>
            </p:cNvPr>
            <p:cNvSpPr/>
            <p:nvPr/>
          </p:nvSpPr>
          <p:spPr>
            <a:xfrm rot="0">
              <a:off x="1126600" y="5360099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81" name="Google Shape;5739;p84">
              <a:extLst>
                <a:ext uri="{08B7AAE2-50A9-4988-81AB-90E12802151E}">
                  <a16:creationId xmlns:a16="http://schemas.microsoft.com/office/drawing/2010/main" id="{3593FD1D-7F26-453C-863F-1F5569D874DF}"/>
                </a:ext>
              </a:extLst>
            </p:cNvPr>
            <p:cNvSpPr/>
            <p:nvPr/>
          </p:nvSpPr>
          <p:spPr>
            <a:xfrm rot="0">
              <a:off x="1056050" y="5079899"/>
              <a:ext cx="169400" cy="194950"/>
            </a:xfrm>
            <a:custGeom>
              <a:avLst/>
              <a:gdLst/>
              <a:ahLst/>
              <a:cxnLst/>
              <a:rect b="b" l="0" r="r" t="0"/>
              <a:pathLst>
                <a:path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82" name="Google Shape;5740;p84">
              <a:extLst>
                <a:ext uri="{3C21DF79-11C0-4BFB-8C65-75EC75B2146C}">
                  <a16:creationId xmlns:a16="http://schemas.microsoft.com/office/drawing/2010/main" id="{A9501820-9BE3-48BF-815A-38C898202EA7}"/>
                </a:ext>
              </a:extLst>
            </p:cNvPr>
            <p:cNvSpPr/>
            <p:nvPr/>
          </p:nvSpPr>
          <p:spPr>
            <a:xfrm rot="0">
              <a:off x="899850" y="499212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83" name="Google Shape;5741;p84">
            <a:extLst>
              <a:ext uri="{61B75846-9A26-4CCB-82D1-18FC8BE74D55}">
                <a16:creationId xmlns:a16="http://schemas.microsoft.com/office/drawing/2010/main" id="{B329B530-2271-4851-A66C-7989C339784F}"/>
              </a:ext>
            </a:extLst>
          </p:cNvPr>
          <p:cNvGrpSpPr/>
          <p:nvPr/>
        </p:nvGrpSpPr>
        <p:grpSpPr>
          <a:xfrm rot="0">
            <a:off x="5461708" y="3951792"/>
            <a:ext cx="339252" cy="339252"/>
            <a:chOff x="1492675" y="4992125"/>
            <a:chExt cx="481825" cy="481825"/>
          </a:xfrm>
        </p:grpSpPr>
        <p:sp>
          <p:nvSpPr>
            <p:cNvPr id="384" name="Google Shape;5742;p84">
              <a:extLst>
                <a:ext uri="{B1B0AEBD-8BE5-40F1-9913-914B07F1BA2D}">
                  <a16:creationId xmlns:a16="http://schemas.microsoft.com/office/drawing/2010/main" id="{C784B70B-6035-449F-BCD6-DB10D9BC4D7D}"/>
                </a:ext>
              </a:extLst>
            </p:cNvPr>
            <p:cNvSpPr/>
            <p:nvPr/>
          </p:nvSpPr>
          <p:spPr>
            <a:xfrm rot="0">
              <a:off x="1492675" y="499212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85" name="Google Shape;5743;p84">
              <a:extLst>
                <a:ext uri="{4E2588FB-E984-4246-B181-4DD7E50B7779}">
                  <a16:creationId xmlns:a16="http://schemas.microsoft.com/office/drawing/2010/main" id="{BC01FEC0-E632-4B60-9C4C-FE3D4F493FC0}"/>
                </a:ext>
              </a:extLst>
            </p:cNvPr>
            <p:cNvSpPr/>
            <p:nvPr/>
          </p:nvSpPr>
          <p:spPr>
            <a:xfrm rot="0">
              <a:off x="1639625" y="5170175"/>
              <a:ext cx="190100" cy="125750"/>
            </a:xfrm>
            <a:custGeom>
              <a:avLst/>
              <a:gdLst/>
              <a:ahLst/>
              <a:cxnLst/>
              <a:rect b="b" l="0" r="r" t="0"/>
              <a:pathLst>
                <a:path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86" name="Google Shape;5744;p84">
            <a:extLst>
              <a:ext uri="{9277C9AC-3366-4449-AAD8-4B9FDCE0826C}">
                <a16:creationId xmlns:a16="http://schemas.microsoft.com/office/drawing/2010/main" id="{98B4099B-0E7D-41B1-B2AE-AFC10302D743}"/>
              </a:ext>
            </a:extLst>
          </p:cNvPr>
          <p:cNvGrpSpPr/>
          <p:nvPr/>
        </p:nvGrpSpPr>
        <p:grpSpPr>
          <a:xfrm rot="0">
            <a:off x="5004462" y="3951792"/>
            <a:ext cx="339252" cy="339252"/>
            <a:chOff x="2085525" y="4992125"/>
            <a:chExt cx="481825" cy="481825"/>
          </a:xfrm>
        </p:grpSpPr>
        <p:sp>
          <p:nvSpPr>
            <p:cNvPr id="387" name="Google Shape;5745;p84">
              <a:extLst>
                <a:ext uri="{4A71B3CB-1184-4043-B62A-FA5BAA9780E6}">
                  <a16:creationId xmlns:a16="http://schemas.microsoft.com/office/drawing/2010/main" id="{5A2FA3CA-A114-457D-9C92-246DCB53E7A6}"/>
                </a:ext>
              </a:extLst>
            </p:cNvPr>
            <p:cNvSpPr/>
            <p:nvPr/>
          </p:nvSpPr>
          <p:spPr>
            <a:xfrm rot="0">
              <a:off x="2244150" y="5152125"/>
              <a:ext cx="164500" cy="161825"/>
            </a:xfrm>
            <a:custGeom>
              <a:avLst/>
              <a:gdLst/>
              <a:ahLst/>
              <a:cxnLst/>
              <a:rect b="b" l="0" r="r" t="0"/>
              <a:pathLst>
                <a:path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88" name="Google Shape;5746;p84">
              <a:extLst>
                <a:ext uri="{BE216F8A-D4CF-406A-AB38-EFE49486FCDA}">
                  <a16:creationId xmlns:a16="http://schemas.microsoft.com/office/drawing/2010/main" id="{0B2157D7-D117-4D03-BCE3-29A4B48C2D01}"/>
                </a:ext>
              </a:extLst>
            </p:cNvPr>
            <p:cNvSpPr/>
            <p:nvPr/>
          </p:nvSpPr>
          <p:spPr>
            <a:xfrm rot="0">
              <a:off x="2085525" y="499212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89" name="Google Shape;5747;p84">
            <a:extLst>
              <a:ext uri="{C40E03FF-7A92-4F6E-AA3F-EEF6FF0BEF70}">
                <a16:creationId xmlns:a16="http://schemas.microsoft.com/office/drawing/2010/main" id="{F055D465-A559-4872-ACB4-8A6463AB6AF7}"/>
              </a:ext>
            </a:extLst>
          </p:cNvPr>
          <p:cNvGrpSpPr/>
          <p:nvPr/>
        </p:nvGrpSpPr>
        <p:grpSpPr>
          <a:xfrm rot="0">
            <a:off x="6833221" y="3951792"/>
            <a:ext cx="339252" cy="339252"/>
            <a:chOff x="2678350" y="4992125"/>
            <a:chExt cx="481825" cy="481825"/>
          </a:xfrm>
        </p:grpSpPr>
        <p:sp>
          <p:nvSpPr>
            <p:cNvPr id="390" name="Google Shape;5748;p84">
              <a:extLst>
                <a:ext uri="{C5F63910-9B87-45D8-9960-4AB88E4913C3}">
                  <a16:creationId xmlns:a16="http://schemas.microsoft.com/office/drawing/2010/main" id="{4CDC31FC-8CA9-4D64-9414-FED5AD97FBD9}"/>
                </a:ext>
              </a:extLst>
            </p:cNvPr>
            <p:cNvSpPr/>
            <p:nvPr/>
          </p:nvSpPr>
          <p:spPr>
            <a:xfrm rot="0">
              <a:off x="2975725" y="5079150"/>
              <a:ext cx="56475" cy="309125"/>
            </a:xfrm>
            <a:custGeom>
              <a:avLst/>
              <a:gdLst/>
              <a:ahLst/>
              <a:cxnLst/>
              <a:rect b="b" l="0" r="r" t="0"/>
              <a:pathLst>
                <a:path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91" name="Google Shape;5749;p84">
              <a:extLst>
                <a:ext uri="{3185FD0F-0B53-47E8-9224-01498C017627}">
                  <a16:creationId xmlns:a16="http://schemas.microsoft.com/office/drawing/2010/main" id="{8A58DF7A-49E0-4C4A-ACDA-C89591459536}"/>
                </a:ext>
              </a:extLst>
            </p:cNvPr>
            <p:cNvSpPr/>
            <p:nvPr/>
          </p:nvSpPr>
          <p:spPr>
            <a:xfrm rot="0">
              <a:off x="2806350" y="5162500"/>
              <a:ext cx="84700" cy="225775"/>
            </a:xfrm>
            <a:custGeom>
              <a:avLst/>
              <a:gdLst/>
              <a:ahLst/>
              <a:cxnLst/>
              <a:rect b="b" l="0" r="r" t="0"/>
              <a:pathLst>
                <a:path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92" name="Google Shape;5750;p84">
              <a:extLst>
                <a:ext uri="{C099A68F-36F4-402F-9729-462C16CD3686}">
                  <a16:creationId xmlns:a16="http://schemas.microsoft.com/office/drawing/2010/main" id="{892B8E3A-DFC8-480B-8D71-7FD8A485A80C}"/>
                </a:ext>
              </a:extLst>
            </p:cNvPr>
            <p:cNvSpPr/>
            <p:nvPr/>
          </p:nvSpPr>
          <p:spPr>
            <a:xfrm rot="0">
              <a:off x="2678350" y="499212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93" name="Google Shape;5751;p84">
            <a:extLst>
              <a:ext uri="{29CFC7D8-3C5C-4622-9D3D-F5D931DF9BE1}">
                <a16:creationId xmlns:a16="http://schemas.microsoft.com/office/drawing/2010/main" id="{F5A5603A-4166-4C18-ADAA-1B6B200E3E92}"/>
              </a:ext>
            </a:extLst>
          </p:cNvPr>
          <p:cNvGrpSpPr/>
          <p:nvPr/>
        </p:nvGrpSpPr>
        <p:grpSpPr>
          <a:xfrm rot="0">
            <a:off x="4628816" y="3951792"/>
            <a:ext cx="339252" cy="339252"/>
            <a:chOff x="3271200" y="4992125"/>
            <a:chExt cx="481825" cy="481825"/>
          </a:xfrm>
        </p:grpSpPr>
        <p:sp>
          <p:nvSpPr>
            <p:cNvPr id="394" name="Google Shape;5752;p84">
              <a:extLst>
                <a:ext uri="{E54CAB36-EE88-4529-A81C-18AB8B9A4D7B}">
                  <a16:creationId xmlns:a16="http://schemas.microsoft.com/office/drawing/2010/main" id="{242972D7-79EA-4124-B953-42825FDED9F9}"/>
                </a:ext>
              </a:extLst>
            </p:cNvPr>
            <p:cNvSpPr/>
            <p:nvPr/>
          </p:nvSpPr>
          <p:spPr>
            <a:xfrm rot="0">
              <a:off x="3497950" y="5106025"/>
              <a:ext cx="28250" cy="28250"/>
            </a:xfrm>
            <a:custGeom>
              <a:avLst/>
              <a:gdLst/>
              <a:ahLst/>
              <a:cxnLst/>
              <a:rect b="b" l="0" r="r" t="0"/>
              <a:pathLst>
                <a:path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95" name="Google Shape;5753;p84">
              <a:extLst>
                <a:ext uri="{F75C637D-8DA3-45E8-8883-F5EC983C92A2}">
                  <a16:creationId xmlns:a16="http://schemas.microsoft.com/office/drawing/2010/main" id="{2B84FA1B-CF49-4622-8DFD-5D84303B541C}"/>
                </a:ext>
              </a:extLst>
            </p:cNvPr>
            <p:cNvSpPr/>
            <p:nvPr/>
          </p:nvSpPr>
          <p:spPr>
            <a:xfrm rot="0">
              <a:off x="3497950" y="5218950"/>
              <a:ext cx="28250" cy="141174"/>
            </a:xfrm>
            <a:custGeom>
              <a:avLst/>
              <a:gdLst/>
              <a:ahLst/>
              <a:cxnLst/>
              <a:rect b="b" l="0" r="r" t="0"/>
              <a:pathLst>
                <a:path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96" name="Google Shape;5754;p84">
              <a:extLst>
                <a:ext uri="{3DDC6ED5-B548-4BF9-B01C-EB978B42E5AF}">
                  <a16:creationId xmlns:a16="http://schemas.microsoft.com/office/drawing/2010/main" id="{6D603B00-1F5F-4120-A6FD-FB1436C0D388}"/>
                </a:ext>
              </a:extLst>
            </p:cNvPr>
            <p:cNvSpPr/>
            <p:nvPr/>
          </p:nvSpPr>
          <p:spPr>
            <a:xfrm rot="0">
              <a:off x="3271200" y="4992125"/>
              <a:ext cx="481825" cy="481825"/>
            </a:xfrm>
            <a:custGeom>
              <a:avLst/>
              <a:gdLst/>
              <a:ahLst/>
              <a:cxnLst/>
              <a:rect b="b" l="0" r="r" t="0"/>
              <a:pathLst>
                <a:path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397" name="Google Shape;5755;p84">
            <a:extLst>
              <a:ext uri="{1158AEBA-28E7-4451-9732-F73B61A8E254}">
                <a16:creationId xmlns:a16="http://schemas.microsoft.com/office/drawing/2010/main" id="{998A6603-71CE-4DB0-8C9E-929E7E08FCD4}"/>
              </a:ext>
            </a:extLst>
          </p:cNvPr>
          <p:cNvGrpSpPr/>
          <p:nvPr/>
        </p:nvGrpSpPr>
        <p:grpSpPr>
          <a:xfrm rot="0">
            <a:off x="7290263" y="3952822"/>
            <a:ext cx="339411" cy="337193"/>
            <a:chOff x="3863900" y="4993625"/>
            <a:chExt cx="482049" cy="478900"/>
          </a:xfrm>
        </p:grpSpPr>
        <p:sp>
          <p:nvSpPr>
            <p:cNvPr id="398" name="Google Shape;5756;p84">
              <a:extLst>
                <a:ext uri="{F5400A46-FF7C-408B-9589-AFC222156F21}">
                  <a16:creationId xmlns:a16="http://schemas.microsoft.com/office/drawing/2010/main" id="{E0CA6DB7-365F-4C81-8850-A791235A6C4B}"/>
                </a:ext>
              </a:extLst>
            </p:cNvPr>
            <p:cNvSpPr/>
            <p:nvPr/>
          </p:nvSpPr>
          <p:spPr>
            <a:xfrm rot="0">
              <a:off x="3877525" y="5058825"/>
              <a:ext cx="315450" cy="164749"/>
            </a:xfrm>
            <a:custGeom>
              <a:avLst/>
              <a:gdLst/>
              <a:ahLst/>
              <a:cxnLst/>
              <a:rect b="b" l="0" r="r" t="0"/>
              <a:pathLst>
                <a:path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399" name="Google Shape;5757;p84">
              <a:extLst>
                <a:ext uri="{66E5759F-836E-4180-A328-745FA786D317}">
                  <a16:creationId xmlns:a16="http://schemas.microsoft.com/office/drawing/2010/main" id="{D91A60B0-7414-408B-8345-2DC9BC939F49}"/>
                </a:ext>
              </a:extLst>
            </p:cNvPr>
            <p:cNvSpPr/>
            <p:nvPr/>
          </p:nvSpPr>
          <p:spPr>
            <a:xfrm rot="0">
              <a:off x="4113750" y="5133350"/>
              <a:ext cx="232200" cy="339175"/>
            </a:xfrm>
            <a:custGeom>
              <a:avLst/>
              <a:gdLst/>
              <a:ahLst/>
              <a:cxnLst/>
              <a:rect b="b" l="0" r="r" t="0"/>
              <a:pathLst>
                <a:path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0" name="Google Shape;5758;p84">
              <a:extLst>
                <a:ext uri="{8925306B-58F0-437C-86EE-5C218D73E305}">
                  <a16:creationId xmlns:a16="http://schemas.microsoft.com/office/drawing/2010/main" id="{DA881138-576B-4433-BF86-EDDDB6B3573A}"/>
                </a:ext>
              </a:extLst>
            </p:cNvPr>
            <p:cNvSpPr/>
            <p:nvPr/>
          </p:nvSpPr>
          <p:spPr>
            <a:xfrm rot="0">
              <a:off x="3998800" y="4993625"/>
              <a:ext cx="334125" cy="168500"/>
            </a:xfrm>
            <a:custGeom>
              <a:avLst/>
              <a:gdLst/>
              <a:ahLst/>
              <a:cxnLst/>
              <a:rect b="b" l="0" r="r" t="0"/>
              <a:pathLst>
                <a:path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1" name="Google Shape;5759;p84">
              <a:extLst>
                <a:ext uri="{4C4C7B26-9756-4CE0-8418-B92E4E79D1AE}">
                  <a16:creationId xmlns:a16="http://schemas.microsoft.com/office/drawing/2010/main" id="{E95C9307-7CBC-4D49-B52C-43E0A43F52D5}"/>
                </a:ext>
              </a:extLst>
            </p:cNvPr>
            <p:cNvSpPr/>
            <p:nvPr/>
          </p:nvSpPr>
          <p:spPr>
            <a:xfrm rot="0">
              <a:off x="3863900" y="5132450"/>
              <a:ext cx="221650" cy="339925"/>
            </a:xfrm>
            <a:custGeom>
              <a:avLst/>
              <a:gdLst/>
              <a:ahLst/>
              <a:cxnLst/>
              <a:rect b="b" l="0" r="r" t="0"/>
              <a:pathLst>
                <a:path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402" name="Google Shape;5760;p84">
            <a:extLst>
              <a:ext uri="{115A9C04-F656-4E50-A584-DA7C3224EA54}">
                <a16:creationId xmlns:a16="http://schemas.microsoft.com/office/drawing/2010/main" id="{38E82E2B-3EBA-4850-BDBF-D26065647C9E}"/>
              </a:ext>
            </a:extLst>
          </p:cNvPr>
          <p:cNvGrpSpPr/>
          <p:nvPr/>
        </p:nvGrpSpPr>
        <p:grpSpPr>
          <a:xfrm rot="0">
            <a:off x="7747436" y="3952822"/>
            <a:ext cx="339411" cy="337193"/>
            <a:chOff x="4456725" y="4993625"/>
            <a:chExt cx="482049" cy="478900"/>
          </a:xfrm>
        </p:grpSpPr>
        <p:sp>
          <p:nvSpPr>
            <p:cNvPr id="403" name="Google Shape;5761;p84">
              <a:extLst>
                <a:ext uri="{4A0BC81A-C224-4EAF-A729-EFAE09F0C872}">
                  <a16:creationId xmlns:a16="http://schemas.microsoft.com/office/drawing/2010/main" id="{4C7E8502-406E-4D8D-96FE-593EB9676729}"/>
                </a:ext>
              </a:extLst>
            </p:cNvPr>
            <p:cNvSpPr/>
            <p:nvPr/>
          </p:nvSpPr>
          <p:spPr>
            <a:xfrm rot="0">
              <a:off x="4470349" y="5058825"/>
              <a:ext cx="315450" cy="164749"/>
            </a:xfrm>
            <a:custGeom>
              <a:avLst/>
              <a:gdLst/>
              <a:ahLst/>
              <a:cxnLst/>
              <a:rect b="b" l="0" r="r" t="0"/>
              <a:pathLst>
                <a:path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4" name="Google Shape;5762;p84">
              <a:extLst>
                <a:ext uri="{9F167F1D-C30D-448C-B544-CDC3517FD721}">
                  <a16:creationId xmlns:a16="http://schemas.microsoft.com/office/drawing/2010/main" id="{97D5AF1F-B87E-4033-A1B2-CF504145ADC6}"/>
                </a:ext>
              </a:extLst>
            </p:cNvPr>
            <p:cNvSpPr/>
            <p:nvPr/>
          </p:nvSpPr>
          <p:spPr>
            <a:xfrm rot="0">
              <a:off x="4706575" y="5133350"/>
              <a:ext cx="232200" cy="339175"/>
            </a:xfrm>
            <a:custGeom>
              <a:avLst/>
              <a:gdLst/>
              <a:ahLst/>
              <a:cxnLst/>
              <a:rect b="b" l="0" r="r" t="0"/>
              <a:pathLst>
                <a:path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5" name="Google Shape;5763;p84">
              <a:extLst>
                <a:ext uri="{CD632BD2-9F47-41BC-A7A3-F1EE69AB2F3F}">
                  <a16:creationId xmlns:a16="http://schemas.microsoft.com/office/drawing/2010/main" id="{C53BB953-B992-4C6A-AF65-9B903511AFB1}"/>
                </a:ext>
              </a:extLst>
            </p:cNvPr>
            <p:cNvSpPr/>
            <p:nvPr/>
          </p:nvSpPr>
          <p:spPr>
            <a:xfrm rot="0">
              <a:off x="4591625" y="4993625"/>
              <a:ext cx="334125" cy="168500"/>
            </a:xfrm>
            <a:custGeom>
              <a:avLst/>
              <a:gdLst/>
              <a:ahLst/>
              <a:cxnLst/>
              <a:rect b="b" l="0" r="r" t="0"/>
              <a:pathLst>
                <a:path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6" name="Google Shape;5764;p84">
              <a:extLst>
                <a:ext uri="{704FD0FE-6EF2-4F4B-A2AE-4752827550FB}">
                  <a16:creationId xmlns:a16="http://schemas.microsoft.com/office/drawing/2010/main" id="{6D4ABD51-21E2-4BFB-B5B0-270F4CDDF1E8}"/>
                </a:ext>
              </a:extLst>
            </p:cNvPr>
            <p:cNvSpPr/>
            <p:nvPr/>
          </p:nvSpPr>
          <p:spPr>
            <a:xfrm rot="0">
              <a:off x="4456725" y="5132450"/>
              <a:ext cx="221650" cy="339925"/>
            </a:xfrm>
            <a:custGeom>
              <a:avLst/>
              <a:gdLst/>
              <a:ahLst/>
              <a:cxnLst/>
              <a:rect b="b" l="0" r="r" t="0"/>
              <a:pathLst>
                <a:path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  <p:grpSp>
        <p:nvGrpSpPr>
          <p:cNvPr id="407" name="Google Shape;5765;p84">
            <a:extLst>
              <a:ext uri="{A8F9EB4F-ADE5-45C2-9D4B-64AB93B45491}">
                <a16:creationId xmlns:a16="http://schemas.microsoft.com/office/drawing/2010/main" id="{C4325498-5A07-4FCA-A1CF-D17649AAF276}"/>
              </a:ext>
            </a:extLst>
          </p:cNvPr>
          <p:cNvGrpSpPr/>
          <p:nvPr/>
        </p:nvGrpSpPr>
        <p:grpSpPr>
          <a:xfrm rot="0">
            <a:off x="6376030" y="3952812"/>
            <a:ext cx="339411" cy="337211"/>
            <a:chOff x="5049575" y="4993600"/>
            <a:chExt cx="482049" cy="478925"/>
          </a:xfrm>
        </p:grpSpPr>
        <p:sp>
          <p:nvSpPr>
            <p:cNvPr id="408" name="Google Shape;5766;p84">
              <a:extLst>
                <a:ext uri="{11F6C637-A13D-4AFB-88AC-1F3170066A87}">
                  <a16:creationId xmlns:a16="http://schemas.microsoft.com/office/drawing/2010/main" id="{898701D6-770B-4249-B4C7-594CC4F061AA}"/>
                </a:ext>
              </a:extLst>
            </p:cNvPr>
            <p:cNvSpPr/>
            <p:nvPr/>
          </p:nvSpPr>
          <p:spPr>
            <a:xfrm rot="0">
              <a:off x="5063200" y="5058825"/>
              <a:ext cx="315450" cy="164749"/>
            </a:xfrm>
            <a:custGeom>
              <a:avLst/>
              <a:gdLst/>
              <a:ahLst/>
              <a:cxnLst/>
              <a:rect b="b" l="0" r="r" t="0"/>
              <a:pathLst>
                <a:path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09" name="Google Shape;5767;p84">
              <a:extLst>
                <a:ext uri="{A451CBB0-C6D0-4007-B6F2-4560CFA16178}">
                  <a16:creationId xmlns:a16="http://schemas.microsoft.com/office/drawing/2010/main" id="{7AC85280-9098-42D0-A187-B3F17844E653}"/>
                </a:ext>
              </a:extLst>
            </p:cNvPr>
            <p:cNvSpPr/>
            <p:nvPr/>
          </p:nvSpPr>
          <p:spPr>
            <a:xfrm rot="0">
              <a:off x="5299425" y="5133350"/>
              <a:ext cx="232200" cy="339175"/>
            </a:xfrm>
            <a:custGeom>
              <a:avLst/>
              <a:gdLst/>
              <a:ahLst/>
              <a:cxnLst/>
              <a:rect b="b" l="0" r="r" t="0"/>
              <a:pathLst>
                <a:path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10" name="Google Shape;5768;p84">
              <a:extLst>
                <a:ext uri="{1FC7DBC4-C570-4788-904A-97F2CE69CED2}">
                  <a16:creationId xmlns:a16="http://schemas.microsoft.com/office/drawing/2010/main" id="{5D149130-E946-49C4-8122-820F01FB96DD}"/>
                </a:ext>
              </a:extLst>
            </p:cNvPr>
            <p:cNvSpPr/>
            <p:nvPr/>
          </p:nvSpPr>
          <p:spPr>
            <a:xfrm rot="0">
              <a:off x="5184474" y="4993600"/>
              <a:ext cx="334125" cy="168525"/>
            </a:xfrm>
            <a:custGeom>
              <a:avLst/>
              <a:gdLst/>
              <a:ahLst/>
              <a:cxnLst/>
              <a:rect b="b" l="0" r="r" t="0"/>
              <a:pathLst>
                <a:path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  <p:sp>
          <p:nvSpPr>
            <p:cNvPr id="411" name="Google Shape;5769;p84">
              <a:extLst>
                <a:ext uri="{3C9324DB-092E-4224-AA65-607621C7A7E2}">
                  <a16:creationId xmlns:a16="http://schemas.microsoft.com/office/drawing/2010/main" id="{6372C6D1-2700-460E-90D0-CA89D0E87E05}"/>
                </a:ext>
              </a:extLst>
            </p:cNvPr>
            <p:cNvSpPr/>
            <p:nvPr/>
          </p:nvSpPr>
          <p:spPr>
            <a:xfrm rot="0">
              <a:off x="5049575" y="5132450"/>
              <a:ext cx="221650" cy="339925"/>
            </a:xfrm>
            <a:custGeom>
              <a:avLst/>
              <a:gdLst/>
              <a:ahLst/>
              <a:cxnLst/>
              <a:rect b="b" l="0" r="r" t="0"/>
              <a:pathLst>
                <a:path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>
                  <a:solidFill>
                    <a:srgbClr val="435d74"/>
                  </a:solidFill>
                </a:rPr>
                <a:t/>
              </a:r>
              <a:endParaRPr dirty="0" lang="en-US">
                <a:solidFill>
                  <a:srgbClr val="435d74"/>
                </a:solidFill>
              </a:endParaRPr>
            </a:p>
          </p:txBody>
        </p:sp>
      </p:grpSp>
    </p:spTree>
    <p:extLst>
      <p:ext uri="{0562A3BC-FA50-4E15-B361-DE3C294B82E8}">
        <p14:creationId xmlns:p14="http://schemas.microsoft.com/office/powerpoint/2010/main" val="1673870476626"/>
      </p:ext>
    </p:extLst>
  </p:cSld>
  <p:clrMapOvr>
    <a:masterClrMapping/>
  </p:clrMapOvr>
</p:sld>
</file>

<file path=ppt/slides/slide28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49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135;p86">
            <a:extLst>
              <a:ext uri="{8E5657DC-6CD1-4996-909E-5E514D66DF0D}">
                <a16:creationId xmlns:a16="http://schemas.microsoft.com/office/drawing/2010/main" id="{EEA31A9C-D4D3-4695-A4D0-240BF4F2C4FD}"/>
              </a:ext>
            </a:extLst>
          </p:cNvPr>
          <p:cNvSpPr/>
          <p:nvPr>
            <p:ph type="title"/>
          </p:nvPr>
        </p:nvSpPr>
        <p:spPr>
          <a:xfrm rot="0">
            <a:off x="849675" y="943774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Business </a:t>
            </a:r>
            <a:r>
              <a:rPr dirty="0" lang="en">
                <a:latin typeface="Arial"/>
              </a:rPr>
              <a:t>I</a:t>
            </a:r>
            <a:r>
              <a:rPr dirty="0" lang="en">
                <a:solidFill>
                  <a:srgbClr val="ffffff"/>
                </a:solidFill>
                <a:latin typeface="Arial"/>
              </a:rPr>
              <a:t>cons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6136;p86">
            <a:extLst>
              <a:ext uri="{83F7B185-A58C-4570-AE9C-4F21E0592F4B}">
                <a16:creationId xmlns:a16="http://schemas.microsoft.com/office/drawing/2010/main" id="{A342FFD9-D15B-4F2B-BCF7-0FDE07C4DE92}"/>
              </a:ext>
            </a:extLst>
          </p:cNvPr>
          <p:cNvSpPr/>
          <p:nvPr>
            <p:ph type="title"/>
          </p:nvPr>
        </p:nvSpPr>
        <p:spPr>
          <a:xfrm rot="0">
            <a:off x="4858400" y="943774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latin typeface="Arial"/>
              </a:rPr>
              <a:t>Teamwork Icons</a:t>
            </a:r>
            <a:endParaRPr dirty="0" lang="en">
              <a:latin typeface="Arial"/>
            </a:endParaRPr>
          </a:p>
        </p:txBody>
      </p:sp>
      <p:sp>
        <p:nvSpPr>
          <p:cNvPr id="4" name="Google Shape;6137;p86">
            <a:extLst>
              <a:ext uri="{D44023B0-0003-462E-B2E6-906195E8E394}">
                <a16:creationId xmlns:a16="http://schemas.microsoft.com/office/drawing/2010/main" id="{0D879351-CF61-4264-83A9-DA11DD36BC25}"/>
              </a:ext>
            </a:extLst>
          </p:cNvPr>
          <p:cNvSpPr/>
          <p:nvPr/>
        </p:nvSpPr>
        <p:spPr>
          <a:xfrm rot="0">
            <a:off x="849878" y="1532849"/>
            <a:ext cx="367261" cy="366364"/>
          </a:xfrm>
          <a:custGeom>
            <a:avLst/>
            <a:gdLst/>
            <a:ahLst/>
            <a:cxnLst/>
            <a:rect b="b" l="0" r="r" t="0"/>
            <a:pathLst>
              <a:path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5" name="Google Shape;6138;p86">
            <a:extLst>
              <a:ext uri="{D9D180B4-9C1E-430A-9725-AFD61783BE20}">
                <a16:creationId xmlns:a16="http://schemas.microsoft.com/office/drawing/2010/main" id="{28A0EFD5-0C75-435A-887B-0BF0294B26AA}"/>
              </a:ext>
            </a:extLst>
          </p:cNvPr>
          <p:cNvGrpSpPr/>
          <p:nvPr/>
        </p:nvGrpSpPr>
        <p:grpSpPr>
          <a:xfrm rot="0">
            <a:off x="850004" y="1975418"/>
            <a:ext cx="367261" cy="367261"/>
            <a:chOff x="-65145696" y="3727425"/>
            <a:chExt cx="317425" cy="317425"/>
          </a:xfrm>
        </p:grpSpPr>
        <p:sp>
          <p:nvSpPr>
            <p:cNvPr id="6" name="Google Shape;6139;p86">
              <a:extLst>
                <a:ext uri="{556D7D48-3709-4672-A522-7B76AFD572A9}">
                  <a16:creationId xmlns:a16="http://schemas.microsoft.com/office/drawing/2010/main" id="{13247DF4-0E82-4A68-A8EB-6795D4B50FC8}"/>
                </a:ext>
              </a:extLst>
            </p:cNvPr>
            <p:cNvSpPr/>
            <p:nvPr/>
          </p:nvSpPr>
          <p:spPr>
            <a:xfrm rot="0">
              <a:off x="-65145696" y="3769150"/>
              <a:ext cx="275675" cy="275700"/>
            </a:xfrm>
            <a:custGeom>
              <a:avLst/>
              <a:gdLst/>
              <a:ahLst/>
              <a:cxnLst/>
              <a:rect b="b" l="0" r="r" t="0"/>
              <a:pathLst>
                <a:path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" name="Google Shape;6140;p86">
              <a:extLst>
                <a:ext uri="{622859F4-B54E-4707-ACAA-22718E5D308A}">
                  <a16:creationId xmlns:a16="http://schemas.microsoft.com/office/drawing/2010/main" id="{3F2F6651-1A0F-479F-8CBB-3D0EF7C04082}"/>
                </a:ext>
              </a:extLst>
            </p:cNvPr>
            <p:cNvSpPr/>
            <p:nvPr/>
          </p:nvSpPr>
          <p:spPr>
            <a:xfrm rot="0">
              <a:off x="-64977152" y="3727425"/>
              <a:ext cx="148875" cy="147300"/>
            </a:xfrm>
            <a:custGeom>
              <a:avLst/>
              <a:gdLst/>
              <a:ahLst/>
              <a:cxnLst/>
              <a:rect b="b" l="0" r="r" t="0"/>
              <a:pathLst>
                <a:path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" name="Google Shape;6141;p86">
            <a:extLst>
              <a:ext uri="{1BF90FFE-63FC-411D-A026-4651D6DADB39}">
                <a16:creationId xmlns:a16="http://schemas.microsoft.com/office/drawing/2010/main" id="{FF71E1F9-2A46-4684-996C-F47E9ED317D6}"/>
              </a:ext>
            </a:extLst>
          </p:cNvPr>
          <p:cNvGrpSpPr/>
          <p:nvPr/>
        </p:nvGrpSpPr>
        <p:grpSpPr>
          <a:xfrm rot="0">
            <a:off x="853201" y="2404332"/>
            <a:ext cx="360868" cy="367261"/>
            <a:chOff x="-65144124" y="4094450"/>
            <a:chExt cx="311900" cy="317425"/>
          </a:xfrm>
        </p:grpSpPr>
        <p:sp>
          <p:nvSpPr>
            <p:cNvPr id="9" name="Google Shape;6142;p86">
              <a:extLst>
                <a:ext uri="{B9A69FC9-02F2-44D1-8763-32E9D08F1823}">
                  <a16:creationId xmlns:a16="http://schemas.microsoft.com/office/drawing/2010/main" id="{1416EDCA-BA23-4944-AEEC-1948CF3D0B37}"/>
                </a:ext>
              </a:extLst>
            </p:cNvPr>
            <p:cNvSpPr/>
            <p:nvPr/>
          </p:nvSpPr>
          <p:spPr>
            <a:xfrm rot="0">
              <a:off x="-65079548" y="4183450"/>
              <a:ext cx="185900" cy="185900"/>
            </a:xfrm>
            <a:custGeom>
              <a:avLst/>
              <a:gdLst/>
              <a:ahLst/>
              <a:cxnLst/>
              <a:rect b="b" l="0" r="r" t="0"/>
              <a:pathLst>
                <a:path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" name="Google Shape;6143;p86">
              <a:extLst>
                <a:ext uri="{06DCA9E4-890F-4220-BA90-009BADC006DC}">
                  <a16:creationId xmlns:a16="http://schemas.microsoft.com/office/drawing/2010/main" id="{E9691392-CEDB-4818-AC66-7459894AA517}"/>
                </a:ext>
              </a:extLst>
            </p:cNvPr>
            <p:cNvSpPr/>
            <p:nvPr/>
          </p:nvSpPr>
          <p:spPr>
            <a:xfrm rot="0">
              <a:off x="-65039380" y="4094450"/>
              <a:ext cx="104775" cy="19700"/>
            </a:xfrm>
            <a:custGeom>
              <a:avLst/>
              <a:gdLst/>
              <a:ahLst/>
              <a:cxnLst/>
              <a:rect b="b" l="0" r="r" t="0"/>
              <a:pathLst>
                <a:path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" name="Google Shape;6144;p86">
              <a:extLst>
                <a:ext uri="{3606E273-606B-4C11-86B4-F3FBFE67CAD4}">
                  <a16:creationId xmlns:a16="http://schemas.microsoft.com/office/drawing/2010/main" id="{5FF2B916-7DB3-47D3-911E-62698366E808}"/>
                </a:ext>
              </a:extLst>
            </p:cNvPr>
            <p:cNvSpPr/>
            <p:nvPr/>
          </p:nvSpPr>
          <p:spPr>
            <a:xfrm rot="0">
              <a:off x="-65144124" y="4121025"/>
              <a:ext cx="311900" cy="290849"/>
            </a:xfrm>
            <a:custGeom>
              <a:avLst/>
              <a:gdLst/>
              <a:ahLst/>
              <a:cxnLst/>
              <a:rect b="b" l="0" r="r" t="0"/>
              <a:pathLst>
                <a:path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2" name="Google Shape;6145;p86">
            <a:extLst>
              <a:ext uri="{E8398D71-4F7A-4BBC-AC81-9DCDD63746EA}">
                <a16:creationId xmlns:a16="http://schemas.microsoft.com/office/drawing/2010/main" id="{48639973-D6B7-47D4-8EA5-69439B9B0341}"/>
              </a:ext>
            </a:extLst>
          </p:cNvPr>
          <p:cNvSpPr/>
          <p:nvPr/>
        </p:nvSpPr>
        <p:spPr>
          <a:xfrm rot="0">
            <a:off x="3057429" y="1531476"/>
            <a:ext cx="369083" cy="369112"/>
          </a:xfrm>
          <a:custGeom>
            <a:avLst/>
            <a:gdLst/>
            <a:ahLst/>
            <a:cxnLst/>
            <a:rect b="b" l="0" r="r" t="0"/>
            <a:pathLst>
              <a:path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3" name="Google Shape;6146;p86">
            <a:extLst>
              <a:ext uri="{A1C7BDB8-66C1-4AFE-816D-22B8DEFDF54F}">
                <a16:creationId xmlns:a16="http://schemas.microsoft.com/office/drawing/2010/main" id="{2C7E98B3-199B-4AF1-8872-AA62AFD526B7}"/>
              </a:ext>
            </a:extLst>
          </p:cNvPr>
          <p:cNvGrpSpPr/>
          <p:nvPr/>
        </p:nvGrpSpPr>
        <p:grpSpPr>
          <a:xfrm rot="0">
            <a:off x="3056770" y="1975028"/>
            <a:ext cx="370645" cy="368042"/>
            <a:chOff x="-63250676" y="3744075"/>
            <a:chExt cx="320350" cy="318099"/>
          </a:xfrm>
        </p:grpSpPr>
        <p:sp>
          <p:nvSpPr>
            <p:cNvPr id="14" name="Google Shape;6147;p86">
              <a:extLst>
                <a:ext uri="{6DE9D337-97F6-41C1-B0FE-2A6ED09A0A8D}">
                  <a16:creationId xmlns:a16="http://schemas.microsoft.com/office/drawing/2010/main" id="{C37AEA50-91CC-4A88-B840-09D27DC9AEC7}"/>
                </a:ext>
              </a:extLst>
            </p:cNvPr>
            <p:cNvSpPr/>
            <p:nvPr/>
          </p:nvSpPr>
          <p:spPr>
            <a:xfrm rot="0">
              <a:off x="-63126252" y="3744075"/>
              <a:ext cx="195925" cy="192875"/>
            </a:xfrm>
            <a:custGeom>
              <a:avLst/>
              <a:gdLst/>
              <a:ahLst/>
              <a:cxnLst/>
              <a:rect b="b" l="0" r="r" t="0"/>
              <a:pathLst>
                <a:path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" name="Google Shape;6148;p86">
              <a:extLst>
                <a:ext uri="{2E230958-E093-44BD-9658-A12A6E3012AB}">
                  <a16:creationId xmlns:a16="http://schemas.microsoft.com/office/drawing/2010/main" id="{CDFB3091-DC56-463E-AB19-E0436275A7F6}"/>
                </a:ext>
              </a:extLst>
            </p:cNvPr>
            <p:cNvSpPr/>
            <p:nvPr/>
          </p:nvSpPr>
          <p:spPr>
            <a:xfrm rot="0">
              <a:off x="-63190028" y="3814050"/>
              <a:ext cx="186675" cy="185900"/>
            </a:xfrm>
            <a:custGeom>
              <a:avLst/>
              <a:gdLst/>
              <a:ahLst/>
              <a:cxnLst/>
              <a:rect b="b" l="0" r="r" t="0"/>
              <a:pathLst>
                <a:path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" name="Google Shape;6149;p86">
              <a:extLst>
                <a:ext uri="{C826B545-C3F9-48BB-AEF6-24D944C0DE48}">
                  <a16:creationId xmlns:a16="http://schemas.microsoft.com/office/drawing/2010/main" id="{B9B23D32-EC17-488C-A1DE-DE451DF373DB}"/>
                </a:ext>
              </a:extLst>
            </p:cNvPr>
            <p:cNvSpPr/>
            <p:nvPr/>
          </p:nvSpPr>
          <p:spPr>
            <a:xfrm rot="0">
              <a:off x="-63250676" y="3751050"/>
              <a:ext cx="311124" cy="311124"/>
            </a:xfrm>
            <a:custGeom>
              <a:avLst/>
              <a:gdLst/>
              <a:ahLst/>
              <a:cxnLst/>
              <a:rect b="b" l="0" r="r" t="0"/>
              <a:pathLst>
                <a:path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" name="Google Shape;6150;p86">
            <a:extLst>
              <a:ext uri="{D9D51110-2452-475C-808C-09529E189FB9}">
                <a16:creationId xmlns:a16="http://schemas.microsoft.com/office/drawing/2010/main" id="{5C1A71F4-716E-4863-839F-B3F21DFD49EF}"/>
              </a:ext>
            </a:extLst>
          </p:cNvPr>
          <p:cNvGrpSpPr/>
          <p:nvPr/>
        </p:nvGrpSpPr>
        <p:grpSpPr>
          <a:xfrm rot="0">
            <a:off x="3058462" y="2404332"/>
            <a:ext cx="367261" cy="367261"/>
            <a:chOff x="-63250676" y="4110200"/>
            <a:chExt cx="317425" cy="317425"/>
          </a:xfrm>
        </p:grpSpPr>
        <p:sp>
          <p:nvSpPr>
            <p:cNvPr id="18" name="Google Shape;6151;p86">
              <a:extLst>
                <a:ext uri="{58DC3D34-0EBC-462E-94F6-BCF3D9F50418}">
                  <a16:creationId xmlns:a16="http://schemas.microsoft.com/office/drawing/2010/main" id="{2B3D78E4-7DC5-42F1-B794-9E4C64AC41DF}"/>
                </a:ext>
              </a:extLst>
            </p:cNvPr>
            <p:cNvSpPr/>
            <p:nvPr/>
          </p:nvSpPr>
          <p:spPr>
            <a:xfrm rot="0">
              <a:off x="-63007300" y="4153725"/>
              <a:ext cx="30725" cy="29749"/>
            </a:xfrm>
            <a:custGeom>
              <a:avLst/>
              <a:gdLst/>
              <a:ahLst/>
              <a:cxnLst/>
              <a:rect b="b" l="0" r="r" t="0"/>
              <a:pathLst>
                <a:path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" name="Google Shape;6152;p86">
              <a:extLst>
                <a:ext uri="{2C74C588-14E0-47EA-A40C-394787EC8993}">
                  <a16:creationId xmlns:a16="http://schemas.microsoft.com/office/drawing/2010/main" id="{F6A496F3-A245-45A1-89CF-5845000D4807}"/>
                </a:ext>
              </a:extLst>
            </p:cNvPr>
            <p:cNvSpPr/>
            <p:nvPr/>
          </p:nvSpPr>
          <p:spPr>
            <a:xfrm rot="0">
              <a:off x="-63203420" y="4159025"/>
              <a:ext cx="222925" cy="222150"/>
            </a:xfrm>
            <a:custGeom>
              <a:avLst/>
              <a:gdLst/>
              <a:ahLst/>
              <a:cxnLst/>
              <a:rect b="b" l="0" r="r" t="0"/>
              <a:pathLst>
                <a:path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" name="Google Shape;6153;p86">
              <a:extLst>
                <a:ext uri="{4DC69BFB-0124-4751-AAB7-599EB41B6314}">
                  <a16:creationId xmlns:a16="http://schemas.microsoft.com/office/drawing/2010/main" id="{20D20BE0-0D0A-48E8-88A6-E4ED14E52874}"/>
                </a:ext>
              </a:extLst>
            </p:cNvPr>
            <p:cNvSpPr/>
            <p:nvPr/>
          </p:nvSpPr>
          <p:spPr>
            <a:xfrm rot="0">
              <a:off x="-63102596" y="4401625"/>
              <a:ext cx="20500" cy="25999"/>
            </a:xfrm>
            <a:custGeom>
              <a:avLst/>
              <a:gdLst/>
              <a:ahLst/>
              <a:cxnLst/>
              <a:rect b="b" l="0" r="r" t="0"/>
              <a:pathLst>
                <a:path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6154;p86">
              <a:extLst>
                <a:ext uri="{718C548F-C518-4AC1-8F32-0DED37A92190}">
                  <a16:creationId xmlns:a16="http://schemas.microsoft.com/office/drawing/2010/main" id="{67772659-DDC3-4291-B26F-943CCC50AECC}"/>
                </a:ext>
              </a:extLst>
            </p:cNvPr>
            <p:cNvSpPr/>
            <p:nvPr/>
          </p:nvSpPr>
          <p:spPr>
            <a:xfrm rot="0">
              <a:off x="-63006524" y="4354350"/>
              <a:ext cx="29949" cy="29974"/>
            </a:xfrm>
            <a:custGeom>
              <a:avLst/>
              <a:gdLst/>
              <a:ahLst/>
              <a:cxnLst/>
              <a:rect b="b" l="0" r="r" t="0"/>
              <a:pathLst>
                <a:path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6155;p86">
              <a:extLst>
                <a:ext uri="{616F8676-F8E0-4A83-91C1-2FDB2E6E79A5}">
                  <a16:creationId xmlns:a16="http://schemas.microsoft.com/office/drawing/2010/main" id="{DE7B4F8A-BC8F-4617-9037-40CA405B7E2D}"/>
                </a:ext>
              </a:extLst>
            </p:cNvPr>
            <p:cNvSpPr/>
            <p:nvPr/>
          </p:nvSpPr>
          <p:spPr>
            <a:xfrm rot="0">
              <a:off x="-62960828" y="4258275"/>
              <a:ext cx="27575" cy="20500"/>
            </a:xfrm>
            <a:custGeom>
              <a:avLst/>
              <a:gdLst/>
              <a:ahLst/>
              <a:cxnLst/>
              <a:rect b="b" l="0" r="r" t="0"/>
              <a:pathLst>
                <a:path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6156;p86">
              <a:extLst>
                <a:ext uri="{AE4BB2E7-BE18-4E21-80CF-13E446B0FAA8}">
                  <a16:creationId xmlns:a16="http://schemas.microsoft.com/office/drawing/2010/main" id="{DB301424-980D-4AC1-B000-430619A8242D}"/>
                </a:ext>
              </a:extLst>
            </p:cNvPr>
            <p:cNvSpPr/>
            <p:nvPr/>
          </p:nvSpPr>
          <p:spPr>
            <a:xfrm rot="0">
              <a:off x="-63250676" y="4259050"/>
              <a:ext cx="26800" cy="20500"/>
            </a:xfrm>
            <a:custGeom>
              <a:avLst/>
              <a:gdLst/>
              <a:ahLst/>
              <a:cxnLst/>
              <a:rect b="b" l="0" r="r" t="0"/>
              <a:pathLst>
                <a:path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6157;p86">
              <a:extLst>
                <a:ext uri="{63836355-4735-4C77-88C6-EED1732700CF}">
                  <a16:creationId xmlns:a16="http://schemas.microsoft.com/office/drawing/2010/main" id="{13191919-A15E-43C0-B6A8-9BC2CA66B402}"/>
                </a:ext>
              </a:extLst>
            </p:cNvPr>
            <p:cNvSpPr/>
            <p:nvPr/>
          </p:nvSpPr>
          <p:spPr>
            <a:xfrm rot="0">
              <a:off x="-63208948" y="4354350"/>
              <a:ext cx="29175" cy="29974"/>
            </a:xfrm>
            <a:custGeom>
              <a:avLst/>
              <a:gdLst/>
              <a:ahLst/>
              <a:cxnLst/>
              <a:rect b="b" l="0" r="r" t="0"/>
              <a:pathLst>
                <a:path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" name="Google Shape;6158;p86">
              <a:extLst>
                <a:ext uri="{21359919-98FE-45F9-B483-483759A746A9}">
                  <a16:creationId xmlns:a16="http://schemas.microsoft.com/office/drawing/2010/main" id="{C628E80A-46FD-423D-A952-79B77C931065}"/>
                </a:ext>
              </a:extLst>
            </p:cNvPr>
            <p:cNvSpPr/>
            <p:nvPr/>
          </p:nvSpPr>
          <p:spPr>
            <a:xfrm rot="0">
              <a:off x="-63208148" y="4153725"/>
              <a:ext cx="30725" cy="29749"/>
            </a:xfrm>
            <a:custGeom>
              <a:avLst/>
              <a:gdLst/>
              <a:ahLst/>
              <a:cxnLst/>
              <a:rect b="b" l="0" r="r" t="0"/>
              <a:pathLst>
                <a:path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" name="Google Shape;6159;p86">
              <a:extLst>
                <a:ext uri="{25FC145D-53A7-4FCE-BB06-EB18332204D4}">
                  <a16:creationId xmlns:a16="http://schemas.microsoft.com/office/drawing/2010/main" id="{D1D5CC03-3D1B-4185-A0CB-2A5AC4FFD4DA}"/>
                </a:ext>
              </a:extLst>
            </p:cNvPr>
            <p:cNvSpPr/>
            <p:nvPr/>
          </p:nvSpPr>
          <p:spPr>
            <a:xfrm rot="0">
              <a:off x="-63102596" y="4110200"/>
              <a:ext cx="20500" cy="27600"/>
            </a:xfrm>
            <a:custGeom>
              <a:avLst/>
              <a:gdLst/>
              <a:ahLst/>
              <a:cxnLst/>
              <a:rect b="b" l="0" r="r" t="0"/>
              <a:pathLst>
                <a:path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" name="Google Shape;6160;p86">
            <a:extLst>
              <a:ext uri="{FF7E1984-9107-4C0C-A6E0-EB1ECDFEE68F}">
                <a16:creationId xmlns:a16="http://schemas.microsoft.com/office/drawing/2010/main" id="{8BA54FE6-1606-4C99-94D0-0687F463CAF0}"/>
              </a:ext>
            </a:extLst>
          </p:cNvPr>
          <p:cNvGrpSpPr/>
          <p:nvPr/>
        </p:nvGrpSpPr>
        <p:grpSpPr>
          <a:xfrm rot="0">
            <a:off x="1737509" y="2901428"/>
            <a:ext cx="359075" cy="358844"/>
            <a:chOff x="-61351724" y="3372400"/>
            <a:chExt cx="310349" cy="310150"/>
          </a:xfrm>
        </p:grpSpPr>
        <p:sp>
          <p:nvSpPr>
            <p:cNvPr id="28" name="Google Shape;6161;p86">
              <a:extLst>
                <a:ext uri="{F73F6693-EBE6-4778-8D94-5302E261337B}">
                  <a16:creationId xmlns:a16="http://schemas.microsoft.com/office/drawing/2010/main" id="{1653FE90-FF01-47EC-9708-E70A7FD84433}"/>
                </a:ext>
              </a:extLst>
            </p:cNvPr>
            <p:cNvSpPr/>
            <p:nvPr/>
          </p:nvSpPr>
          <p:spPr>
            <a:xfrm rot="0">
              <a:off x="-61165044" y="3558875"/>
              <a:ext cx="19700" cy="19700"/>
            </a:xfrm>
            <a:custGeom>
              <a:avLst/>
              <a:gdLst/>
              <a:ahLst/>
              <a:cxnLst/>
              <a:rect b="b" l="0" r="r" t="0"/>
              <a:pathLst>
                <a:path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6162;p86">
              <a:extLst>
                <a:ext uri="{6B888F7B-AC15-4A01-9F3B-71D1936BBAF7}">
                  <a16:creationId xmlns:a16="http://schemas.microsoft.com/office/drawing/2010/main" id="{E89D9FB6-35A3-40E1-8E9F-9576A647272A}"/>
                </a:ext>
              </a:extLst>
            </p:cNvPr>
            <p:cNvSpPr/>
            <p:nvPr/>
          </p:nvSpPr>
          <p:spPr>
            <a:xfrm rot="0">
              <a:off x="-61247748" y="3476175"/>
              <a:ext cx="19700" cy="19700"/>
            </a:xfrm>
            <a:custGeom>
              <a:avLst/>
              <a:gdLst/>
              <a:ahLst/>
              <a:cxnLst/>
              <a:rect b="b" l="0" r="r" t="0"/>
              <a:pathLst>
                <a:path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6163;p86">
              <a:extLst>
                <a:ext uri="{EE8D2963-D94E-43D1-9F99-2DFDFCAE1CB2}">
                  <a16:creationId xmlns:a16="http://schemas.microsoft.com/office/drawing/2010/main" id="{4227F13C-A665-4914-85C1-F37B49783A33}"/>
                </a:ext>
              </a:extLst>
            </p:cNvPr>
            <p:cNvSpPr/>
            <p:nvPr/>
          </p:nvSpPr>
          <p:spPr>
            <a:xfrm rot="0">
              <a:off x="-61351724" y="3372400"/>
              <a:ext cx="310349" cy="310150"/>
            </a:xfrm>
            <a:custGeom>
              <a:avLst/>
              <a:gdLst/>
              <a:ahLst/>
              <a:cxnLst/>
              <a:rect b="b" l="0" r="r" t="0"/>
              <a:pathLst>
                <a:path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" name="Google Shape;6164;p86">
            <a:extLst>
              <a:ext uri="{D0C72D00-1A16-4572-BE7B-E93FCF18DEC0}">
                <a16:creationId xmlns:a16="http://schemas.microsoft.com/office/drawing/2010/main" id="{35157CC8-839B-451D-A7C9-4CB6C962731C}"/>
              </a:ext>
            </a:extLst>
          </p:cNvPr>
          <p:cNvGrpSpPr/>
          <p:nvPr/>
        </p:nvGrpSpPr>
        <p:grpSpPr>
          <a:xfrm rot="0">
            <a:off x="1733864" y="3364484"/>
            <a:ext cx="366364" cy="333534"/>
            <a:chOff x="-61354880" y="3751050"/>
            <a:chExt cx="316650" cy="288275"/>
          </a:xfrm>
        </p:grpSpPr>
        <p:sp>
          <p:nvSpPr>
            <p:cNvPr id="32" name="Google Shape;6165;p86">
              <a:extLst>
                <a:ext uri="{46BCB95F-A20B-44C2-B631-9258D585EF14}">
                  <a16:creationId xmlns:a16="http://schemas.microsoft.com/office/drawing/2010/main" id="{E5588C6E-F7FC-49B0-B50E-47DDDAA7BE35}"/>
                </a:ext>
              </a:extLst>
            </p:cNvPr>
            <p:cNvSpPr/>
            <p:nvPr/>
          </p:nvSpPr>
          <p:spPr>
            <a:xfrm rot="0">
              <a:off x="-61200496" y="3875474"/>
              <a:ext cx="41775" cy="41000"/>
            </a:xfrm>
            <a:custGeom>
              <a:avLst/>
              <a:gdLst/>
              <a:ahLst/>
              <a:cxnLst/>
              <a:rect b="b" l="0" r="r" t="0"/>
              <a:pathLst>
                <a:path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" name="Google Shape;6166;p86">
              <a:extLst>
                <a:ext uri="{04B603C6-9DBF-4CCD-8D70-A11406B651F5}">
                  <a16:creationId xmlns:a16="http://schemas.microsoft.com/office/drawing/2010/main" id="{80104C13-13DE-40CA-A953-4834E8062E94}"/>
                </a:ext>
              </a:extLst>
            </p:cNvPr>
            <p:cNvSpPr/>
            <p:nvPr/>
          </p:nvSpPr>
          <p:spPr>
            <a:xfrm rot="0">
              <a:off x="-61293424" y="3813274"/>
              <a:ext cx="192975" cy="165425"/>
            </a:xfrm>
            <a:custGeom>
              <a:avLst/>
              <a:gdLst/>
              <a:ahLst/>
              <a:cxnLst/>
              <a:rect b="b" l="0" r="r" t="0"/>
              <a:pathLst>
                <a:path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" name="Google Shape;6167;p86">
              <a:extLst>
                <a:ext uri="{CF440ACB-DEA4-43E7-964E-D12F707857D4}">
                  <a16:creationId xmlns:a16="http://schemas.microsoft.com/office/drawing/2010/main" id="{DD834BAD-9646-4EF6-8A45-13DD775566B6}"/>
                </a:ext>
              </a:extLst>
            </p:cNvPr>
            <p:cNvSpPr/>
            <p:nvPr/>
          </p:nvSpPr>
          <p:spPr>
            <a:xfrm rot="0">
              <a:off x="-61354880" y="3751050"/>
              <a:ext cx="316650" cy="288275"/>
            </a:xfrm>
            <a:custGeom>
              <a:avLst/>
              <a:gdLst/>
              <a:ahLst/>
              <a:cxnLst/>
              <a:rect b="b" l="0" r="r" t="0"/>
              <a:pathLst>
                <a:path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5" name="Google Shape;6168;p86">
            <a:extLst>
              <a:ext uri="{D2E3D8EA-18B0-4BD8-9796-5AA681F11DF0}">
                <a16:creationId xmlns:a16="http://schemas.microsoft.com/office/drawing/2010/main" id="{CBB48727-4D3F-4860-B934-B1F7807BA42A}"/>
              </a:ext>
            </a:extLst>
          </p:cNvPr>
          <p:cNvGrpSpPr/>
          <p:nvPr/>
        </p:nvGrpSpPr>
        <p:grpSpPr>
          <a:xfrm rot="0">
            <a:off x="1733864" y="3806124"/>
            <a:ext cx="366364" cy="367290"/>
            <a:chOff x="-61354880" y="4101525"/>
            <a:chExt cx="316650" cy="317450"/>
          </a:xfrm>
        </p:grpSpPr>
        <p:sp>
          <p:nvSpPr>
            <p:cNvPr id="36" name="Google Shape;6169;p86">
              <a:extLst>
                <a:ext uri="{7E8B3D2F-7496-4C5F-AF9A-68B116C06FAB}">
                  <a16:creationId xmlns:a16="http://schemas.microsoft.com/office/drawing/2010/main" id="{D164C922-24A9-4DA7-9E50-D5E45C1BF788}"/>
                </a:ext>
              </a:extLst>
            </p:cNvPr>
            <p:cNvSpPr/>
            <p:nvPr/>
          </p:nvSpPr>
          <p:spPr>
            <a:xfrm rot="0">
              <a:off x="-61172924" y="4240150"/>
              <a:ext cx="62225" cy="145750"/>
            </a:xfrm>
            <a:custGeom>
              <a:avLst/>
              <a:gdLst/>
              <a:ahLst/>
              <a:cxnLst/>
              <a:rect b="b" l="0" r="r" t="0"/>
              <a:pathLst>
                <a:path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" name="Google Shape;6170;p86">
              <a:extLst>
                <a:ext uri="{6C7A34A1-16AA-4989-9815-C29363855867}">
                  <a16:creationId xmlns:a16="http://schemas.microsoft.com/office/drawing/2010/main" id="{900EE6A6-F92A-45B0-9F54-1AF42B9C8AD5}"/>
                </a:ext>
              </a:extLst>
            </p:cNvPr>
            <p:cNvSpPr/>
            <p:nvPr/>
          </p:nvSpPr>
          <p:spPr>
            <a:xfrm rot="0">
              <a:off x="-61354880" y="4101525"/>
              <a:ext cx="316650" cy="317450"/>
            </a:xfrm>
            <a:custGeom>
              <a:avLst/>
              <a:gdLst/>
              <a:ahLst/>
              <a:cxnLst/>
              <a:rect b="b" l="0" r="r" t="0"/>
              <a:pathLst>
                <a:path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" name="Google Shape;6171;p86">
            <a:extLst>
              <a:ext uri="{7559BB44-BDC6-4ACE-AD5E-F7A53AA14094}">
                <a16:creationId xmlns:a16="http://schemas.microsoft.com/office/drawing/2010/main" id="{97EF2B78-D320-4EC5-BF8F-81691332B913}"/>
              </a:ext>
            </a:extLst>
          </p:cNvPr>
          <p:cNvGrpSpPr/>
          <p:nvPr/>
        </p:nvGrpSpPr>
        <p:grpSpPr>
          <a:xfrm rot="0">
            <a:off x="3950299" y="2898000"/>
            <a:ext cx="368157" cy="365698"/>
            <a:chOff x="-59470080" y="3308975"/>
            <a:chExt cx="318199" cy="316075"/>
          </a:xfrm>
        </p:grpSpPr>
        <p:sp>
          <p:nvSpPr>
            <p:cNvPr id="39" name="Google Shape;6172;p86">
              <a:extLst>
                <a:ext uri="{6A0C0D1B-16C5-4BD9-9CED-1F9E89AEB2E2}">
                  <a16:creationId xmlns:a16="http://schemas.microsoft.com/office/drawing/2010/main" id="{494667C3-B39B-45CD-AB75-F7FF92A362B5}"/>
                </a:ext>
              </a:extLst>
            </p:cNvPr>
            <p:cNvSpPr/>
            <p:nvPr/>
          </p:nvSpPr>
          <p:spPr>
            <a:xfrm rot="0">
              <a:off x="-59403924" y="3522625"/>
              <a:ext cx="21275" cy="20500"/>
            </a:xfrm>
            <a:custGeom>
              <a:avLst/>
              <a:gdLst/>
              <a:ahLst/>
              <a:cxnLst/>
              <a:rect b="b" l="0" r="r" t="0"/>
              <a:pathLst>
                <a:path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6173;p86">
              <a:extLst>
                <a:ext uri="{4C56BFE1-40FE-440A-AC4E-518BDE3EEDD2}">
                  <a16:creationId xmlns:a16="http://schemas.microsoft.com/office/drawing/2010/main" id="{D07DB49E-B963-414E-A0B4-B5A1006746F4}"/>
                </a:ext>
              </a:extLst>
            </p:cNvPr>
            <p:cNvSpPr/>
            <p:nvPr/>
          </p:nvSpPr>
          <p:spPr>
            <a:xfrm rot="0">
              <a:off x="-59362176" y="3522625"/>
              <a:ext cx="20500" cy="20500"/>
            </a:xfrm>
            <a:custGeom>
              <a:avLst/>
              <a:gdLst/>
              <a:ahLst/>
              <a:cxnLst/>
              <a:rect b="b" l="0" r="r" t="0"/>
              <a:pathLst>
                <a:path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6174;p86">
              <a:extLst>
                <a:ext uri="{0F939E1C-50CF-441F-A347-865F72B827B7}">
                  <a16:creationId xmlns:a16="http://schemas.microsoft.com/office/drawing/2010/main" id="{83F720E9-3457-403C-917A-D13AC4CD9348}"/>
                </a:ext>
              </a:extLst>
            </p:cNvPr>
            <p:cNvSpPr/>
            <p:nvPr/>
          </p:nvSpPr>
          <p:spPr>
            <a:xfrm rot="0">
              <a:off x="-59321228" y="3522625"/>
              <a:ext cx="20500" cy="20500"/>
            </a:xfrm>
            <a:custGeom>
              <a:avLst/>
              <a:gdLst/>
              <a:ahLst/>
              <a:cxnLst/>
              <a:rect b="b" l="0" r="r" t="0"/>
              <a:pathLst>
                <a:path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6175;p86">
              <a:extLst>
                <a:ext uri="{E13299C0-A7C6-4103-9721-95C2EC3DCCB9}">
                  <a16:creationId xmlns:a16="http://schemas.microsoft.com/office/drawing/2010/main" id="{4BBC941B-875A-4932-B725-C25ABF12BC79}"/>
                </a:ext>
              </a:extLst>
            </p:cNvPr>
            <p:cNvSpPr/>
            <p:nvPr/>
          </p:nvSpPr>
          <p:spPr>
            <a:xfrm rot="0">
              <a:off x="-59279476" y="3522625"/>
              <a:ext cx="20500" cy="20500"/>
            </a:xfrm>
            <a:custGeom>
              <a:avLst/>
              <a:gdLst/>
              <a:ahLst/>
              <a:cxnLst/>
              <a:rect b="b" l="0" r="r" t="0"/>
              <a:pathLst>
                <a:path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" name="Google Shape;6176;p86">
              <a:extLst>
                <a:ext uri="{E9F2B5F2-405A-4A0A-A21B-72915D84A1AD}">
                  <a16:creationId xmlns:a16="http://schemas.microsoft.com/office/drawing/2010/main" id="{AF1520AB-FB59-4271-AD99-9BD91906A2A2}"/>
                </a:ext>
              </a:extLst>
            </p:cNvPr>
            <p:cNvSpPr/>
            <p:nvPr/>
          </p:nvSpPr>
          <p:spPr>
            <a:xfrm rot="0">
              <a:off x="-59470080" y="3418825"/>
              <a:ext cx="317425" cy="206225"/>
            </a:xfrm>
            <a:custGeom>
              <a:avLst/>
              <a:gdLst/>
              <a:ahLst/>
              <a:cxnLst/>
              <a:rect b="b" l="0" r="r" t="0"/>
              <a:pathLst>
                <a:path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" name="Google Shape;6177;p86">
              <a:extLst>
                <a:ext uri="{6AC98EB6-FC05-4E66-BFCB-BF8E71F7DCBB}">
                  <a16:creationId xmlns:a16="http://schemas.microsoft.com/office/drawing/2010/main" id="{03C5CB95-121C-4570-A41A-52640BCAFA5C}"/>
                </a:ext>
              </a:extLst>
            </p:cNvPr>
            <p:cNvSpPr/>
            <p:nvPr/>
          </p:nvSpPr>
          <p:spPr>
            <a:xfrm rot="0">
              <a:off x="-59238524" y="3522625"/>
              <a:ext cx="20500" cy="20500"/>
            </a:xfrm>
            <a:custGeom>
              <a:avLst/>
              <a:gdLst/>
              <a:ahLst/>
              <a:cxnLst/>
              <a:rect b="b" l="0" r="r" t="0"/>
              <a:pathLst>
                <a:path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" name="Google Shape;6178;p86">
              <a:extLst>
                <a:ext uri="{5089708A-7355-4870-B5A8-7720D8BB35A0}">
                  <a16:creationId xmlns:a16="http://schemas.microsoft.com/office/drawing/2010/main" id="{B2887E80-31F7-4B3C-96A1-515C9B64B7C7}"/>
                </a:ext>
              </a:extLst>
            </p:cNvPr>
            <p:cNvSpPr/>
            <p:nvPr/>
          </p:nvSpPr>
          <p:spPr>
            <a:xfrm rot="0">
              <a:off x="-59292876" y="3308975"/>
              <a:ext cx="106350" cy="41399"/>
            </a:xfrm>
            <a:custGeom>
              <a:avLst/>
              <a:gdLst/>
              <a:ahLst/>
              <a:cxnLst/>
              <a:rect b="b" l="0" r="r" t="0"/>
              <a:pathLst>
                <a:path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6179;p86">
              <a:extLst>
                <a:ext uri="{6F5962AD-F7C8-46A1-8D05-254D6CB0D022}">
                  <a16:creationId xmlns:a16="http://schemas.microsoft.com/office/drawing/2010/main" id="{09A9AEC3-C43B-4115-88C2-BF59CFBFAF15}"/>
                </a:ext>
              </a:extLst>
            </p:cNvPr>
            <p:cNvSpPr/>
            <p:nvPr/>
          </p:nvSpPr>
          <p:spPr>
            <a:xfrm rot="0">
              <a:off x="-59214096" y="3371400"/>
              <a:ext cx="62225" cy="68550"/>
            </a:xfrm>
            <a:custGeom>
              <a:avLst/>
              <a:gdLst/>
              <a:ahLst/>
              <a:cxnLst/>
              <a:rect b="b" l="0" r="r" t="0"/>
              <a:pathLst>
                <a:path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" name="Google Shape;6180;p86">
              <a:extLst>
                <a:ext uri="{342E34F1-DC02-40B2-8343-16E986678B7B}">
                  <a16:creationId xmlns:a16="http://schemas.microsoft.com/office/drawing/2010/main" id="{55FFC0FE-C896-4022-B588-1BFB0F1B83F8}"/>
                </a:ext>
              </a:extLst>
            </p:cNvPr>
            <p:cNvSpPr/>
            <p:nvPr/>
          </p:nvSpPr>
          <p:spPr>
            <a:xfrm rot="0">
              <a:off x="-59297600" y="3392600"/>
              <a:ext cx="62250" cy="48150"/>
            </a:xfrm>
            <a:custGeom>
              <a:avLst/>
              <a:gdLst/>
              <a:ahLst/>
              <a:cxnLst/>
              <a:rect b="b" l="0" r="r" t="0"/>
              <a:pathLst>
                <a:path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" name="Google Shape;6181;p86">
            <a:extLst>
              <a:ext uri="{F2FA09A2-5E4B-4FDA-AB03-E0945CCBB7DE}">
                <a16:creationId xmlns:a16="http://schemas.microsoft.com/office/drawing/2010/main" id="{DB0C9D30-FE0A-47FF-85FC-AC1627E03754}"/>
              </a:ext>
            </a:extLst>
          </p:cNvPr>
          <p:cNvGrpSpPr/>
          <p:nvPr/>
        </p:nvGrpSpPr>
        <p:grpSpPr>
          <a:xfrm rot="0">
            <a:off x="1295729" y="1533705"/>
            <a:ext cx="367261" cy="364686"/>
            <a:chOff x="-64781024" y="3361050"/>
            <a:chExt cx="317425" cy="315200"/>
          </a:xfrm>
        </p:grpSpPr>
        <p:sp>
          <p:nvSpPr>
            <p:cNvPr id="49" name="Google Shape;6182;p86">
              <a:extLst>
                <a:ext uri="{A0CE3CAF-6530-43E0-9361-5ADE371341E8}">
                  <a16:creationId xmlns:a16="http://schemas.microsoft.com/office/drawing/2010/main" id="{B2A9FBD6-9A3E-4E98-97E3-E7124953CFC6}"/>
                </a:ext>
              </a:extLst>
            </p:cNvPr>
            <p:cNvSpPr/>
            <p:nvPr/>
          </p:nvSpPr>
          <p:spPr>
            <a:xfrm rot="0">
              <a:off x="-64764496" y="3388725"/>
              <a:ext cx="272549" cy="272549"/>
            </a:xfrm>
            <a:custGeom>
              <a:avLst/>
              <a:gdLst/>
              <a:ahLst/>
              <a:cxnLst/>
              <a:rect b="b" l="0" r="r" t="0"/>
              <a:pathLst>
                <a:path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" name="Google Shape;6183;p86">
              <a:extLst>
                <a:ext uri="{552ACF34-6FDF-4179-81CB-2FBE78E034FB}">
                  <a16:creationId xmlns:a16="http://schemas.microsoft.com/office/drawing/2010/main" id="{8B1590D8-1A8D-4827-856B-42D084E9E120}"/>
                </a:ext>
              </a:extLst>
            </p:cNvPr>
            <p:cNvSpPr/>
            <p:nvPr/>
          </p:nvSpPr>
          <p:spPr>
            <a:xfrm rot="0">
              <a:off x="-64568372" y="3361050"/>
              <a:ext cx="104775" cy="105675"/>
            </a:xfrm>
            <a:custGeom>
              <a:avLst/>
              <a:gdLst/>
              <a:ahLst/>
              <a:cxnLst/>
              <a:rect b="b" l="0" r="r" t="0"/>
              <a:pathLst>
                <a:path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" name="Google Shape;6184;p86">
              <a:extLst>
                <a:ext uri="{19D23060-A931-4FCF-A975-17988B8CD4F5}">
                  <a16:creationId xmlns:a16="http://schemas.microsoft.com/office/drawing/2010/main" id="{6B09A315-D594-4ECF-8A56-2626B328EE43}"/>
                </a:ext>
              </a:extLst>
            </p:cNvPr>
            <p:cNvSpPr/>
            <p:nvPr/>
          </p:nvSpPr>
          <p:spPr>
            <a:xfrm rot="0">
              <a:off x="-64645568" y="3596675"/>
              <a:ext cx="85100" cy="79575"/>
            </a:xfrm>
            <a:custGeom>
              <a:avLst/>
              <a:gdLst/>
              <a:ahLst/>
              <a:cxnLst/>
              <a:rect b="b" l="0" r="r" t="0"/>
              <a:pathLst>
                <a:path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6185;p86">
              <a:extLst>
                <a:ext uri="{F51103E2-E174-47B0-A17E-592B64204F86}">
                  <a16:creationId xmlns:a16="http://schemas.microsoft.com/office/drawing/2010/main" id="{9BC497DF-D417-42FE-96E3-37A06BD11659}"/>
                </a:ext>
              </a:extLst>
            </p:cNvPr>
            <p:cNvSpPr/>
            <p:nvPr/>
          </p:nvSpPr>
          <p:spPr>
            <a:xfrm rot="0">
              <a:off x="-64781024" y="3456475"/>
              <a:ext cx="80350" cy="85075"/>
            </a:xfrm>
            <a:custGeom>
              <a:avLst/>
              <a:gdLst/>
              <a:ahLst/>
              <a:cxnLst/>
              <a:rect b="b" l="0" r="r" t="0"/>
              <a:pathLst>
                <a:path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53" name="Google Shape;6186;p86">
            <a:extLst>
              <a:ext uri="{58FF260F-AD32-4DCE-8403-7AF6C9499898}">
                <a16:creationId xmlns:a16="http://schemas.microsoft.com/office/drawing/2010/main" id="{05CE96F2-C263-47CD-AFE5-A34B1522BE9D}"/>
              </a:ext>
            </a:extLst>
          </p:cNvPr>
          <p:cNvSpPr/>
          <p:nvPr/>
        </p:nvSpPr>
        <p:spPr>
          <a:xfrm rot="0">
            <a:off x="1295604" y="1976311"/>
            <a:ext cx="367261" cy="365438"/>
          </a:xfrm>
          <a:custGeom>
            <a:avLst/>
            <a:gdLst/>
            <a:ahLst/>
            <a:cxnLst/>
            <a:rect b="b" l="0" r="r" t="0"/>
            <a:pathLst>
              <a:path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4" name="Google Shape;6187;p86">
            <a:extLst>
              <a:ext uri="{57427B7F-9501-4677-A057-9469F91E6892}">
                <a16:creationId xmlns:a16="http://schemas.microsoft.com/office/drawing/2010/main" id="{BF746360-7F7D-4DE8-AF46-6798EE5EDF43}"/>
              </a:ext>
            </a:extLst>
          </p:cNvPr>
          <p:cNvSpPr/>
          <p:nvPr/>
        </p:nvSpPr>
        <p:spPr>
          <a:xfrm rot="0">
            <a:off x="1322938" y="2404312"/>
            <a:ext cx="312592" cy="367261"/>
          </a:xfrm>
          <a:custGeom>
            <a:avLst/>
            <a:gdLst/>
            <a:ahLst/>
            <a:cxnLst/>
            <a:rect b="b" l="0" r="r" t="0"/>
            <a:pathLst>
              <a:path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5" name="Google Shape;6188;p86">
            <a:extLst>
              <a:ext uri="{CCA6D136-FCDD-4CDA-B7E3-789078F66D2B}">
                <a16:creationId xmlns:a16="http://schemas.microsoft.com/office/drawing/2010/main" id="{3B9D13A1-FBBB-44BB-BFB7-492A3B1905C2}"/>
              </a:ext>
            </a:extLst>
          </p:cNvPr>
          <p:cNvSpPr/>
          <p:nvPr/>
        </p:nvSpPr>
        <p:spPr>
          <a:xfrm rot="0">
            <a:off x="3508223" y="1572954"/>
            <a:ext cx="366335" cy="286155"/>
          </a:xfrm>
          <a:custGeom>
            <a:avLst/>
            <a:gdLst/>
            <a:ahLst/>
            <a:cxnLst/>
            <a:rect b="b" l="0" r="r" t="0"/>
            <a:pathLst>
              <a:path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56" name="Google Shape;6189;p86">
            <a:extLst>
              <a:ext uri="{26BBC04B-E534-430E-AC06-1FE15BF9D242}">
                <a16:creationId xmlns:a16="http://schemas.microsoft.com/office/drawing/2010/main" id="{2DF3BF47-3B93-4F63-8854-960A3206260D}"/>
              </a:ext>
            </a:extLst>
          </p:cNvPr>
          <p:cNvGrpSpPr/>
          <p:nvPr/>
        </p:nvGrpSpPr>
        <p:grpSpPr>
          <a:xfrm rot="0">
            <a:off x="3500129" y="1975144"/>
            <a:ext cx="382765" cy="367810"/>
            <a:chOff x="-62890748" y="3747424"/>
            <a:chExt cx="330825" cy="317900"/>
          </a:xfrm>
        </p:grpSpPr>
        <p:sp>
          <p:nvSpPr>
            <p:cNvPr id="57" name="Google Shape;6190;p86">
              <a:extLst>
                <a:ext uri="{428FCEA3-612E-4D12-8041-5B2CF3B12BC9}">
                  <a16:creationId xmlns:a16="http://schemas.microsoft.com/office/drawing/2010/main" id="{FC01EEB7-207C-42F1-B1C5-AEC628BFC514}"/>
                </a:ext>
              </a:extLst>
            </p:cNvPr>
            <p:cNvSpPr/>
            <p:nvPr/>
          </p:nvSpPr>
          <p:spPr>
            <a:xfrm rot="0">
              <a:off x="-62890748" y="3747424"/>
              <a:ext cx="313499" cy="195825"/>
            </a:xfrm>
            <a:custGeom>
              <a:avLst/>
              <a:gdLst/>
              <a:ahLst/>
              <a:cxnLst/>
              <a:rect b="b" l="0" r="r" t="0"/>
              <a:pathLst>
                <a:path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" name="Google Shape;6191;p86">
              <a:extLst>
                <a:ext uri="{1714AE4B-0C24-4226-8BAC-B429E184769C}">
                  <a16:creationId xmlns:a16="http://schemas.microsoft.com/office/drawing/2010/main" id="{72EDE742-7432-4F09-996B-70BD6991392A}"/>
                </a:ext>
              </a:extLst>
            </p:cNvPr>
            <p:cNvSpPr/>
            <p:nvPr/>
          </p:nvSpPr>
          <p:spPr>
            <a:xfrm rot="0">
              <a:off x="-62874976" y="3869075"/>
              <a:ext cx="315050" cy="196250"/>
            </a:xfrm>
            <a:custGeom>
              <a:avLst/>
              <a:gdLst/>
              <a:ahLst/>
              <a:cxnLst/>
              <a:rect b="b" l="0" r="r" t="0"/>
              <a:pathLst>
                <a:path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" name="Google Shape;6192;p86">
              <a:extLst>
                <a:ext uri="{E233F4D4-D2F7-4CF3-B201-600C18E9C1A7}">
                  <a16:creationId xmlns:a16="http://schemas.microsoft.com/office/drawing/2010/main" id="{3FC64F21-6ECF-44BA-AB6F-5258418088B3}"/>
                </a:ext>
              </a:extLst>
            </p:cNvPr>
            <p:cNvSpPr/>
            <p:nvPr/>
          </p:nvSpPr>
          <p:spPr>
            <a:xfrm rot="0">
              <a:off x="-62751324" y="3834525"/>
              <a:ext cx="15775" cy="26800"/>
            </a:xfrm>
            <a:custGeom>
              <a:avLst/>
              <a:gdLst/>
              <a:ahLst/>
              <a:cxnLst/>
              <a:rect b="b" l="0" r="r" t="0"/>
              <a:pathLst>
                <a:path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" name="Google Shape;6193;p86">
              <a:extLst>
                <a:ext uri="{7165CEF0-85A8-4BE0-B7FF-193526D9E782}">
                  <a16:creationId xmlns:a16="http://schemas.microsoft.com/office/drawing/2010/main" id="{7D8DA9EE-F515-4128-AB2B-D417F85B1006}"/>
                </a:ext>
              </a:extLst>
            </p:cNvPr>
            <p:cNvSpPr/>
            <p:nvPr/>
          </p:nvSpPr>
          <p:spPr>
            <a:xfrm rot="0">
              <a:off x="-62715104" y="3950300"/>
              <a:ext cx="15775" cy="26025"/>
            </a:xfrm>
            <a:custGeom>
              <a:avLst/>
              <a:gdLst/>
              <a:ahLst/>
              <a:cxnLst/>
              <a:rect b="b" l="0" r="r" t="0"/>
              <a:pathLst>
                <a:path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6194;p86">
              <a:extLst>
                <a:ext uri="{15D85114-0EBD-443C-AA28-BEBA88922095}">
                  <a16:creationId xmlns:a16="http://schemas.microsoft.com/office/drawing/2010/main" id="{CF079188-4665-4901-ABFD-94950A2765F0}"/>
                </a:ext>
              </a:extLst>
            </p:cNvPr>
            <p:cNvSpPr/>
            <p:nvPr/>
          </p:nvSpPr>
          <p:spPr>
            <a:xfrm rot="0">
              <a:off x="-62751324" y="3950300"/>
              <a:ext cx="15775" cy="26025"/>
            </a:xfrm>
            <a:custGeom>
              <a:avLst/>
              <a:gdLst/>
              <a:ahLst/>
              <a:cxnLst/>
              <a:rect b="b" l="0" r="r" t="0"/>
              <a:pathLst>
                <a:path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" name="Google Shape;6195;p86">
              <a:extLst>
                <a:ext uri="{C68ECB44-B9CC-4941-A157-BBB7961A7BD5}">
                  <a16:creationId xmlns:a16="http://schemas.microsoft.com/office/drawing/2010/main" id="{BF9FEF0B-5E53-45E6-BF4A-7150C1A6D556}"/>
                </a:ext>
              </a:extLst>
            </p:cNvPr>
            <p:cNvSpPr/>
            <p:nvPr/>
          </p:nvSpPr>
          <p:spPr>
            <a:xfrm rot="0">
              <a:off x="-62822220" y="3881000"/>
              <a:ext cx="44125" cy="48075"/>
            </a:xfrm>
            <a:custGeom>
              <a:avLst/>
              <a:gdLst/>
              <a:ahLst/>
              <a:cxnLst/>
              <a:rect b="b" l="0" r="r" t="0"/>
              <a:pathLst>
                <a:path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" name="Google Shape;6196;p86">
              <a:extLst>
                <a:ext uri="{81475DD9-A160-4AA5-89A1-C332F51E9E30}">
                  <a16:creationId xmlns:a16="http://schemas.microsoft.com/office/drawing/2010/main" id="{77F2D91B-F43F-4575-A54C-1DB004AFF149}"/>
                </a:ext>
              </a:extLst>
            </p:cNvPr>
            <p:cNvSpPr/>
            <p:nvPr/>
          </p:nvSpPr>
          <p:spPr>
            <a:xfrm rot="0">
              <a:off x="-62715104" y="3833749"/>
              <a:ext cx="15775" cy="26800"/>
            </a:xfrm>
            <a:custGeom>
              <a:avLst/>
              <a:gdLst/>
              <a:ahLst/>
              <a:cxnLst/>
              <a:rect b="b" l="0" r="r" t="0"/>
              <a:pathLst>
                <a:path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" name="Google Shape;6197;p86">
              <a:extLst>
                <a:ext uri="{21F4BECE-76DC-454D-9A80-270A6E003863}">
                  <a16:creationId xmlns:a16="http://schemas.microsoft.com/office/drawing/2010/main" id="{0FAD5E1B-5967-4C1B-9124-A3502878A5E7}"/>
                </a:ext>
              </a:extLst>
            </p:cNvPr>
            <p:cNvSpPr/>
            <p:nvPr/>
          </p:nvSpPr>
          <p:spPr>
            <a:xfrm rot="0">
              <a:off x="-62758420" y="3881000"/>
              <a:ext cx="22875" cy="48075"/>
            </a:xfrm>
            <a:custGeom>
              <a:avLst/>
              <a:gdLst/>
              <a:ahLst/>
              <a:cxnLst/>
              <a:rect b="b" l="0" r="r" t="0"/>
              <a:pathLst>
                <a:path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" name="Google Shape;6198;p86">
              <a:extLst>
                <a:ext uri="{D0C19136-A5C8-4A8E-A3BF-8204AABC124A}">
                  <a16:creationId xmlns:a16="http://schemas.microsoft.com/office/drawing/2010/main" id="{C3947B83-F690-4542-AC53-1322605A4457}"/>
                </a:ext>
              </a:extLst>
            </p:cNvPr>
            <p:cNvSpPr/>
            <p:nvPr/>
          </p:nvSpPr>
          <p:spPr>
            <a:xfrm rot="0">
              <a:off x="-62715104" y="3809325"/>
              <a:ext cx="74850" cy="51225"/>
            </a:xfrm>
            <a:custGeom>
              <a:avLst/>
              <a:gdLst/>
              <a:ahLst/>
              <a:cxnLst/>
              <a:rect b="b" l="0" r="r" t="0"/>
              <a:pathLst>
                <a:path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" name="Google Shape;6199;p86">
              <a:extLst>
                <a:ext uri="{773FE769-7650-4B73-876F-EBC3B8737E5C}">
                  <a16:creationId xmlns:a16="http://schemas.microsoft.com/office/drawing/2010/main" id="{27237BAE-76BF-4143-B64A-97FD0B9964AC}"/>
                </a:ext>
              </a:extLst>
            </p:cNvPr>
            <p:cNvSpPr/>
            <p:nvPr/>
          </p:nvSpPr>
          <p:spPr>
            <a:xfrm rot="0">
              <a:off x="-62715872" y="3950300"/>
              <a:ext cx="75625" cy="51225"/>
            </a:xfrm>
            <a:custGeom>
              <a:avLst/>
              <a:gdLst/>
              <a:ahLst/>
              <a:cxnLst/>
              <a:rect b="b" l="0" r="r" t="0"/>
              <a:pathLst>
                <a:path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" name="Google Shape;6200;p86">
              <a:extLst>
                <a:ext uri="{4196DC26-0904-4A04-A373-76ACF9EF10A3}">
                  <a16:creationId xmlns:a16="http://schemas.microsoft.com/office/drawing/2010/main" id="{4A81C4F2-AD12-4B2A-8211-9A9E5C5B2A11}"/>
                </a:ext>
              </a:extLst>
            </p:cNvPr>
            <p:cNvSpPr/>
            <p:nvPr/>
          </p:nvSpPr>
          <p:spPr>
            <a:xfrm rot="0">
              <a:off x="-62811200" y="3949525"/>
              <a:ext cx="75649" cy="51999"/>
            </a:xfrm>
            <a:custGeom>
              <a:avLst/>
              <a:gdLst/>
              <a:ahLst/>
              <a:cxnLst/>
              <a:rect b="b" l="0" r="r" t="0"/>
              <a:pathLst>
                <a:path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" name="Google Shape;6201;p86">
              <a:extLst>
                <a:ext uri="{F9080675-42F3-4C6C-A6BE-1E803EE38FE5}">
                  <a16:creationId xmlns:a16="http://schemas.microsoft.com/office/drawing/2010/main" id="{1E02E3B9-3D20-4A18-9DAA-5EBF0001761A}"/>
                </a:ext>
              </a:extLst>
            </p:cNvPr>
            <p:cNvSpPr/>
            <p:nvPr/>
          </p:nvSpPr>
          <p:spPr>
            <a:xfrm rot="0">
              <a:off x="-62673356" y="3881000"/>
              <a:ext cx="44125" cy="48075"/>
            </a:xfrm>
            <a:custGeom>
              <a:avLst/>
              <a:gdLst/>
              <a:ahLst/>
              <a:cxnLst/>
              <a:rect b="b" l="0" r="r" t="0"/>
              <a:pathLst>
                <a:path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" name="Google Shape;6202;p86">
              <a:extLst>
                <a:ext uri="{9EF43C38-248F-4313-8509-6E8C5B4730E5}">
                  <a16:creationId xmlns:a16="http://schemas.microsoft.com/office/drawing/2010/main" id="{F8AF7F12-6F01-42A6-AE52-1B23E9610A1A}"/>
                </a:ext>
              </a:extLst>
            </p:cNvPr>
            <p:cNvSpPr/>
            <p:nvPr/>
          </p:nvSpPr>
          <p:spPr>
            <a:xfrm rot="0">
              <a:off x="-62810404" y="3810125"/>
              <a:ext cx="75625" cy="51200"/>
            </a:xfrm>
            <a:custGeom>
              <a:avLst/>
              <a:gdLst/>
              <a:ahLst/>
              <a:cxnLst/>
              <a:rect b="b" l="0" r="r" t="0"/>
              <a:pathLst>
                <a:path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" name="Google Shape;6203;p86">
              <a:extLst>
                <a:ext uri="{F3226C4F-6B66-4F23-A3A9-2B55CB3750AF}">
                  <a16:creationId xmlns:a16="http://schemas.microsoft.com/office/drawing/2010/main" id="{EAF6046C-69D5-46C9-A8B3-E190818A9BF5}"/>
                </a:ext>
              </a:extLst>
            </p:cNvPr>
            <p:cNvSpPr/>
            <p:nvPr/>
          </p:nvSpPr>
          <p:spPr>
            <a:xfrm rot="0">
              <a:off x="-62715104" y="3881000"/>
              <a:ext cx="22850" cy="48075"/>
            </a:xfrm>
            <a:custGeom>
              <a:avLst/>
              <a:gdLst/>
              <a:ahLst/>
              <a:cxnLst/>
              <a:rect b="b" l="0" r="r" t="0"/>
              <a:pathLst>
                <a:path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1" name="Google Shape;6204;p86">
            <a:extLst>
              <a:ext uri="{CCF9BEBB-7CA1-4351-9F1B-DB5FEC53BC0B}">
                <a16:creationId xmlns:a16="http://schemas.microsoft.com/office/drawing/2010/main" id="{1C704F42-1AC7-43CF-80EB-DD5569C1DDBD}"/>
              </a:ext>
            </a:extLst>
          </p:cNvPr>
          <p:cNvGrpSpPr/>
          <p:nvPr/>
        </p:nvGrpSpPr>
        <p:grpSpPr>
          <a:xfrm rot="0">
            <a:off x="3507881" y="2404781"/>
            <a:ext cx="367261" cy="366364"/>
            <a:chOff x="-62884420" y="4111775"/>
            <a:chExt cx="317425" cy="316650"/>
          </a:xfrm>
        </p:grpSpPr>
        <p:sp>
          <p:nvSpPr>
            <p:cNvPr id="72" name="Google Shape;6205;p86">
              <a:extLst>
                <a:ext uri="{FEDAB7BD-796A-4D0B-89ED-741555D3478D}">
                  <a16:creationId xmlns:a16="http://schemas.microsoft.com/office/drawing/2010/main" id="{1F2F238C-B603-4E1F-8650-40D6F0EE351F}"/>
                </a:ext>
              </a:extLst>
            </p:cNvPr>
            <p:cNvSpPr/>
            <p:nvPr/>
          </p:nvSpPr>
          <p:spPr>
            <a:xfrm rot="0">
              <a:off x="-62884420" y="4325225"/>
              <a:ext cx="317425" cy="103200"/>
            </a:xfrm>
            <a:custGeom>
              <a:avLst/>
              <a:gdLst/>
              <a:ahLst/>
              <a:cxnLst/>
              <a:rect b="b" l="0" r="r" t="0"/>
              <a:pathLst>
                <a:path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" name="Google Shape;6206;p86">
              <a:extLst>
                <a:ext uri="{FADD07F9-E6AC-49CD-8DBC-6C0CA6E5C501}">
                  <a16:creationId xmlns:a16="http://schemas.microsoft.com/office/drawing/2010/main" id="{0D0B5C81-588D-4C58-AA74-ACFD9BB37C89}"/>
                </a:ext>
              </a:extLst>
            </p:cNvPr>
            <p:cNvSpPr/>
            <p:nvPr/>
          </p:nvSpPr>
          <p:spPr>
            <a:xfrm rot="0">
              <a:off x="-62884420" y="4111775"/>
              <a:ext cx="317425" cy="193000"/>
            </a:xfrm>
            <a:custGeom>
              <a:avLst/>
              <a:gdLst/>
              <a:ahLst/>
              <a:cxnLst/>
              <a:rect b="b" l="0" r="r" t="0"/>
              <a:pathLst>
                <a:path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4" name="Google Shape;6207;p86">
            <a:extLst>
              <a:ext uri="{69736F3A-7E42-4CB2-B243-1713725FD90A}">
                <a16:creationId xmlns:a16="http://schemas.microsoft.com/office/drawing/2010/main" id="{060DB67D-BF0E-4305-95A8-D81B32437DA3}"/>
              </a:ext>
            </a:extLst>
          </p:cNvPr>
          <p:cNvGrpSpPr/>
          <p:nvPr/>
        </p:nvGrpSpPr>
        <p:grpSpPr>
          <a:xfrm rot="0">
            <a:off x="2180515" y="2900850"/>
            <a:ext cx="365438" cy="360001"/>
            <a:chOff x="-60991776" y="3376900"/>
            <a:chExt cx="315850" cy="311150"/>
          </a:xfrm>
        </p:grpSpPr>
        <p:sp>
          <p:nvSpPr>
            <p:cNvPr id="75" name="Google Shape;6208;p86">
              <a:extLst>
                <a:ext uri="{98D9AA72-6BAE-4FF8-A715-AD8B8E322C63}">
                  <a16:creationId xmlns:a16="http://schemas.microsoft.com/office/drawing/2010/main" id="{9DA44078-F90D-4989-9273-73D9EECEEA23}"/>
                </a:ext>
              </a:extLst>
            </p:cNvPr>
            <p:cNvSpPr/>
            <p:nvPr/>
          </p:nvSpPr>
          <p:spPr>
            <a:xfrm rot="0">
              <a:off x="-60991004" y="3376900"/>
              <a:ext cx="315075" cy="311150"/>
            </a:xfrm>
            <a:custGeom>
              <a:avLst/>
              <a:gdLst/>
              <a:ahLst/>
              <a:cxnLst/>
              <a:rect b="b" l="0" r="r" t="0"/>
              <a:pathLst>
                <a:path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" name="Google Shape;6209;p86">
              <a:extLst>
                <a:ext uri="{CB9EBDEA-5BEC-4CA3-A1DF-02A7677B3708}">
                  <a16:creationId xmlns:a16="http://schemas.microsoft.com/office/drawing/2010/main" id="{F3D12688-8382-4911-8BAF-645074905A69}"/>
                </a:ext>
              </a:extLst>
            </p:cNvPr>
            <p:cNvSpPr/>
            <p:nvPr/>
          </p:nvSpPr>
          <p:spPr>
            <a:xfrm rot="0">
              <a:off x="-60991776" y="3404275"/>
              <a:ext cx="174875" cy="89250"/>
            </a:xfrm>
            <a:custGeom>
              <a:avLst/>
              <a:gdLst/>
              <a:ahLst/>
              <a:cxnLst/>
              <a:rect b="b" l="0" r="r" t="0"/>
              <a:pathLst>
                <a:path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" name="Google Shape;6210;p86">
              <a:extLst>
                <a:ext uri="{5E61B6E4-09F8-45F8-9A9B-2AF9477024EA}">
                  <a16:creationId xmlns:a16="http://schemas.microsoft.com/office/drawing/2010/main" id="{35B37216-C458-4199-8C6B-E36864913BF5}"/>
                </a:ext>
              </a:extLst>
            </p:cNvPr>
            <p:cNvSpPr/>
            <p:nvPr/>
          </p:nvSpPr>
          <p:spPr>
            <a:xfrm rot="0">
              <a:off x="-60795648" y="3513975"/>
              <a:ext cx="89000" cy="173300"/>
            </a:xfrm>
            <a:custGeom>
              <a:avLst/>
              <a:gdLst/>
              <a:ahLst/>
              <a:cxnLst/>
              <a:rect b="b" l="0" r="r" t="0"/>
              <a:pathLst>
                <a:path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8" name="Google Shape;6211;p86">
            <a:extLst>
              <a:ext uri="{20356EE9-88BC-4C10-BCFC-8225F7384EF2}">
                <a16:creationId xmlns:a16="http://schemas.microsoft.com/office/drawing/2010/main" id="{0004C417-AAAD-40C0-A0A3-BC7B612AABB8}"/>
              </a:ext>
            </a:extLst>
          </p:cNvPr>
          <p:cNvGrpSpPr/>
          <p:nvPr/>
        </p:nvGrpSpPr>
        <p:grpSpPr>
          <a:xfrm rot="0">
            <a:off x="2180052" y="3351714"/>
            <a:ext cx="366364" cy="359075"/>
            <a:chOff x="-60988624" y="3740800"/>
            <a:chExt cx="316650" cy="310349"/>
          </a:xfrm>
        </p:grpSpPr>
        <p:sp>
          <p:nvSpPr>
            <p:cNvPr id="79" name="Google Shape;6212;p86">
              <a:extLst>
                <a:ext uri="{38FA2DDF-A134-4C30-9615-B6A2069331E1}">
                  <a16:creationId xmlns:a16="http://schemas.microsoft.com/office/drawing/2010/main" id="{458B9C86-35AD-4536-A586-275F92CC53C3}"/>
                </a:ext>
              </a:extLst>
            </p:cNvPr>
            <p:cNvSpPr/>
            <p:nvPr/>
          </p:nvSpPr>
          <p:spPr>
            <a:xfrm rot="0">
              <a:off x="-60988624" y="3740800"/>
              <a:ext cx="311124" cy="310349"/>
            </a:xfrm>
            <a:custGeom>
              <a:avLst/>
              <a:gdLst/>
              <a:ahLst/>
              <a:cxnLst/>
              <a:rect b="b" l="0" r="r" t="0"/>
              <a:pathLst>
                <a:path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" name="Google Shape;6213;p86">
              <a:extLst>
                <a:ext uri="{D8BA1B50-6FFD-4ECC-9936-05BC46CFF0A8}">
                  <a16:creationId xmlns:a16="http://schemas.microsoft.com/office/drawing/2010/main" id="{0CE9D424-099B-4629-BDD0-EDA476ADEED5}"/>
                </a:ext>
              </a:extLst>
            </p:cNvPr>
            <p:cNvSpPr/>
            <p:nvPr/>
          </p:nvSpPr>
          <p:spPr>
            <a:xfrm rot="0">
              <a:off x="-60742096" y="3920374"/>
              <a:ext cx="68550" cy="55175"/>
            </a:xfrm>
            <a:custGeom>
              <a:avLst/>
              <a:gdLst/>
              <a:ahLst/>
              <a:cxnLst/>
              <a:rect b="b" l="0" r="r" t="0"/>
              <a:pathLst>
                <a:path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6214;p86">
              <a:extLst>
                <a:ext uri="{A34539DC-693E-49F3-8521-3B7430A0DB52}">
                  <a16:creationId xmlns:a16="http://schemas.microsoft.com/office/drawing/2010/main" id="{157675F1-3FE6-4391-A9DD-94411E27AEE6}"/>
                </a:ext>
              </a:extLst>
            </p:cNvPr>
            <p:cNvSpPr/>
            <p:nvPr/>
          </p:nvSpPr>
          <p:spPr>
            <a:xfrm rot="0">
              <a:off x="-60740524" y="3741600"/>
              <a:ext cx="68550" cy="158325"/>
            </a:xfrm>
            <a:custGeom>
              <a:avLst/>
              <a:gdLst/>
              <a:ahLst/>
              <a:cxnLst/>
              <a:rect b="b" l="0" r="r" t="0"/>
              <a:pathLst>
                <a:path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2" name="Google Shape;6215;p86">
            <a:extLst>
              <a:ext uri="{A0561B43-C141-43A7-A833-5113534DDB9E}">
                <a16:creationId xmlns:a16="http://schemas.microsoft.com/office/drawing/2010/main" id="{C1FF8679-49E1-41E5-9B2C-D7395C989A27}"/>
              </a:ext>
            </a:extLst>
          </p:cNvPr>
          <p:cNvGrpSpPr/>
          <p:nvPr/>
        </p:nvGrpSpPr>
        <p:grpSpPr>
          <a:xfrm rot="0">
            <a:off x="2180052" y="3807164"/>
            <a:ext cx="366364" cy="365207"/>
            <a:chOff x="-60987852" y="4100949"/>
            <a:chExt cx="316650" cy="315650"/>
          </a:xfrm>
        </p:grpSpPr>
        <p:sp>
          <p:nvSpPr>
            <p:cNvPr id="83" name="Google Shape;6216;p86">
              <a:extLst>
                <a:ext uri="{1EC443A0-E2F5-4D6E-9D36-A109CC3C2BE0}">
                  <a16:creationId xmlns:a16="http://schemas.microsoft.com/office/drawing/2010/main" id="{40BFA7BA-25D4-4717-8B84-F7E5D08106BF}"/>
                </a:ext>
              </a:extLst>
            </p:cNvPr>
            <p:cNvSpPr/>
            <p:nvPr/>
          </p:nvSpPr>
          <p:spPr>
            <a:xfrm rot="0">
              <a:off x="-60987852" y="4355925"/>
              <a:ext cx="315874" cy="60675"/>
            </a:xfrm>
            <a:custGeom>
              <a:avLst/>
              <a:gdLst/>
              <a:ahLst/>
              <a:cxnLst/>
              <a:rect b="b" l="0" r="r" t="0"/>
              <a:pathLst>
                <a:path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" name="Google Shape;6217;p86">
              <a:extLst>
                <a:ext uri="{A2BBE2AF-E854-4129-BD9F-17AAB8C48D36}">
                  <a16:creationId xmlns:a16="http://schemas.microsoft.com/office/drawing/2010/main" id="{05B84814-0D49-4BA4-9265-4D3968C9932A}"/>
                </a:ext>
              </a:extLst>
            </p:cNvPr>
            <p:cNvSpPr/>
            <p:nvPr/>
          </p:nvSpPr>
          <p:spPr>
            <a:xfrm rot="0">
              <a:off x="-60987044" y="4100949"/>
              <a:ext cx="315850" cy="123475"/>
            </a:xfrm>
            <a:custGeom>
              <a:avLst/>
              <a:gdLst/>
              <a:ahLst/>
              <a:cxnLst/>
              <a:rect b="b" l="0" r="r" t="0"/>
              <a:pathLst>
                <a:path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" name="Google Shape;6218;p86">
              <a:extLst>
                <a:ext uri="{96C69D7A-1E6F-454A-892A-3C21FCD264F7}">
                  <a16:creationId xmlns:a16="http://schemas.microsoft.com/office/drawing/2010/main" id="{4C8B7924-714A-4265-8DAB-3FA23A7D8F26}"/>
                </a:ext>
              </a:extLst>
            </p:cNvPr>
            <p:cNvSpPr/>
            <p:nvPr/>
          </p:nvSpPr>
          <p:spPr>
            <a:xfrm rot="0">
              <a:off x="-60757076" y="4245675"/>
              <a:ext cx="61475" cy="89025"/>
            </a:xfrm>
            <a:custGeom>
              <a:avLst/>
              <a:gdLst/>
              <a:ahLst/>
              <a:cxnLst/>
              <a:rect b="b" l="0" r="r" t="0"/>
              <a:pathLst>
                <a:path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6219;p86">
              <a:extLst>
                <a:ext uri="{749A720A-9F2F-485D-88CB-8A1CBAC24BF4}">
                  <a16:creationId xmlns:a16="http://schemas.microsoft.com/office/drawing/2010/main" id="{74F25FF0-3169-45FC-BCF6-1D37EADACEAF}"/>
                </a:ext>
              </a:extLst>
            </p:cNvPr>
            <p:cNvSpPr/>
            <p:nvPr/>
          </p:nvSpPr>
          <p:spPr>
            <a:xfrm rot="0">
              <a:off x="-60861024" y="4245675"/>
              <a:ext cx="62225" cy="89025"/>
            </a:xfrm>
            <a:custGeom>
              <a:avLst/>
              <a:gdLst/>
              <a:ahLst/>
              <a:cxnLst/>
              <a:rect b="b" l="0" r="r" t="0"/>
              <a:pathLst>
                <a:path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" name="Google Shape;6220;p86">
              <a:extLst>
                <a:ext uri="{54348776-2946-4EBA-8E37-9D53287EAAC5}">
                  <a16:creationId xmlns:a16="http://schemas.microsoft.com/office/drawing/2010/main" id="{12C95AB8-F2F5-4065-8930-F92A18756CF3}"/>
                </a:ext>
              </a:extLst>
            </p:cNvPr>
            <p:cNvSpPr/>
            <p:nvPr/>
          </p:nvSpPr>
          <p:spPr>
            <a:xfrm rot="0">
              <a:off x="-60964196" y="4245675"/>
              <a:ext cx="62225" cy="89025"/>
            </a:xfrm>
            <a:custGeom>
              <a:avLst/>
              <a:gdLst/>
              <a:ahLst/>
              <a:cxnLst/>
              <a:rect b="b" l="0" r="r" t="0"/>
              <a:pathLst>
                <a:path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8" name="Google Shape;6221;p86">
            <a:extLst>
              <a:ext uri="{3A0AE7A6-D945-4362-8325-3DB733A06529}">
                <a16:creationId xmlns:a16="http://schemas.microsoft.com/office/drawing/2010/main" id="{FC34567D-8BA7-4362-8CB1-ADC482B6BC61}"/>
              </a:ext>
            </a:extLst>
          </p:cNvPr>
          <p:cNvGrpSpPr/>
          <p:nvPr/>
        </p:nvGrpSpPr>
        <p:grpSpPr>
          <a:xfrm rot="0">
            <a:off x="3949835" y="3352625"/>
            <a:ext cx="369083" cy="357253"/>
            <a:chOff x="-59447248" y="3706150"/>
            <a:chExt cx="319000" cy="308775"/>
          </a:xfrm>
        </p:grpSpPr>
        <p:sp>
          <p:nvSpPr>
            <p:cNvPr id="89" name="Google Shape;6222;p86">
              <a:extLst>
                <a:ext uri="{8EF7C12E-9A5E-413E-8F23-583AC176C419}">
                  <a16:creationId xmlns:a16="http://schemas.microsoft.com/office/drawing/2010/main" id="{5B3DC9AD-1FEC-46A5-A8C6-FF1D975A0938}"/>
                </a:ext>
              </a:extLst>
            </p:cNvPr>
            <p:cNvSpPr/>
            <p:nvPr/>
          </p:nvSpPr>
          <p:spPr>
            <a:xfrm rot="0">
              <a:off x="-59381876" y="3922749"/>
              <a:ext cx="79575" cy="29949"/>
            </a:xfrm>
            <a:custGeom>
              <a:avLst/>
              <a:gdLst/>
              <a:ahLst/>
              <a:cxnLst/>
              <a:rect b="b" l="0" r="r" t="0"/>
              <a:pathLst>
                <a:path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6223;p86">
              <a:extLst>
                <a:ext uri="{96CBD3D0-1910-4654-B21D-533163BD56E1}">
                  <a16:creationId xmlns:a16="http://schemas.microsoft.com/office/drawing/2010/main" id="{8CEB22A0-B3BA-40EF-A8E4-40EA9E11A78E}"/>
                </a:ext>
              </a:extLst>
            </p:cNvPr>
            <p:cNvSpPr/>
            <p:nvPr/>
          </p:nvSpPr>
          <p:spPr>
            <a:xfrm rot="0">
              <a:off x="-59364548" y="3861525"/>
              <a:ext cx="43350" cy="40900"/>
            </a:xfrm>
            <a:custGeom>
              <a:avLst/>
              <a:gdLst/>
              <a:ahLst/>
              <a:cxnLst/>
              <a:rect b="b" l="0" r="r" t="0"/>
              <a:pathLst>
                <a:path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" name="Google Shape;6224;p86">
              <a:extLst>
                <a:ext uri="{FB4F68AC-D898-4855-8434-E8D8CB17C89C}">
                  <a16:creationId xmlns:a16="http://schemas.microsoft.com/office/drawing/2010/main" id="{2B79A132-659E-4BFE-98E0-19DBC923B968}"/>
                </a:ext>
              </a:extLst>
            </p:cNvPr>
            <p:cNvSpPr/>
            <p:nvPr/>
          </p:nvSpPr>
          <p:spPr>
            <a:xfrm rot="0">
              <a:off x="-59447248" y="3706150"/>
              <a:ext cx="319000" cy="308775"/>
            </a:xfrm>
            <a:custGeom>
              <a:avLst/>
              <a:gdLst/>
              <a:ahLst/>
              <a:cxnLst/>
              <a:rect b="b" l="0" r="r" t="0"/>
              <a:pathLst>
                <a:path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" name="Google Shape;6225;p86">
              <a:extLst>
                <a:ext uri="{7DB309E4-1BC4-4B37-964A-9A3A30CFBC52}">
                  <a16:creationId xmlns:a16="http://schemas.microsoft.com/office/drawing/2010/main" id="{47B198BD-1F0C-42C6-9C29-DA29F22FD4C9}"/>
                </a:ext>
              </a:extLst>
            </p:cNvPr>
            <p:cNvSpPr/>
            <p:nvPr/>
          </p:nvSpPr>
          <p:spPr>
            <a:xfrm rot="0">
              <a:off x="-59293648" y="3740025"/>
              <a:ext cx="14175" cy="14200"/>
            </a:xfrm>
            <a:custGeom>
              <a:avLst/>
              <a:gdLst/>
              <a:ahLst/>
              <a:cxnLst/>
              <a:rect b="b" l="0" r="r" t="0"/>
              <a:pathLst>
                <a:path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3" name="Google Shape;6226;p86">
            <a:extLst>
              <a:ext uri="{29EB67F6-47C8-4E0A-9011-71A22657B316}">
                <a16:creationId xmlns:a16="http://schemas.microsoft.com/office/drawing/2010/main" id="{6642A04D-F9D7-4CB0-B6F7-604B89AB1763}"/>
              </a:ext>
            </a:extLst>
          </p:cNvPr>
          <p:cNvGrpSpPr/>
          <p:nvPr/>
        </p:nvGrpSpPr>
        <p:grpSpPr>
          <a:xfrm rot="0">
            <a:off x="1738564" y="1533936"/>
            <a:ext cx="368186" cy="364224"/>
            <a:chOff x="-64406124" y="3362225"/>
            <a:chExt cx="318225" cy="314799"/>
          </a:xfrm>
        </p:grpSpPr>
        <p:sp>
          <p:nvSpPr>
            <p:cNvPr id="94" name="Google Shape;6227;p86">
              <a:extLst>
                <a:ext uri="{F63F1B59-BF0D-4DAA-95F2-4708CFFD5B83}">
                  <a16:creationId xmlns:a16="http://schemas.microsoft.com/office/drawing/2010/main" id="{D47C0FCF-329D-40C2-B443-B536CFE8D8FE}"/>
                </a:ext>
              </a:extLst>
            </p:cNvPr>
            <p:cNvSpPr/>
            <p:nvPr/>
          </p:nvSpPr>
          <p:spPr>
            <a:xfrm rot="0">
              <a:off x="-64332100" y="3362225"/>
              <a:ext cx="170150" cy="199025"/>
            </a:xfrm>
            <a:custGeom>
              <a:avLst/>
              <a:gdLst/>
              <a:ahLst/>
              <a:cxnLst/>
              <a:rect b="b" l="0" r="r" t="0"/>
              <a:pathLst>
                <a:path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" name="Google Shape;6228;p86">
              <a:extLst>
                <a:ext uri="{06732C6C-8E90-4D44-B955-D80E3AD8ACB2}">
                  <a16:creationId xmlns:a16="http://schemas.microsoft.com/office/drawing/2010/main" id="{F69EF294-2B7C-43B5-9AEA-3A8163E714D6}"/>
                </a:ext>
              </a:extLst>
            </p:cNvPr>
            <p:cNvSpPr/>
            <p:nvPr/>
          </p:nvSpPr>
          <p:spPr>
            <a:xfrm rot="0">
              <a:off x="-64406124" y="3559050"/>
              <a:ext cx="318225" cy="117974"/>
            </a:xfrm>
            <a:custGeom>
              <a:avLst/>
              <a:gdLst/>
              <a:ahLst/>
              <a:cxnLst/>
              <a:rect b="b" l="0" r="r" t="0"/>
              <a:pathLst>
                <a:path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96" name="Google Shape;6229;p86">
            <a:extLst>
              <a:ext uri="{D882895F-A7D1-4620-A8B3-D2C558553D69}">
                <a16:creationId xmlns:a16="http://schemas.microsoft.com/office/drawing/2010/main" id="{44976708-6F84-4A94-A316-146A1AB7D7B6}"/>
              </a:ext>
            </a:extLst>
          </p:cNvPr>
          <p:cNvSpPr/>
          <p:nvPr/>
        </p:nvSpPr>
        <p:spPr>
          <a:xfrm rot="0">
            <a:off x="1801771" y="1975400"/>
            <a:ext cx="241524" cy="367261"/>
          </a:xfrm>
          <a:custGeom>
            <a:avLst/>
            <a:gdLst/>
            <a:ahLst/>
            <a:cxnLst/>
            <a:rect b="b" l="0" r="r" t="0"/>
            <a:pathLst>
              <a:path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97" name="Google Shape;6230;p86">
            <a:extLst>
              <a:ext uri="{69100B54-84B1-4D9A-BAB1-7CE5B4765369}">
                <a16:creationId xmlns:a16="http://schemas.microsoft.com/office/drawing/2010/main" id="{EB14ABB6-2251-4CD2-9839-22C4FB6540B8}"/>
              </a:ext>
            </a:extLst>
          </p:cNvPr>
          <p:cNvGrpSpPr/>
          <p:nvPr/>
        </p:nvGrpSpPr>
        <p:grpSpPr>
          <a:xfrm rot="0">
            <a:off x="1739027" y="2404781"/>
            <a:ext cx="367261" cy="366364"/>
            <a:chOff x="-64410848" y="4094450"/>
            <a:chExt cx="317425" cy="316650"/>
          </a:xfrm>
        </p:grpSpPr>
        <p:sp>
          <p:nvSpPr>
            <p:cNvPr id="98" name="Google Shape;6231;p86">
              <a:extLst>
                <a:ext uri="{9F7BA79E-8953-4BB5-86D8-06A9544D1FAE}">
                  <a16:creationId xmlns:a16="http://schemas.microsoft.com/office/drawing/2010/main" id="{D4477D0D-61A3-4D4A-AA95-F69CF2A76F0B}"/>
                </a:ext>
              </a:extLst>
            </p:cNvPr>
            <p:cNvSpPr/>
            <p:nvPr/>
          </p:nvSpPr>
          <p:spPr>
            <a:xfrm rot="0">
              <a:off x="-64410848" y="4348849"/>
              <a:ext cx="317425" cy="62250"/>
            </a:xfrm>
            <a:custGeom>
              <a:avLst/>
              <a:gdLst/>
              <a:ahLst/>
              <a:cxnLst/>
              <a:rect b="b" l="0" r="r" t="0"/>
              <a:pathLst>
                <a:path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" name="Google Shape;6232;p86">
              <a:extLst>
                <a:ext uri="{69D4F0B1-590C-4D75-999A-B860F0A954F2}">
                  <a16:creationId xmlns:a16="http://schemas.microsoft.com/office/drawing/2010/main" id="{A3C75D8E-5581-40AB-8290-96AAE720A175}"/>
                </a:ext>
              </a:extLst>
            </p:cNvPr>
            <p:cNvSpPr/>
            <p:nvPr/>
          </p:nvSpPr>
          <p:spPr>
            <a:xfrm rot="0">
              <a:off x="-64315552" y="4094450"/>
              <a:ext cx="122100" cy="192200"/>
            </a:xfrm>
            <a:custGeom>
              <a:avLst/>
              <a:gdLst/>
              <a:ahLst/>
              <a:cxnLst/>
              <a:rect b="b" l="0" r="r" t="0"/>
              <a:pathLst>
                <a:path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" name="Google Shape;6233;p86">
              <a:extLst>
                <a:ext uri="{66A2B85B-00F8-4B97-BE88-482A6D3E7C20}">
                  <a16:creationId xmlns:a16="http://schemas.microsoft.com/office/drawing/2010/main" id="{F490E01E-4A07-4C28-90C3-B32252D40E1A}"/>
                </a:ext>
              </a:extLst>
            </p:cNvPr>
            <p:cNvSpPr/>
            <p:nvPr/>
          </p:nvSpPr>
          <p:spPr>
            <a:xfrm rot="0">
              <a:off x="-64335244" y="4307100"/>
              <a:ext cx="161499" cy="21299"/>
            </a:xfrm>
            <a:custGeom>
              <a:avLst/>
              <a:gdLst/>
              <a:ahLst/>
              <a:cxnLst/>
              <a:rect b="b" l="0" r="r" t="0"/>
              <a:pathLst>
                <a:path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01" name="Google Shape;6234;p86">
            <a:extLst>
              <a:ext uri="{3D0F2558-EE24-4044-9D9C-C19C4D4D7B11}">
                <a16:creationId xmlns:a16="http://schemas.microsoft.com/office/drawing/2010/main" id="{47CB8DD0-C52B-47A4-935B-A77245CA131E}"/>
              </a:ext>
            </a:extLst>
          </p:cNvPr>
          <p:cNvSpPr/>
          <p:nvPr/>
        </p:nvSpPr>
        <p:spPr>
          <a:xfrm rot="0">
            <a:off x="3983247" y="1532300"/>
            <a:ext cx="319882" cy="367463"/>
          </a:xfrm>
          <a:custGeom>
            <a:avLst/>
            <a:gdLst/>
            <a:ahLst/>
            <a:cxnLst/>
            <a:rect b="b" l="0" r="r" t="0"/>
            <a:pathLst>
              <a:path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02" name="Google Shape;6235;p86">
            <a:extLst>
              <a:ext uri="{8CE009AE-7F71-4CFC-BB95-ABC63A76D1E9}">
                <a16:creationId xmlns:a16="http://schemas.microsoft.com/office/drawing/2010/main" id="{F4CBE5B1-6292-4F02-87B3-6375ABFF94CD}"/>
              </a:ext>
            </a:extLst>
          </p:cNvPr>
          <p:cNvGrpSpPr/>
          <p:nvPr/>
        </p:nvGrpSpPr>
        <p:grpSpPr>
          <a:xfrm rot="0">
            <a:off x="3960575" y="1974854"/>
            <a:ext cx="365467" cy="368389"/>
            <a:chOff x="-62516620" y="3743175"/>
            <a:chExt cx="315874" cy="318399"/>
          </a:xfrm>
        </p:grpSpPr>
        <p:sp>
          <p:nvSpPr>
            <p:cNvPr id="103" name="Google Shape;6236;p86">
              <a:extLst>
                <a:ext uri="{A3694206-CB68-4CC2-A7C9-2FB44467D8E2}">
                  <a16:creationId xmlns:a16="http://schemas.microsoft.com/office/drawing/2010/main" id="{9CD144C9-23D6-40D5-AD5A-152E3A370EE6}"/>
                </a:ext>
              </a:extLst>
            </p:cNvPr>
            <p:cNvSpPr/>
            <p:nvPr/>
          </p:nvSpPr>
          <p:spPr>
            <a:xfrm rot="0">
              <a:off x="-62334672" y="3884950"/>
              <a:ext cx="62250" cy="145725"/>
            </a:xfrm>
            <a:custGeom>
              <a:avLst/>
              <a:gdLst/>
              <a:ahLst/>
              <a:cxnLst/>
              <a:rect b="b" l="0" r="r" t="0"/>
              <a:pathLst>
                <a:path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" name="Google Shape;6237;p86">
              <a:extLst>
                <a:ext uri="{EAF4FA93-C28C-4E49-8818-99C4031787B6}">
                  <a16:creationId xmlns:a16="http://schemas.microsoft.com/office/drawing/2010/main" id="{524B7D8B-F7CE-48D3-88D9-D6FE1A336350}"/>
                </a:ext>
              </a:extLst>
            </p:cNvPr>
            <p:cNvSpPr/>
            <p:nvPr/>
          </p:nvSpPr>
          <p:spPr>
            <a:xfrm rot="0">
              <a:off x="-62516620" y="3743175"/>
              <a:ext cx="315874" cy="318399"/>
            </a:xfrm>
            <a:custGeom>
              <a:avLst/>
              <a:gdLst/>
              <a:ahLst/>
              <a:cxnLst/>
              <a:rect b="b" l="0" r="r" t="0"/>
              <a:pathLst>
                <a:path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5" name="Google Shape;6238;p86">
            <a:extLst>
              <a:ext uri="{B1CDEA4F-9CCD-4BA5-A11D-EA367CEA7560}">
                <a16:creationId xmlns:a16="http://schemas.microsoft.com/office/drawing/2010/main" id="{2B3FD273-3A28-4FCF-BE1E-EFCFCECA8C07}"/>
              </a:ext>
            </a:extLst>
          </p:cNvPr>
          <p:cNvGrpSpPr/>
          <p:nvPr/>
        </p:nvGrpSpPr>
        <p:grpSpPr>
          <a:xfrm rot="0">
            <a:off x="3967414" y="2424825"/>
            <a:ext cx="351786" cy="326273"/>
            <a:chOff x="-62511900" y="4129100"/>
            <a:chExt cx="304050" cy="282000"/>
          </a:xfrm>
        </p:grpSpPr>
        <p:sp>
          <p:nvSpPr>
            <p:cNvPr id="106" name="Google Shape;6239;p86">
              <a:extLst>
                <a:ext uri="{143E9CEC-B50A-46C1-A4C5-12C17E9BC172}">
                  <a16:creationId xmlns:a16="http://schemas.microsoft.com/office/drawing/2010/main" id="{4EEE6676-2550-4FD5-ACFF-6DD775518345}"/>
                </a:ext>
              </a:extLst>
            </p:cNvPr>
            <p:cNvSpPr/>
            <p:nvPr/>
          </p:nvSpPr>
          <p:spPr>
            <a:xfrm rot="0">
              <a:off x="-62414228" y="4203925"/>
              <a:ext cx="206375" cy="207175"/>
            </a:xfrm>
            <a:custGeom>
              <a:avLst/>
              <a:gdLst/>
              <a:ahLst/>
              <a:cxnLst/>
              <a:rect b="b" l="0" r="r" t="0"/>
              <a:pathLst>
                <a:path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" name="Google Shape;6240;p86">
              <a:extLst>
                <a:ext uri="{A2E749DD-5C8E-4C97-A39B-3C45D4F7A5D7}">
                  <a16:creationId xmlns:a16="http://schemas.microsoft.com/office/drawing/2010/main" id="{6DD440A1-D2D5-4706-83DF-E94D226E9062}"/>
                </a:ext>
              </a:extLst>
            </p:cNvPr>
            <p:cNvSpPr/>
            <p:nvPr/>
          </p:nvSpPr>
          <p:spPr>
            <a:xfrm rot="0">
              <a:off x="-62511100" y="4129100"/>
              <a:ext cx="159900" cy="74850"/>
            </a:xfrm>
            <a:custGeom>
              <a:avLst/>
              <a:gdLst/>
              <a:ahLst/>
              <a:cxnLst/>
              <a:rect b="b" l="0" r="r" t="0"/>
              <a:pathLst>
                <a:path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" name="Google Shape;6241;p86">
              <a:extLst>
                <a:ext uri="{57244D47-323E-457D-8C7E-8964CCF7EDC0}">
                  <a16:creationId xmlns:a16="http://schemas.microsoft.com/office/drawing/2010/main" id="{3306FC24-688C-4DB4-A850-2AD5F3882075}"/>
                </a:ext>
              </a:extLst>
            </p:cNvPr>
            <p:cNvSpPr/>
            <p:nvPr/>
          </p:nvSpPr>
          <p:spPr>
            <a:xfrm rot="0">
              <a:off x="-62511100" y="4207075"/>
              <a:ext cx="110275" cy="59875"/>
            </a:xfrm>
            <a:custGeom>
              <a:avLst/>
              <a:gdLst/>
              <a:ahLst/>
              <a:cxnLst/>
              <a:rect b="b" l="0" r="r" t="0"/>
              <a:pathLst>
                <a:path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" name="Google Shape;6242;p86">
              <a:extLst>
                <a:ext uri="{2EB879A0-AE36-46CD-B964-5F2842BCFC51}">
                  <a16:creationId xmlns:a16="http://schemas.microsoft.com/office/drawing/2010/main" id="{0BF2B021-EDA2-4EF8-9569-5049667B29A0}"/>
                </a:ext>
              </a:extLst>
            </p:cNvPr>
            <p:cNvSpPr/>
            <p:nvPr/>
          </p:nvSpPr>
          <p:spPr>
            <a:xfrm rot="0">
              <a:off x="-62511100" y="4329950"/>
              <a:ext cx="106350" cy="59875"/>
            </a:xfrm>
            <a:custGeom>
              <a:avLst/>
              <a:gdLst/>
              <a:ahLst/>
              <a:cxnLst/>
              <a:rect b="b" l="0" r="r" t="0"/>
              <a:pathLst>
                <a:path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" name="Google Shape;6243;p86">
              <a:extLst>
                <a:ext uri="{D556FBDA-25FA-4081-BC3D-94BDAB164494}">
                  <a16:creationId xmlns:a16="http://schemas.microsoft.com/office/drawing/2010/main" id="{D6506E33-FA79-43AD-9B8F-E8B710D272A5}"/>
                </a:ext>
              </a:extLst>
            </p:cNvPr>
            <p:cNvSpPr/>
            <p:nvPr/>
          </p:nvSpPr>
          <p:spPr>
            <a:xfrm rot="0">
              <a:off x="-62511900" y="4268500"/>
              <a:ext cx="78000" cy="60675"/>
            </a:xfrm>
            <a:custGeom>
              <a:avLst/>
              <a:gdLst/>
              <a:ahLst/>
              <a:cxnLst/>
              <a:rect b="b" l="0" r="r" t="0"/>
              <a:pathLst>
                <a:path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1" name="Google Shape;6244;p86">
            <a:extLst>
              <a:ext uri="{62A171E5-E7DC-4704-A872-B7F81D60070E}">
                <a16:creationId xmlns:a16="http://schemas.microsoft.com/office/drawing/2010/main" id="{7FADAFB5-5E5E-43BB-9712-F54653DF04AC}"/>
              </a:ext>
            </a:extLst>
          </p:cNvPr>
          <p:cNvGrpSpPr/>
          <p:nvPr/>
        </p:nvGrpSpPr>
        <p:grpSpPr>
          <a:xfrm rot="0">
            <a:off x="2645537" y="2897220"/>
            <a:ext cx="310769" cy="367261"/>
            <a:chOff x="-60597972" y="3367475"/>
            <a:chExt cx="268600" cy="317425"/>
          </a:xfrm>
        </p:grpSpPr>
        <p:sp>
          <p:nvSpPr>
            <p:cNvPr id="112" name="Google Shape;6245;p86">
              <a:extLst>
                <a:ext uri="{0D0BFF1B-3D85-448E-9F87-86DE54863767}">
                  <a16:creationId xmlns:a16="http://schemas.microsoft.com/office/drawing/2010/main" id="{ABD63CF2-FC7C-4820-8A49-4DD404439830}"/>
                </a:ext>
              </a:extLst>
            </p:cNvPr>
            <p:cNvSpPr/>
            <p:nvPr/>
          </p:nvSpPr>
          <p:spPr>
            <a:xfrm rot="0">
              <a:off x="-60535756" y="3495075"/>
              <a:ext cx="206375" cy="82725"/>
            </a:xfrm>
            <a:custGeom>
              <a:avLst/>
              <a:gdLst/>
              <a:ahLst/>
              <a:cxnLst/>
              <a:rect b="b" l="0" r="r" t="0"/>
              <a:pathLst>
                <a:path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" name="Google Shape;6246;p86">
              <a:extLst>
                <a:ext uri="{ECA69CD8-E837-4912-AC35-FD0379AB6AD9}">
                  <a16:creationId xmlns:a16="http://schemas.microsoft.com/office/drawing/2010/main" id="{FD92C764-592A-4420-A484-7E3DD3EF4516}"/>
                </a:ext>
              </a:extLst>
            </p:cNvPr>
            <p:cNvSpPr/>
            <p:nvPr/>
          </p:nvSpPr>
          <p:spPr>
            <a:xfrm rot="0">
              <a:off x="-60432572" y="3367475"/>
              <a:ext cx="20500" cy="47275"/>
            </a:xfrm>
            <a:custGeom>
              <a:avLst/>
              <a:gdLst/>
              <a:ahLst/>
              <a:cxnLst/>
              <a:rect b="b" l="0" r="r" t="0"/>
              <a:pathLst>
                <a:path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" name="Google Shape;6247;p86">
              <a:extLst>
                <a:ext uri="{558EDAAA-F574-49D0-8CFE-EA651BAC7A7F}">
                  <a16:creationId xmlns:a16="http://schemas.microsoft.com/office/drawing/2010/main" id="{337AE82C-C099-47C4-A9AC-70E4DB0B5CC4}"/>
                </a:ext>
              </a:extLst>
            </p:cNvPr>
            <p:cNvSpPr/>
            <p:nvPr/>
          </p:nvSpPr>
          <p:spPr>
            <a:xfrm rot="0">
              <a:off x="-60535756" y="3367475"/>
              <a:ext cx="206375" cy="107150"/>
            </a:xfrm>
            <a:custGeom>
              <a:avLst/>
              <a:gdLst/>
              <a:ahLst/>
              <a:cxnLst/>
              <a:rect b="b" l="0" r="r" t="0"/>
              <a:pathLst>
                <a:path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" name="Google Shape;6248;p86">
              <a:extLst>
                <a:ext uri="{61328305-8779-43CD-B7E3-8CBADBBC3F00}">
                  <a16:creationId xmlns:a16="http://schemas.microsoft.com/office/drawing/2010/main" id="{185FEFED-A2B7-4954-BCB9-EFA3CFCE0A8C}"/>
                </a:ext>
              </a:extLst>
            </p:cNvPr>
            <p:cNvSpPr/>
            <p:nvPr/>
          </p:nvSpPr>
          <p:spPr>
            <a:xfrm rot="0">
              <a:off x="-60597972" y="3368175"/>
              <a:ext cx="40200" cy="316725"/>
            </a:xfrm>
            <a:custGeom>
              <a:avLst/>
              <a:gdLst/>
              <a:ahLst/>
              <a:cxnLst/>
              <a:rect b="b" l="0" r="r" t="0"/>
              <a:pathLst>
                <a:path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" name="Google Shape;6249;p86">
              <a:extLst>
                <a:ext uri="{964C3570-A225-494E-8F27-90C80778EFE3}">
                  <a16:creationId xmlns:a16="http://schemas.microsoft.com/office/drawing/2010/main" id="{8B174457-A370-4DDE-A1C3-7C50A4A34D5D}"/>
                </a:ext>
              </a:extLst>
            </p:cNvPr>
            <p:cNvSpPr/>
            <p:nvPr/>
          </p:nvSpPr>
          <p:spPr>
            <a:xfrm rot="0">
              <a:off x="-60535756" y="3597450"/>
              <a:ext cx="206375" cy="86674"/>
            </a:xfrm>
            <a:custGeom>
              <a:avLst/>
              <a:gdLst/>
              <a:ahLst/>
              <a:cxnLst/>
              <a:rect b="b" l="0" r="r" t="0"/>
              <a:pathLst>
                <a:path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17" name="Google Shape;6250;p86">
            <a:extLst>
              <a:ext uri="{BFBB3F1C-2D69-4042-9F85-F59F39EABA5B}">
                <a16:creationId xmlns:a16="http://schemas.microsoft.com/office/drawing/2010/main" id="{CBA3B8D1-E149-4972-82F9-FE67F4EAE939}"/>
              </a:ext>
            </a:extLst>
          </p:cNvPr>
          <p:cNvSpPr/>
          <p:nvPr/>
        </p:nvSpPr>
        <p:spPr>
          <a:xfrm rot="0">
            <a:off x="2616263" y="3348731"/>
            <a:ext cx="369083" cy="365005"/>
          </a:xfrm>
          <a:custGeom>
            <a:avLst/>
            <a:gdLst/>
            <a:ahLst/>
            <a:cxnLst/>
            <a:rect b="b" l="0" r="r" t="0"/>
            <a:pathLst>
              <a:path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18" name="Google Shape;6251;p86">
            <a:extLst>
              <a:ext uri="{91D20A4D-E66E-4C68-ABAA-BE3A308B758C}">
                <a16:creationId xmlns:a16="http://schemas.microsoft.com/office/drawing/2010/main" id="{8A8BC71B-915A-4ACD-98C2-044AB98087DD}"/>
              </a:ext>
            </a:extLst>
          </p:cNvPr>
          <p:cNvGrpSpPr/>
          <p:nvPr/>
        </p:nvGrpSpPr>
        <p:grpSpPr>
          <a:xfrm rot="0">
            <a:off x="2617740" y="3858536"/>
            <a:ext cx="366364" cy="262465"/>
            <a:chOff x="-60621600" y="4145650"/>
            <a:chExt cx="316650" cy="226850"/>
          </a:xfrm>
        </p:grpSpPr>
        <p:sp>
          <p:nvSpPr>
            <p:cNvPr id="119" name="Google Shape;6252;p86">
              <a:extLst>
                <a:ext uri="{E528A829-7B3A-4800-B290-53EC70E2AFD6}">
                  <a16:creationId xmlns:a16="http://schemas.microsoft.com/office/drawing/2010/main" id="{164980EB-F646-485F-8018-1F8032E51CE8}"/>
                </a:ext>
              </a:extLst>
            </p:cNvPr>
            <p:cNvSpPr/>
            <p:nvPr/>
          </p:nvSpPr>
          <p:spPr>
            <a:xfrm rot="0">
              <a:off x="-60463276" y="4249600"/>
              <a:ext cx="61450" cy="60675"/>
            </a:xfrm>
            <a:custGeom>
              <a:avLst/>
              <a:gdLst/>
              <a:ahLst/>
              <a:cxnLst/>
              <a:rect b="b" l="0" r="r" t="0"/>
              <a:pathLst>
                <a:path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6253;p86">
              <a:extLst>
                <a:ext uri="{D4CD6F4B-CCFF-4D05-91E8-B9EA2C243A0E}">
                  <a16:creationId xmlns:a16="http://schemas.microsoft.com/office/drawing/2010/main" id="{9FCF046A-6C4B-4555-BF2C-7BE8FB00F588}"/>
                </a:ext>
              </a:extLst>
            </p:cNvPr>
            <p:cNvSpPr/>
            <p:nvPr/>
          </p:nvSpPr>
          <p:spPr>
            <a:xfrm rot="0">
              <a:off x="-60526300" y="4249600"/>
              <a:ext cx="48075" cy="60675"/>
            </a:xfrm>
            <a:custGeom>
              <a:avLst/>
              <a:gdLst/>
              <a:ahLst/>
              <a:cxnLst/>
              <a:rect b="b" l="0" r="r" t="0"/>
              <a:pathLst>
                <a:path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" name="Google Shape;6254;p86">
              <a:extLst>
                <a:ext uri="{67A7739B-FBD2-49B1-936B-2557A80BED41}">
                  <a16:creationId xmlns:a16="http://schemas.microsoft.com/office/drawing/2010/main" id="{C47F8DFE-344B-4ADC-B1B3-F5359C04F412}"/>
                </a:ext>
              </a:extLst>
            </p:cNvPr>
            <p:cNvSpPr/>
            <p:nvPr/>
          </p:nvSpPr>
          <p:spPr>
            <a:xfrm rot="0">
              <a:off x="-60621600" y="4145650"/>
              <a:ext cx="316650" cy="226850"/>
            </a:xfrm>
            <a:custGeom>
              <a:avLst/>
              <a:gdLst/>
              <a:ahLst/>
              <a:cxnLst/>
              <a:rect b="b" l="0" r="r" t="0"/>
              <a:pathLst>
                <a:path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2" name="Google Shape;6255;p86">
            <a:extLst>
              <a:ext uri="{B050EFF5-C23C-47DF-BC3C-B91DAB0716D6}">
                <a16:creationId xmlns:a16="http://schemas.microsoft.com/office/drawing/2010/main" id="{44AA61EB-BF8D-4E31-BB10-FAD74B0B1B20}"/>
              </a:ext>
            </a:extLst>
          </p:cNvPr>
          <p:cNvGrpSpPr/>
          <p:nvPr/>
        </p:nvGrpSpPr>
        <p:grpSpPr>
          <a:xfrm rot="0">
            <a:off x="3954392" y="3807035"/>
            <a:ext cx="359972" cy="365467"/>
            <a:chOff x="-59400772" y="4084200"/>
            <a:chExt cx="311124" cy="315874"/>
          </a:xfrm>
        </p:grpSpPr>
        <p:sp>
          <p:nvSpPr>
            <p:cNvPr id="123" name="Google Shape;6256;p86">
              <a:extLst>
                <a:ext uri="{C9B8DF6C-9AFD-4467-A5C6-870FDBDD0635}">
                  <a16:creationId xmlns:a16="http://schemas.microsoft.com/office/drawing/2010/main" id="{7AC8EBD0-978D-4EB3-AE18-46B6471AA562}"/>
                </a:ext>
              </a:extLst>
            </p:cNvPr>
            <p:cNvSpPr/>
            <p:nvPr/>
          </p:nvSpPr>
          <p:spPr>
            <a:xfrm rot="0">
              <a:off x="-59400772" y="4317350"/>
              <a:ext cx="89800" cy="82725"/>
            </a:xfrm>
            <a:custGeom>
              <a:avLst/>
              <a:gdLst/>
              <a:ahLst/>
              <a:cxnLst/>
              <a:rect b="b" l="0" r="r" t="0"/>
              <a:pathLst>
                <a:path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" name="Google Shape;6257;p86">
              <a:extLst>
                <a:ext uri="{BC1C5DA0-62B7-4BCA-88D0-D9F78EFD2F9E}">
                  <a16:creationId xmlns:a16="http://schemas.microsoft.com/office/drawing/2010/main" id="{E826DF89-3963-40CF-8A02-00E0B2766029}"/>
                </a:ext>
              </a:extLst>
            </p:cNvPr>
            <p:cNvSpPr/>
            <p:nvPr/>
          </p:nvSpPr>
          <p:spPr>
            <a:xfrm rot="0">
              <a:off x="-59400000" y="4084200"/>
              <a:ext cx="89825" cy="212700"/>
            </a:xfrm>
            <a:custGeom>
              <a:avLst/>
              <a:gdLst/>
              <a:ahLst/>
              <a:cxnLst/>
              <a:rect b="b" l="0" r="r" t="0"/>
              <a:pathLst>
                <a:path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" name="Google Shape;6258;p86">
              <a:extLst>
                <a:ext uri="{A4E7FCE6-C711-4C11-9B76-A89BF8909BBE}">
                  <a16:creationId xmlns:a16="http://schemas.microsoft.com/office/drawing/2010/main" id="{F62C1C19-6EF5-4212-995C-BFACF4D3AF1D}"/>
                </a:ext>
              </a:extLst>
            </p:cNvPr>
            <p:cNvSpPr/>
            <p:nvPr/>
          </p:nvSpPr>
          <p:spPr>
            <a:xfrm rot="0">
              <a:off x="-59290500" y="4317350"/>
              <a:ext cx="89800" cy="82725"/>
            </a:xfrm>
            <a:custGeom>
              <a:avLst/>
              <a:gdLst/>
              <a:ahLst/>
              <a:cxnLst/>
              <a:rect b="b" l="0" r="r" t="0"/>
              <a:pathLst>
                <a:path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6259;p86">
              <a:extLst>
                <a:ext uri="{FC3724E1-B605-4302-A9FC-7F272DAC65E0}">
                  <a16:creationId xmlns:a16="http://schemas.microsoft.com/office/drawing/2010/main" id="{E3ADAEE7-AE53-41E6-9CE5-083AB164509D}"/>
                </a:ext>
              </a:extLst>
            </p:cNvPr>
            <p:cNvSpPr/>
            <p:nvPr/>
          </p:nvSpPr>
          <p:spPr>
            <a:xfrm rot="0">
              <a:off x="-59290500" y="4084200"/>
              <a:ext cx="89800" cy="212700"/>
            </a:xfrm>
            <a:custGeom>
              <a:avLst/>
              <a:gdLst/>
              <a:ahLst/>
              <a:cxnLst/>
              <a:rect b="b" l="0" r="r" t="0"/>
              <a:pathLst>
                <a:path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" name="Google Shape;6260;p86">
              <a:extLst>
                <a:ext uri="{97BC732F-0E86-445A-8F2C-126BC6F0DB9A}">
                  <a16:creationId xmlns:a16="http://schemas.microsoft.com/office/drawing/2010/main" id="{CC27C334-94DB-42CD-A39B-57522405E1F4}"/>
                </a:ext>
              </a:extLst>
            </p:cNvPr>
            <p:cNvSpPr/>
            <p:nvPr/>
          </p:nvSpPr>
          <p:spPr>
            <a:xfrm rot="0">
              <a:off x="-59181020" y="4317350"/>
              <a:ext cx="89800" cy="82725"/>
            </a:xfrm>
            <a:custGeom>
              <a:avLst/>
              <a:gdLst/>
              <a:ahLst/>
              <a:cxnLst/>
              <a:rect b="b" l="0" r="r" t="0"/>
              <a:pathLst>
                <a:path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8" name="Google Shape;6261;p86">
              <a:extLst>
                <a:ext uri="{4A6CB68F-686F-4F72-85BA-1FDB920E5983}">
                  <a16:creationId xmlns:a16="http://schemas.microsoft.com/office/drawing/2010/main" id="{A89E87FC-66A1-42DD-B29C-9DECE714A97F}"/>
                </a:ext>
              </a:extLst>
            </p:cNvPr>
            <p:cNvSpPr/>
            <p:nvPr/>
          </p:nvSpPr>
          <p:spPr>
            <a:xfrm rot="0">
              <a:off x="-59179452" y="4084200"/>
              <a:ext cx="89800" cy="212700"/>
            </a:xfrm>
            <a:custGeom>
              <a:avLst/>
              <a:gdLst/>
              <a:ahLst/>
              <a:cxnLst/>
              <a:rect b="b" l="0" r="r" t="0"/>
              <a:pathLst>
                <a:path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9" name="Google Shape;6262;p86">
            <a:extLst>
              <a:ext uri="{32FAA5AD-935C-4674-A244-474C0F6ABEEA}">
                <a16:creationId xmlns:a16="http://schemas.microsoft.com/office/drawing/2010/main" id="{3E166678-8013-4458-9753-1F895C799E3B}"/>
              </a:ext>
            </a:extLst>
          </p:cNvPr>
          <p:cNvGrpSpPr/>
          <p:nvPr/>
        </p:nvGrpSpPr>
        <p:grpSpPr>
          <a:xfrm rot="0">
            <a:off x="2178486" y="1532866"/>
            <a:ext cx="365438" cy="366364"/>
            <a:chOff x="-64044596" y="3360375"/>
            <a:chExt cx="315850" cy="316650"/>
          </a:xfrm>
        </p:grpSpPr>
        <p:sp>
          <p:nvSpPr>
            <p:cNvPr id="130" name="Google Shape;6263;p86">
              <a:extLst>
                <a:ext uri="{B0D8F1FA-9FA1-42B6-A1D2-2AD4CF3B333A}">
                  <a16:creationId xmlns:a16="http://schemas.microsoft.com/office/drawing/2010/main" id="{7D078450-7C69-4B26-89BD-B9D27433CAE6}"/>
                </a:ext>
              </a:extLst>
            </p:cNvPr>
            <p:cNvSpPr/>
            <p:nvPr/>
          </p:nvSpPr>
          <p:spPr>
            <a:xfrm rot="0">
              <a:off x="-63980028" y="3532875"/>
              <a:ext cx="185900" cy="144150"/>
            </a:xfrm>
            <a:custGeom>
              <a:avLst/>
              <a:gdLst/>
              <a:ahLst/>
              <a:cxnLst/>
              <a:rect b="b" l="0" r="r" t="0"/>
              <a:pathLst>
                <a:path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" name="Google Shape;6264;p86">
              <a:extLst>
                <a:ext uri="{90EA1142-F112-4D01-A250-09B2CC51CB80}">
                  <a16:creationId xmlns:a16="http://schemas.microsoft.com/office/drawing/2010/main" id="{69D33B6D-7D3C-4E0C-8AC7-EA46F9181C53}"/>
                </a:ext>
              </a:extLst>
            </p:cNvPr>
            <p:cNvSpPr/>
            <p:nvPr/>
          </p:nvSpPr>
          <p:spPr>
            <a:xfrm rot="0">
              <a:off x="-64044596" y="3360375"/>
              <a:ext cx="315850" cy="152825"/>
            </a:xfrm>
            <a:custGeom>
              <a:avLst/>
              <a:gdLst/>
              <a:ahLst/>
              <a:cxnLst/>
              <a:rect b="b" l="0" r="r" t="0"/>
              <a:pathLst>
                <a:path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6265;p86">
              <a:extLst>
                <a:ext uri="{B5080DE6-6EFB-4D11-ADF4-4887324ABDDD}">
                  <a16:creationId xmlns:a16="http://schemas.microsoft.com/office/drawing/2010/main" id="{918B9D08-D4F6-403B-A025-6EE67AB0C5B2}"/>
                </a:ext>
              </a:extLst>
            </p:cNvPr>
            <p:cNvSpPr/>
            <p:nvPr/>
          </p:nvSpPr>
          <p:spPr>
            <a:xfrm rot="0">
              <a:off x="-63945372" y="3408425"/>
              <a:ext cx="117375" cy="103200"/>
            </a:xfrm>
            <a:custGeom>
              <a:avLst/>
              <a:gdLst/>
              <a:ahLst/>
              <a:cxnLst/>
              <a:rect b="b" l="0" r="r" t="0"/>
              <a:pathLst>
                <a:path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3" name="Google Shape;6266;p86">
            <a:extLst>
              <a:ext uri="{4650B551-1297-4AAD-9C07-604558F7FA1F}">
                <a16:creationId xmlns:a16="http://schemas.microsoft.com/office/drawing/2010/main" id="{F1E6AC86-57EE-4922-8A92-7DFA29B81090}"/>
              </a:ext>
            </a:extLst>
          </p:cNvPr>
          <p:cNvGrpSpPr/>
          <p:nvPr/>
        </p:nvGrpSpPr>
        <p:grpSpPr>
          <a:xfrm rot="0">
            <a:off x="2204909" y="1975418"/>
            <a:ext cx="312592" cy="367261"/>
            <a:chOff x="-64022556" y="3727425"/>
            <a:chExt cx="270174" cy="317425"/>
          </a:xfrm>
        </p:grpSpPr>
        <p:sp>
          <p:nvSpPr>
            <p:cNvPr id="134" name="Google Shape;6267;p86">
              <a:extLst>
                <a:ext uri="{2665DD92-565E-4835-8A46-68ED4F5C5C56}">
                  <a16:creationId xmlns:a16="http://schemas.microsoft.com/office/drawing/2010/main" id="{CDB0956B-19A2-465B-B876-5543788684C5}"/>
                </a:ext>
              </a:extLst>
            </p:cNvPr>
            <p:cNvSpPr/>
            <p:nvPr/>
          </p:nvSpPr>
          <p:spPr>
            <a:xfrm rot="0">
              <a:off x="-64022556" y="3912500"/>
              <a:ext cx="270174" cy="90600"/>
            </a:xfrm>
            <a:custGeom>
              <a:avLst/>
              <a:gdLst/>
              <a:ahLst/>
              <a:cxnLst/>
              <a:rect b="b" l="0" r="r" t="0"/>
              <a:pathLst>
                <a:path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6268;p86">
              <a:extLst>
                <a:ext uri="{E7D06B39-5B3A-41C6-8A69-B5BD3053D41C}">
                  <a16:creationId xmlns:a16="http://schemas.microsoft.com/office/drawing/2010/main" id="{4D0F2A42-DA60-4F9F-B064-BDBCEB90549B}"/>
                </a:ext>
              </a:extLst>
            </p:cNvPr>
            <p:cNvSpPr/>
            <p:nvPr/>
          </p:nvSpPr>
          <p:spPr>
            <a:xfrm rot="0">
              <a:off x="-64000500" y="4023550"/>
              <a:ext cx="227649" cy="21299"/>
            </a:xfrm>
            <a:custGeom>
              <a:avLst/>
              <a:gdLst/>
              <a:ahLst/>
              <a:cxnLst/>
              <a:rect b="b" l="0" r="r" t="0"/>
              <a:pathLst>
                <a:path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6269;p86">
              <a:extLst>
                <a:ext uri="{42D7F55E-9756-45A2-ADAF-9C611CA103C9}">
                  <a16:creationId xmlns:a16="http://schemas.microsoft.com/office/drawing/2010/main" id="{6B1415DB-DC93-42B7-BA4C-EDFD34345E10}"/>
                </a:ext>
              </a:extLst>
            </p:cNvPr>
            <p:cNvSpPr/>
            <p:nvPr/>
          </p:nvSpPr>
          <p:spPr>
            <a:xfrm rot="0">
              <a:off x="-63960324" y="3727425"/>
              <a:ext cx="144925" cy="165425"/>
            </a:xfrm>
            <a:custGeom>
              <a:avLst/>
              <a:gdLst/>
              <a:ahLst/>
              <a:cxnLst/>
              <a:rect b="b" l="0" r="r" t="0"/>
              <a:pathLst>
                <a:path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7" name="Google Shape;6270;p86">
            <a:extLst>
              <a:ext uri="{1FA5F8F0-5856-4216-AA80-6F4E62260506}">
                <a16:creationId xmlns:a16="http://schemas.microsoft.com/office/drawing/2010/main" id="{079280BB-1FD3-4257-85ED-C0CAA0EF4D99}"/>
              </a:ext>
            </a:extLst>
          </p:cNvPr>
          <p:cNvGrpSpPr/>
          <p:nvPr/>
        </p:nvGrpSpPr>
        <p:grpSpPr>
          <a:xfrm rot="0">
            <a:off x="2229047" y="2404318"/>
            <a:ext cx="264317" cy="367290"/>
            <a:chOff x="-64001300" y="4093650"/>
            <a:chExt cx="228450" cy="317450"/>
          </a:xfrm>
        </p:grpSpPr>
        <p:sp>
          <p:nvSpPr>
            <p:cNvPr id="138" name="Google Shape;6271;p86">
              <a:extLst>
                <a:ext uri="{3F94EFE3-5B53-4937-A6C6-3E2D6B6ED32A}">
                  <a16:creationId xmlns:a16="http://schemas.microsoft.com/office/drawing/2010/main" id="{7D24CF8C-480A-4852-8B9B-05119A19065E}"/>
                </a:ext>
              </a:extLst>
            </p:cNvPr>
            <p:cNvSpPr/>
            <p:nvPr/>
          </p:nvSpPr>
          <p:spPr>
            <a:xfrm rot="0">
              <a:off x="-63933548" y="4328375"/>
              <a:ext cx="93750" cy="40975"/>
            </a:xfrm>
            <a:custGeom>
              <a:avLst/>
              <a:gdLst/>
              <a:ahLst/>
              <a:cxnLst/>
              <a:rect b="b" l="0" r="r" t="0"/>
              <a:pathLst>
                <a:path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" name="Google Shape;6272;p86">
              <a:extLst>
                <a:ext uri="{F797293E-0C94-4B12-9F18-08C62BDCFC79}">
                  <a16:creationId xmlns:a16="http://schemas.microsoft.com/office/drawing/2010/main" id="{79706C62-20F4-4A75-97DA-97C8B21AFF20}"/>
                </a:ext>
              </a:extLst>
            </p:cNvPr>
            <p:cNvSpPr/>
            <p:nvPr/>
          </p:nvSpPr>
          <p:spPr>
            <a:xfrm rot="0">
              <a:off x="-63980028" y="4135400"/>
              <a:ext cx="185900" cy="234724"/>
            </a:xfrm>
            <a:custGeom>
              <a:avLst/>
              <a:gdLst/>
              <a:ahLst/>
              <a:cxnLst/>
              <a:rect b="b" l="0" r="r" t="0"/>
              <a:pathLst>
                <a:path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6273;p86">
              <a:extLst>
                <a:ext uri="{48A8E858-9445-4774-A5EF-85FBF8A47BDA}">
                  <a16:creationId xmlns:a16="http://schemas.microsoft.com/office/drawing/2010/main" id="{411D93EB-F33D-4BFE-87F4-843CB5EBFAB4}"/>
                </a:ext>
              </a:extLst>
            </p:cNvPr>
            <p:cNvSpPr/>
            <p:nvPr/>
          </p:nvSpPr>
          <p:spPr>
            <a:xfrm rot="0">
              <a:off x="-64001300" y="4389800"/>
              <a:ext cx="228450" cy="21299"/>
            </a:xfrm>
            <a:custGeom>
              <a:avLst/>
              <a:gdLst/>
              <a:ahLst/>
              <a:cxnLst/>
              <a:rect b="b" l="0" r="r" t="0"/>
              <a:pathLst>
                <a:path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6274;p86">
              <a:extLst>
                <a:ext uri="{DB253301-0532-49CD-B8AF-2A2C17ABAD5A}">
                  <a16:creationId xmlns:a16="http://schemas.microsoft.com/office/drawing/2010/main" id="{949976AF-65CF-4D0A-A7C6-5FF2895FC2C4}"/>
                </a:ext>
              </a:extLst>
            </p:cNvPr>
            <p:cNvSpPr/>
            <p:nvPr/>
          </p:nvSpPr>
          <p:spPr>
            <a:xfrm rot="0">
              <a:off x="-64001300" y="4093650"/>
              <a:ext cx="226875" cy="20500"/>
            </a:xfrm>
            <a:custGeom>
              <a:avLst/>
              <a:gdLst/>
              <a:ahLst/>
              <a:cxnLst/>
              <a:rect b="b" l="0" r="r" t="0"/>
              <a:pathLst>
                <a:path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2" name="Google Shape;6275;p86">
            <a:extLst>
              <a:ext uri="{EA4A8B1C-45E5-4C81-949B-6B7D93A99EA3}">
                <a16:creationId xmlns:a16="http://schemas.microsoft.com/office/drawing/2010/main" id="{47A0D842-483D-4B4B-8F83-D1BB401E37FD}"/>
              </a:ext>
            </a:extLst>
          </p:cNvPr>
          <p:cNvGrpSpPr/>
          <p:nvPr/>
        </p:nvGrpSpPr>
        <p:grpSpPr>
          <a:xfrm rot="0">
            <a:off x="848051" y="2897609"/>
            <a:ext cx="359972" cy="366480"/>
            <a:chOff x="-62148796" y="3377700"/>
            <a:chExt cx="311124" cy="316750"/>
          </a:xfrm>
        </p:grpSpPr>
        <p:sp>
          <p:nvSpPr>
            <p:cNvPr id="143" name="Google Shape;6276;p86">
              <a:extLst>
                <a:ext uri="{DBE55254-4440-421C-8556-4148863DF0C0}">
                  <a16:creationId xmlns:a16="http://schemas.microsoft.com/office/drawing/2010/main" id="{908C0445-022D-4ECC-A939-1ED5BCF1B7AF}"/>
                </a:ext>
              </a:extLst>
            </p:cNvPr>
            <p:cNvSpPr/>
            <p:nvPr/>
          </p:nvSpPr>
          <p:spPr>
            <a:xfrm rot="0">
              <a:off x="-62085772" y="3653375"/>
              <a:ext cx="185875" cy="41075"/>
            </a:xfrm>
            <a:custGeom>
              <a:avLst/>
              <a:gdLst/>
              <a:ahLst/>
              <a:cxnLst/>
              <a:rect b="b" l="0" r="r" t="0"/>
              <a:pathLst>
                <a:path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6277;p86">
              <a:extLst>
                <a:ext uri="{460F0F14-AC04-4B55-8AF1-8EC1036FA404}">
                  <a16:creationId xmlns:a16="http://schemas.microsoft.com/office/drawing/2010/main" id="{9BBFC104-A185-4765-A363-74EE645CEA5D}"/>
                </a:ext>
              </a:extLst>
            </p:cNvPr>
            <p:cNvSpPr/>
            <p:nvPr/>
          </p:nvSpPr>
          <p:spPr>
            <a:xfrm rot="0">
              <a:off x="-62148796" y="3377700"/>
              <a:ext cx="311124" cy="254424"/>
            </a:xfrm>
            <a:custGeom>
              <a:avLst/>
              <a:gdLst/>
              <a:ahLst/>
              <a:cxnLst/>
              <a:rect b="b" l="0" r="r" t="0"/>
              <a:pathLst>
                <a:path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5" name="Google Shape;6278;p86">
            <a:extLst>
              <a:ext uri="{C149F5E3-5049-4E99-88A8-2C22DE0FD4CA}">
                <a16:creationId xmlns:a16="http://schemas.microsoft.com/office/drawing/2010/main" id="{9A95FB72-A1B8-46DA-95CF-4996B74B562B}"/>
              </a:ext>
            </a:extLst>
          </p:cNvPr>
          <p:cNvGrpSpPr/>
          <p:nvPr/>
        </p:nvGrpSpPr>
        <p:grpSpPr>
          <a:xfrm rot="0">
            <a:off x="843958" y="3347607"/>
            <a:ext cx="368157" cy="367290"/>
            <a:chOff x="-62154300" y="3743950"/>
            <a:chExt cx="318199" cy="317450"/>
          </a:xfrm>
        </p:grpSpPr>
        <p:sp>
          <p:nvSpPr>
            <p:cNvPr id="146" name="Google Shape;6279;p86">
              <a:extLst>
                <a:ext uri="{BC6D94F9-BC33-4584-940A-856FCF0FF283}">
                  <a16:creationId xmlns:a16="http://schemas.microsoft.com/office/drawing/2010/main" id="{E1A43BDB-1B2E-425C-A624-0306EB6B3A17}"/>
                </a:ext>
              </a:extLst>
            </p:cNvPr>
            <p:cNvSpPr/>
            <p:nvPr/>
          </p:nvSpPr>
          <p:spPr>
            <a:xfrm rot="0">
              <a:off x="-61992848" y="3743950"/>
              <a:ext cx="63825" cy="69150"/>
            </a:xfrm>
            <a:custGeom>
              <a:avLst/>
              <a:gdLst/>
              <a:ahLst/>
              <a:cxnLst/>
              <a:rect b="b" l="0" r="r" t="0"/>
              <a:pathLst>
                <a:path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" name="Google Shape;6280;p86">
              <a:extLst>
                <a:ext uri="{CF7235B0-8D43-4844-98DB-482C9D000D52}">
                  <a16:creationId xmlns:a16="http://schemas.microsoft.com/office/drawing/2010/main" id="{35AC78C4-7AF0-414B-9E62-BC84871E314A}"/>
                </a:ext>
              </a:extLst>
            </p:cNvPr>
            <p:cNvSpPr/>
            <p:nvPr/>
          </p:nvSpPr>
          <p:spPr>
            <a:xfrm rot="0">
              <a:off x="-62154300" y="3785700"/>
              <a:ext cx="318199" cy="275700"/>
            </a:xfrm>
            <a:custGeom>
              <a:avLst/>
              <a:gdLst/>
              <a:ahLst/>
              <a:cxnLst/>
              <a:rect b="b" l="0" r="r" t="0"/>
              <a:pathLst>
                <a:path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8" name="Google Shape;6281;p86">
            <a:extLst>
              <a:ext uri="{8F894C1F-7FB7-45C1-9F81-CAE632F7D17A}">
                <a16:creationId xmlns:a16="http://schemas.microsoft.com/office/drawing/2010/main" id="{6A43FF12-13CF-428E-ACE1-923D14564481}"/>
              </a:ext>
            </a:extLst>
          </p:cNvPr>
          <p:cNvGrpSpPr/>
          <p:nvPr/>
        </p:nvGrpSpPr>
        <p:grpSpPr>
          <a:xfrm rot="0">
            <a:off x="843944" y="3806587"/>
            <a:ext cx="368186" cy="366364"/>
            <a:chOff x="-62151952" y="4111775"/>
            <a:chExt cx="318225" cy="316650"/>
          </a:xfrm>
        </p:grpSpPr>
        <p:sp>
          <p:nvSpPr>
            <p:cNvPr id="149" name="Google Shape;6282;p86">
              <a:extLst>
                <a:ext uri="{90589DD8-5914-4082-8435-12BA002F8AF8}">
                  <a16:creationId xmlns:a16="http://schemas.microsoft.com/office/drawing/2010/main" id="{D83BC5D6-7C90-480C-98F3-26454677655F}"/>
                </a:ext>
              </a:extLst>
            </p:cNvPr>
            <p:cNvSpPr/>
            <p:nvPr/>
          </p:nvSpPr>
          <p:spPr>
            <a:xfrm rot="0">
              <a:off x="-62151952" y="4407925"/>
              <a:ext cx="318225" cy="20500"/>
            </a:xfrm>
            <a:custGeom>
              <a:avLst/>
              <a:gdLst/>
              <a:ahLst/>
              <a:cxnLst/>
              <a:rect b="b" l="0" r="r" t="0"/>
              <a:pathLst>
                <a:path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6283;p86">
              <a:extLst>
                <a:ext uri="{30BA5D4A-DB3A-42C2-B872-9B0E5924CD36}">
                  <a16:creationId xmlns:a16="http://schemas.microsoft.com/office/drawing/2010/main" id="{8F3F9600-84E7-4F1C-94E2-21FFC92B1151}"/>
                </a:ext>
              </a:extLst>
            </p:cNvPr>
            <p:cNvSpPr/>
            <p:nvPr/>
          </p:nvSpPr>
          <p:spPr>
            <a:xfrm rot="0">
              <a:off x="-62151952" y="4283475"/>
              <a:ext cx="84299" cy="103999"/>
            </a:xfrm>
            <a:custGeom>
              <a:avLst/>
              <a:gdLst/>
              <a:ahLst/>
              <a:cxnLst/>
              <a:rect b="b" l="0" r="r" t="0"/>
              <a:pathLst>
                <a:path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6284;p86">
              <a:extLst>
                <a:ext uri="{C29B9813-3057-492D-BEA3-2A567925DF85}">
                  <a16:creationId xmlns:a16="http://schemas.microsoft.com/office/drawing/2010/main" id="{0473AA63-9A74-433C-A086-16ABD4E1E665}"/>
                </a:ext>
              </a:extLst>
            </p:cNvPr>
            <p:cNvSpPr/>
            <p:nvPr/>
          </p:nvSpPr>
          <p:spPr>
            <a:xfrm rot="0">
              <a:off x="-62033796" y="4111775"/>
              <a:ext cx="82725" cy="275700"/>
            </a:xfrm>
            <a:custGeom>
              <a:avLst/>
              <a:gdLst/>
              <a:ahLst/>
              <a:cxnLst/>
              <a:rect b="b" l="0" r="r" t="0"/>
              <a:pathLst>
                <a:path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2" name="Google Shape;6285;p86">
              <a:extLst>
                <a:ext uri="{F9F13820-74E7-4D11-9B7C-C2D33DF0BE27}">
                  <a16:creationId xmlns:a16="http://schemas.microsoft.com/office/drawing/2010/main" id="{23E5A6BC-BC13-47B9-932F-590592351BB9}"/>
                </a:ext>
              </a:extLst>
            </p:cNvPr>
            <p:cNvSpPr/>
            <p:nvPr/>
          </p:nvSpPr>
          <p:spPr>
            <a:xfrm rot="0">
              <a:off x="-61916452" y="4200775"/>
              <a:ext cx="82725" cy="186700"/>
            </a:xfrm>
            <a:custGeom>
              <a:avLst/>
              <a:gdLst/>
              <a:ahLst/>
              <a:cxnLst/>
              <a:rect b="b" l="0" r="r" t="0"/>
              <a:pathLst>
                <a:path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3" name="Google Shape;6286;p86">
            <a:extLst>
              <a:ext uri="{1E3D9CAA-79DD-449D-9F07-5B69C2F1E32A}">
                <a16:creationId xmlns:a16="http://schemas.microsoft.com/office/drawing/2010/main" id="{56CC7945-1A93-4153-A4D4-054B04D19A1B}"/>
              </a:ext>
            </a:extLst>
          </p:cNvPr>
          <p:cNvGrpSpPr/>
          <p:nvPr/>
        </p:nvGrpSpPr>
        <p:grpSpPr>
          <a:xfrm rot="0">
            <a:off x="3062568" y="2897133"/>
            <a:ext cx="368157" cy="367434"/>
            <a:chOff x="-60254556" y="3367325"/>
            <a:chExt cx="318199" cy="317575"/>
          </a:xfrm>
        </p:grpSpPr>
        <p:sp>
          <p:nvSpPr>
            <p:cNvPr id="154" name="Google Shape;6287;p86">
              <a:extLst>
                <a:ext uri="{DA49E466-01E9-4D46-B490-1C1B25FF7B09}">
                  <a16:creationId xmlns:a16="http://schemas.microsoft.com/office/drawing/2010/main" id="{70FD4C98-7039-48E0-9564-9018DAB25597}"/>
                </a:ext>
              </a:extLst>
            </p:cNvPr>
            <p:cNvSpPr/>
            <p:nvPr/>
          </p:nvSpPr>
          <p:spPr>
            <a:xfrm rot="0">
              <a:off x="-60219124" y="3367325"/>
              <a:ext cx="51225" cy="103575"/>
            </a:xfrm>
            <a:custGeom>
              <a:avLst/>
              <a:gdLst/>
              <a:ahLst/>
              <a:cxnLst/>
              <a:rect b="b" l="0" r="r" t="0"/>
              <a:pathLst>
                <a:path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6288;p86">
              <a:extLst>
                <a:ext uri="{FD9CC0FD-7AA2-4FD0-842B-AB18CECF9636}">
                  <a16:creationId xmlns:a16="http://schemas.microsoft.com/office/drawing/2010/main" id="{F2620331-5247-4A46-839C-5951B2B38E7A}"/>
                </a:ext>
              </a:extLst>
            </p:cNvPr>
            <p:cNvSpPr/>
            <p:nvPr/>
          </p:nvSpPr>
          <p:spPr>
            <a:xfrm rot="0">
              <a:off x="-60156896" y="3367325"/>
              <a:ext cx="51225" cy="103575"/>
            </a:xfrm>
            <a:custGeom>
              <a:avLst/>
              <a:gdLst/>
              <a:ahLst/>
              <a:cxnLst/>
              <a:rect b="b" l="0" r="r" t="0"/>
              <a:pathLst>
                <a:path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6289;p86">
              <a:extLst>
                <a:ext uri="{0D682B25-945C-4507-94D7-9D351BE44A85}">
                  <a16:creationId xmlns:a16="http://schemas.microsoft.com/office/drawing/2010/main" id="{7349850A-81EE-4E44-AA2F-FB4B0DEED317}"/>
                </a:ext>
              </a:extLst>
            </p:cNvPr>
            <p:cNvSpPr/>
            <p:nvPr/>
          </p:nvSpPr>
          <p:spPr>
            <a:xfrm rot="0">
              <a:off x="-60094676" y="3367325"/>
              <a:ext cx="51225" cy="103575"/>
            </a:xfrm>
            <a:custGeom>
              <a:avLst/>
              <a:gdLst/>
              <a:ahLst/>
              <a:cxnLst/>
              <a:rect b="b" l="0" r="r" t="0"/>
              <a:pathLst>
                <a:path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6290;p86">
              <a:extLst>
                <a:ext uri="{56D32E63-C8C7-4A05-BAF2-67FA4C463365}">
                  <a16:creationId xmlns:a16="http://schemas.microsoft.com/office/drawing/2010/main" id="{2BF7084C-DA6D-4D22-B5A9-A83CE85DF8A8}"/>
                </a:ext>
              </a:extLst>
            </p:cNvPr>
            <p:cNvSpPr/>
            <p:nvPr/>
          </p:nvSpPr>
          <p:spPr>
            <a:xfrm rot="0">
              <a:off x="-60254556" y="3478525"/>
              <a:ext cx="318199" cy="206375"/>
            </a:xfrm>
            <a:custGeom>
              <a:avLst/>
              <a:gdLst/>
              <a:ahLst/>
              <a:cxnLst/>
              <a:rect b="b" l="0" r="r" t="0"/>
              <a:pathLst>
                <a:path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8" name="Google Shape;6291;p86">
            <a:extLst>
              <a:ext uri="{7EB88D4C-A701-4BF0-BC00-DF5ACB6A6625}">
                <a16:creationId xmlns:a16="http://schemas.microsoft.com/office/drawing/2010/main" id="{88E0F8D1-3B20-420C-B1A9-7573E02835A9}"/>
              </a:ext>
            </a:extLst>
          </p:cNvPr>
          <p:cNvGrpSpPr/>
          <p:nvPr/>
        </p:nvGrpSpPr>
        <p:grpSpPr>
          <a:xfrm rot="0">
            <a:off x="3063464" y="3348127"/>
            <a:ext cx="366364" cy="366248"/>
            <a:chOff x="-60255356" y="3733825"/>
            <a:chExt cx="316650" cy="316550"/>
          </a:xfrm>
        </p:grpSpPr>
        <p:sp>
          <p:nvSpPr>
            <p:cNvPr id="159" name="Google Shape;6292;p86">
              <a:extLst>
                <a:ext uri="{41A8B7B1-0237-4CD6-8666-6D39F8D456FA}">
                  <a16:creationId xmlns:a16="http://schemas.microsoft.com/office/drawing/2010/main" id="{2E801ABC-7574-4220-BE08-61FE095C9BC3}"/>
                </a:ext>
              </a:extLst>
            </p:cNvPr>
            <p:cNvSpPr/>
            <p:nvPr/>
          </p:nvSpPr>
          <p:spPr>
            <a:xfrm rot="0">
              <a:off x="-60218324" y="3733825"/>
              <a:ext cx="235525" cy="316550"/>
            </a:xfrm>
            <a:custGeom>
              <a:avLst/>
              <a:gdLst/>
              <a:ahLst/>
              <a:cxnLst/>
              <a:rect b="b" l="0" r="r" t="0"/>
              <a:pathLst>
                <a:path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6293;p86">
              <a:extLst>
                <a:ext uri="{AF9F4D46-CAE2-4A6C-9251-65FBAF851BC1}">
                  <a16:creationId xmlns:a16="http://schemas.microsoft.com/office/drawing/2010/main" id="{84373C6D-8EF6-43EF-B741-D69D6B80EBDC}"/>
                </a:ext>
              </a:extLst>
            </p:cNvPr>
            <p:cNvSpPr/>
            <p:nvPr/>
          </p:nvSpPr>
          <p:spPr>
            <a:xfrm rot="0">
              <a:off x="-60255356" y="3844775"/>
              <a:ext cx="34675" cy="20500"/>
            </a:xfrm>
            <a:custGeom>
              <a:avLst/>
              <a:gdLst/>
              <a:ahLst/>
              <a:cxnLst/>
              <a:rect b="b" l="0" r="r" t="0"/>
              <a:pathLst>
                <a:path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6294;p86">
              <a:extLst>
                <a:ext uri="{924EAF80-72B6-4831-AE13-2CB3DEFDB012}">
                  <a16:creationId xmlns:a16="http://schemas.microsoft.com/office/drawing/2010/main" id="{542BEDF4-2C08-4FE3-B467-6BA7A60FB93E}"/>
                </a:ext>
              </a:extLst>
            </p:cNvPr>
            <p:cNvSpPr/>
            <p:nvPr/>
          </p:nvSpPr>
          <p:spPr>
            <a:xfrm rot="0">
              <a:off x="-59974172" y="3844775"/>
              <a:ext cx="35475" cy="20500"/>
            </a:xfrm>
            <a:custGeom>
              <a:avLst/>
              <a:gdLst/>
              <a:ahLst/>
              <a:cxnLst/>
              <a:rect b="b" l="0" r="r" t="0"/>
              <a:pathLst>
                <a:path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6295;p86">
              <a:extLst>
                <a:ext uri="{508DFCEE-D80E-4218-8BC7-7E0BBA0B2E8A}">
                  <a16:creationId xmlns:a16="http://schemas.microsoft.com/office/drawing/2010/main" id="{541F2C62-810C-4F0F-B60B-4C5AFE5B5E8B}"/>
                </a:ext>
              </a:extLst>
            </p:cNvPr>
            <p:cNvSpPr/>
            <p:nvPr/>
          </p:nvSpPr>
          <p:spPr>
            <a:xfrm rot="0">
              <a:off x="-60212828" y="3939475"/>
              <a:ext cx="32324" cy="30350"/>
            </a:xfrm>
            <a:custGeom>
              <a:avLst/>
              <a:gdLst/>
              <a:ahLst/>
              <a:cxnLst/>
              <a:rect b="b" l="0" r="r" t="0"/>
              <a:pathLst>
                <a:path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6296;p86">
              <a:extLst>
                <a:ext uri="{5F851A31-169C-40DB-96BB-CD46B3816E2B}">
                  <a16:creationId xmlns:a16="http://schemas.microsoft.com/office/drawing/2010/main" id="{4789E17E-D0BF-4ED4-A574-0EAA1970002E}"/>
                </a:ext>
              </a:extLst>
            </p:cNvPr>
            <p:cNvSpPr/>
            <p:nvPr/>
          </p:nvSpPr>
          <p:spPr>
            <a:xfrm rot="0">
              <a:off x="-60012756" y="3739424"/>
              <a:ext cx="32300" cy="30350"/>
            </a:xfrm>
            <a:custGeom>
              <a:avLst/>
              <a:gdLst/>
              <a:ahLst/>
              <a:cxnLst/>
              <a:rect b="b" l="0" r="r" t="0"/>
              <a:pathLst>
                <a:path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6297;p86">
              <a:extLst>
                <a:ext uri="{2791EA8D-0DA9-4F84-9FE0-8878D196E36D}">
                  <a16:creationId xmlns:a16="http://schemas.microsoft.com/office/drawing/2010/main" id="{AA408D11-EE1B-4694-AA8D-B3BC4619624C}"/>
                </a:ext>
              </a:extLst>
            </p:cNvPr>
            <p:cNvSpPr/>
            <p:nvPr/>
          </p:nvSpPr>
          <p:spPr>
            <a:xfrm rot="0">
              <a:off x="-60012756" y="3939475"/>
              <a:ext cx="32300" cy="30350"/>
            </a:xfrm>
            <a:custGeom>
              <a:avLst/>
              <a:gdLst/>
              <a:ahLst/>
              <a:cxnLst/>
              <a:rect b="b" l="0" r="r" t="0"/>
              <a:pathLst>
                <a:path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" name="Google Shape;6298;p86">
              <a:extLst>
                <a:ext uri="{C5597945-57AB-40D8-9486-9C6420E3CAE2}">
                  <a16:creationId xmlns:a16="http://schemas.microsoft.com/office/drawing/2010/main" id="{B0B3D2AF-565B-47C0-972E-0F04AA9AB8A1}"/>
                </a:ext>
              </a:extLst>
            </p:cNvPr>
            <p:cNvSpPr/>
            <p:nvPr/>
          </p:nvSpPr>
          <p:spPr>
            <a:xfrm rot="0">
              <a:off x="-60212828" y="3739424"/>
              <a:ext cx="32324" cy="30350"/>
            </a:xfrm>
            <a:custGeom>
              <a:avLst/>
              <a:gdLst/>
              <a:ahLst/>
              <a:cxnLst/>
              <a:rect b="b" l="0" r="r" t="0"/>
              <a:pathLst>
                <a:path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6" name="Google Shape;6299;p86">
            <a:extLst>
              <a:ext uri="{2A359FAD-73BC-49A0-9540-48C018A2F7E9}">
                <a16:creationId xmlns:a16="http://schemas.microsoft.com/office/drawing/2010/main" id="{9A10C223-432C-4150-80DF-5B9FE947EF18}"/>
              </a:ext>
            </a:extLst>
          </p:cNvPr>
          <p:cNvGrpSpPr/>
          <p:nvPr/>
        </p:nvGrpSpPr>
        <p:grpSpPr>
          <a:xfrm rot="0">
            <a:off x="3091262" y="3807035"/>
            <a:ext cx="310769" cy="365467"/>
            <a:chOff x="-60232500" y="4101525"/>
            <a:chExt cx="268600" cy="315874"/>
          </a:xfrm>
        </p:grpSpPr>
        <p:sp>
          <p:nvSpPr>
            <p:cNvPr id="167" name="Google Shape;6300;p86">
              <a:extLst>
                <a:ext uri="{4C4DC64A-BD2F-4FDB-8B9E-7FCF841B314D}">
                  <a16:creationId xmlns:a16="http://schemas.microsoft.com/office/drawing/2010/main" id="{D47E95AC-187F-4CB5-B42B-758AB133EDF3}"/>
                </a:ext>
              </a:extLst>
            </p:cNvPr>
            <p:cNvSpPr/>
            <p:nvPr/>
          </p:nvSpPr>
          <p:spPr>
            <a:xfrm rot="0">
              <a:off x="-60222272" y="4273225"/>
              <a:ext cx="63025" cy="144174"/>
            </a:xfrm>
            <a:custGeom>
              <a:avLst/>
              <a:gdLst/>
              <a:ahLst/>
              <a:cxnLst/>
              <a:rect b="b" l="0" r="r" t="0"/>
              <a:pathLst>
                <a:path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6301;p86">
              <a:extLst>
                <a:ext uri="{AF62050F-2930-4800-A5F1-64A8424E7876}">
                  <a16:creationId xmlns:a16="http://schemas.microsoft.com/office/drawing/2010/main" id="{CDC8E106-12F9-43BE-94CB-F84DB57FCF81}"/>
                </a:ext>
              </a:extLst>
            </p:cNvPr>
            <p:cNvSpPr/>
            <p:nvPr/>
          </p:nvSpPr>
          <p:spPr>
            <a:xfrm rot="0">
              <a:off x="-60232500" y="4101525"/>
              <a:ext cx="268600" cy="315874"/>
            </a:xfrm>
            <a:custGeom>
              <a:avLst/>
              <a:gdLst/>
              <a:ahLst/>
              <a:cxnLst/>
              <a:rect b="b" l="0" r="r" t="0"/>
              <a:pathLst>
                <a:path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69" name="Google Shape;6302;p86">
            <a:extLst>
              <a:ext uri="{C76525E3-E24B-4B48-99C2-F571330F90D8}">
                <a16:creationId xmlns:a16="http://schemas.microsoft.com/office/drawing/2010/main" id="{D51F37DB-0CFF-4849-978B-13FFC2DC78E1}"/>
              </a:ext>
            </a:extLst>
          </p:cNvPr>
          <p:cNvSpPr/>
          <p:nvPr/>
        </p:nvSpPr>
        <p:spPr>
          <a:xfrm rot="0">
            <a:off x="2179036" y="4275969"/>
            <a:ext cx="366335" cy="367290"/>
          </a:xfrm>
          <a:custGeom>
            <a:avLst/>
            <a:gdLst/>
            <a:ahLst/>
            <a:cxnLst/>
            <a:rect b="b" l="0" r="r" t="0"/>
            <a:pathLst>
              <a:path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70" name="Google Shape;6303;p86">
            <a:extLst>
              <a:ext uri="{3F792C9E-1207-4412-A522-AB692FD52820}">
                <a16:creationId xmlns:a16="http://schemas.microsoft.com/office/drawing/2010/main" id="{156B4C1C-CCFF-43E1-9430-41CAB9A57614}"/>
              </a:ext>
            </a:extLst>
          </p:cNvPr>
          <p:cNvGrpSpPr/>
          <p:nvPr/>
        </p:nvGrpSpPr>
        <p:grpSpPr>
          <a:xfrm rot="0">
            <a:off x="2624261" y="1532866"/>
            <a:ext cx="368186" cy="366364"/>
            <a:chOff x="-63679956" y="3360375"/>
            <a:chExt cx="318225" cy="316650"/>
          </a:xfrm>
        </p:grpSpPr>
        <p:sp>
          <p:nvSpPr>
            <p:cNvPr id="171" name="Google Shape;6304;p86">
              <a:extLst>
                <a:ext uri="{3965A994-9471-4EF8-B790-0AF9FF1FF049}">
                  <a16:creationId xmlns:a16="http://schemas.microsoft.com/office/drawing/2010/main" id="{1BE628B8-52CC-4521-8BF4-5210610EC1EA}"/>
                </a:ext>
              </a:extLst>
            </p:cNvPr>
            <p:cNvSpPr/>
            <p:nvPr/>
          </p:nvSpPr>
          <p:spPr>
            <a:xfrm rot="0">
              <a:off x="-63497204" y="3423400"/>
              <a:ext cx="40975" cy="40975"/>
            </a:xfrm>
            <a:custGeom>
              <a:avLst/>
              <a:gdLst/>
              <a:ahLst/>
              <a:cxnLst/>
              <a:rect b="b" l="0" r="r" t="0"/>
              <a:pathLst>
                <a:path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6305;p86">
              <a:extLst>
                <a:ext uri="{97F77B7A-3220-4068-9830-43AEEAFBB761}">
                  <a16:creationId xmlns:a16="http://schemas.microsoft.com/office/drawing/2010/main" id="{432C18D5-6A89-46F5-8571-7534E7EEC284}"/>
                </a:ext>
              </a:extLst>
            </p:cNvPr>
            <p:cNvSpPr/>
            <p:nvPr/>
          </p:nvSpPr>
          <p:spPr>
            <a:xfrm rot="0">
              <a:off x="-63516908" y="3485625"/>
              <a:ext cx="79575" cy="29949"/>
            </a:xfrm>
            <a:custGeom>
              <a:avLst/>
              <a:gdLst/>
              <a:ahLst/>
              <a:cxnLst/>
              <a:rect b="b" l="0" r="r" t="0"/>
              <a:pathLst>
                <a:path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" name="Google Shape;6306;p86">
              <a:extLst>
                <a:ext uri="{2BB57119-C0A0-4E91-9949-4A6F27E5CFA3}">
                  <a16:creationId xmlns:a16="http://schemas.microsoft.com/office/drawing/2010/main" id="{9446F1B9-5F43-42E3-B09D-21DA91794037}"/>
                </a:ext>
              </a:extLst>
            </p:cNvPr>
            <p:cNvSpPr/>
            <p:nvPr/>
          </p:nvSpPr>
          <p:spPr>
            <a:xfrm rot="0">
              <a:off x="-63618496" y="3360375"/>
              <a:ext cx="256775" cy="256600"/>
            </a:xfrm>
            <a:custGeom>
              <a:avLst/>
              <a:gdLst/>
              <a:ahLst/>
              <a:cxnLst/>
              <a:rect b="b" l="0" r="r" t="0"/>
              <a:pathLst>
                <a:path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4" name="Google Shape;6307;p86">
              <a:extLst>
                <a:ext uri="{7C201E6D-6CEE-4E68-A763-3A999B39E0FF}">
                  <a16:creationId xmlns:a16="http://schemas.microsoft.com/office/drawing/2010/main" id="{7119688C-CA51-44E2-8E1B-D3F315571CED}"/>
                </a:ext>
              </a:extLst>
            </p:cNvPr>
            <p:cNvSpPr/>
            <p:nvPr/>
          </p:nvSpPr>
          <p:spPr>
            <a:xfrm rot="0">
              <a:off x="-63679956" y="3576200"/>
              <a:ext cx="102425" cy="100825"/>
            </a:xfrm>
            <a:custGeom>
              <a:avLst/>
              <a:gdLst/>
              <a:ahLst/>
              <a:cxnLst/>
              <a:rect b="b" l="0" r="r" t="0"/>
              <a:pathLst>
                <a:path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75" name="Google Shape;6308;p86">
            <a:extLst>
              <a:ext uri="{C12BD2B1-1AAF-4EC7-BE59-E4D263F85557}">
                <a16:creationId xmlns:a16="http://schemas.microsoft.com/office/drawing/2010/main" id="{1FC5F407-C63D-4DCB-8B85-E19C4CC34F87}"/>
              </a:ext>
            </a:extLst>
          </p:cNvPr>
          <p:cNvSpPr/>
          <p:nvPr/>
        </p:nvSpPr>
        <p:spPr>
          <a:xfrm rot="0">
            <a:off x="2623228" y="1975169"/>
            <a:ext cx="370009" cy="367724"/>
          </a:xfrm>
          <a:custGeom>
            <a:avLst/>
            <a:gdLst/>
            <a:ahLst/>
            <a:cxnLst/>
            <a:rect b="b" l="0" r="r" t="0"/>
            <a:pathLst>
              <a:path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76" name="Google Shape;6309;p86">
            <a:extLst>
              <a:ext uri="{663F7A53-229E-4557-ACD1-D94ACB4C1537}">
                <a16:creationId xmlns:a16="http://schemas.microsoft.com/office/drawing/2010/main" id="{EF9AF2E8-9157-47EF-A4A2-AA1F189F146D}"/>
              </a:ext>
            </a:extLst>
          </p:cNvPr>
          <p:cNvGrpSpPr/>
          <p:nvPr/>
        </p:nvGrpSpPr>
        <p:grpSpPr>
          <a:xfrm rot="0">
            <a:off x="2622889" y="2404203"/>
            <a:ext cx="370934" cy="367521"/>
            <a:chOff x="-63679956" y="4093450"/>
            <a:chExt cx="320600" cy="317650"/>
          </a:xfrm>
        </p:grpSpPr>
        <p:sp>
          <p:nvSpPr>
            <p:cNvPr id="177" name="Google Shape;6310;p86">
              <a:extLst>
                <a:ext uri="{305E0274-4283-4B4C-B77E-A41C0C8D62AF}">
                  <a16:creationId xmlns:a16="http://schemas.microsoft.com/office/drawing/2010/main" id="{586B222D-79ED-42E3-8C8A-B12AE6D9A0D6}"/>
                </a:ext>
              </a:extLst>
            </p:cNvPr>
            <p:cNvSpPr/>
            <p:nvPr/>
          </p:nvSpPr>
          <p:spPr>
            <a:xfrm rot="0">
              <a:off x="-63595652" y="4093450"/>
              <a:ext cx="236300" cy="230425"/>
            </a:xfrm>
            <a:custGeom>
              <a:avLst/>
              <a:gdLst/>
              <a:ahLst/>
              <a:cxnLst/>
              <a:rect b="b" l="0" r="r" t="0"/>
              <a:pathLst>
                <a:path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" name="Google Shape;6311;p86">
              <a:extLst>
                <a:ext uri="{D458F27C-B95C-4D59-8FC7-C04FCADA74E1}">
                  <a16:creationId xmlns:a16="http://schemas.microsoft.com/office/drawing/2010/main" id="{52261EDB-D89B-4AF5-99DD-8F658DB3F75C}"/>
                </a:ext>
              </a:extLst>
            </p:cNvPr>
            <p:cNvSpPr/>
            <p:nvPr/>
          </p:nvSpPr>
          <p:spPr>
            <a:xfrm rot="0">
              <a:off x="-63679956" y="4233850"/>
              <a:ext cx="177250" cy="177250"/>
            </a:xfrm>
            <a:custGeom>
              <a:avLst/>
              <a:gdLst/>
              <a:ahLst/>
              <a:cxnLst/>
              <a:rect b="b" l="0" r="r" t="0"/>
              <a:pathLst>
                <a:path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9" name="Google Shape;6312;p86">
              <a:extLst>
                <a:ext uri="{09CFB930-C0FC-4D72-81C2-A1216B587D03}">
                  <a16:creationId xmlns:a16="http://schemas.microsoft.com/office/drawing/2010/main" id="{D3EFBC06-4C9B-431B-B8C2-79EAC13DE6F5}"/>
                </a:ext>
              </a:extLst>
            </p:cNvPr>
            <p:cNvSpPr/>
            <p:nvPr/>
          </p:nvSpPr>
          <p:spPr>
            <a:xfrm rot="0">
              <a:off x="-63548400" y="4348849"/>
              <a:ext cx="185900" cy="62250"/>
            </a:xfrm>
            <a:custGeom>
              <a:avLst/>
              <a:gdLst/>
              <a:ahLst/>
              <a:cxnLst/>
              <a:rect b="b" l="0" r="r" t="0"/>
              <a:pathLst>
                <a:path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0" name="Google Shape;6313;p86">
            <a:extLst>
              <a:ext uri="{7CB4D8A3-D12A-483C-AA84-CCAA5DBB5EA4}">
                <a16:creationId xmlns:a16="http://schemas.microsoft.com/office/drawing/2010/main" id="{3D429C03-E920-46AB-9959-51BF4EB5D641}"/>
              </a:ext>
            </a:extLst>
          </p:cNvPr>
          <p:cNvGrpSpPr/>
          <p:nvPr/>
        </p:nvGrpSpPr>
        <p:grpSpPr>
          <a:xfrm rot="0">
            <a:off x="1283006" y="2897205"/>
            <a:ext cx="366364" cy="367290"/>
            <a:chOff x="-61784128" y="3377700"/>
            <a:chExt cx="316650" cy="317450"/>
          </a:xfrm>
        </p:grpSpPr>
        <p:sp>
          <p:nvSpPr>
            <p:cNvPr id="181" name="Google Shape;6314;p86">
              <a:extLst>
                <a:ext uri="{68BB3C22-A51B-4D82-B6CA-DB1B63D43DF8}">
                  <a16:creationId xmlns:a16="http://schemas.microsoft.com/office/drawing/2010/main" id="{CB06FFC4-EA0E-4FDC-92B7-75A257239A18}"/>
                </a:ext>
              </a:extLst>
            </p:cNvPr>
            <p:cNvSpPr/>
            <p:nvPr/>
          </p:nvSpPr>
          <p:spPr>
            <a:xfrm rot="0">
              <a:off x="-61688028" y="3460399"/>
              <a:ext cx="124450" cy="51225"/>
            </a:xfrm>
            <a:custGeom>
              <a:avLst/>
              <a:gdLst/>
              <a:ahLst/>
              <a:cxnLst/>
              <a:rect b="b" l="0" r="r" t="0"/>
              <a:pathLst>
                <a:path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6315;p86">
              <a:extLst>
                <a:ext uri="{2320B815-064A-4782-B21A-0E7907F0AD6C}">
                  <a16:creationId xmlns:a16="http://schemas.microsoft.com/office/drawing/2010/main" id="{A9A5673A-B5B3-4337-8CA9-03EB8347F4CA}"/>
                </a:ext>
              </a:extLst>
            </p:cNvPr>
            <p:cNvSpPr/>
            <p:nvPr/>
          </p:nvSpPr>
          <p:spPr>
            <a:xfrm rot="0">
              <a:off x="-61677796" y="3518900"/>
              <a:ext cx="104775" cy="61850"/>
            </a:xfrm>
            <a:custGeom>
              <a:avLst/>
              <a:gdLst/>
              <a:ahLst/>
              <a:cxnLst/>
              <a:rect b="b" l="0" r="r" t="0"/>
              <a:pathLst>
                <a:path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6316;p86">
              <a:extLst>
                <a:ext uri="{CD31042A-5243-434A-9F22-C9EA6DBBD9A8}">
                  <a16:creationId xmlns:a16="http://schemas.microsoft.com/office/drawing/2010/main" id="{442CFA46-409B-49A0-B8CE-911AB42B79A9}"/>
                </a:ext>
              </a:extLst>
            </p:cNvPr>
            <p:cNvSpPr/>
            <p:nvPr/>
          </p:nvSpPr>
          <p:spPr>
            <a:xfrm rot="0">
              <a:off x="-61667548" y="3377700"/>
              <a:ext cx="82700" cy="82725"/>
            </a:xfrm>
            <a:custGeom>
              <a:avLst/>
              <a:gdLst/>
              <a:ahLst/>
              <a:cxnLst/>
              <a:rect b="b" l="0" r="r" t="0"/>
              <a:pathLst>
                <a:path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6317;p86">
              <a:extLst>
                <a:ext uri="{B622559A-3EE1-477B-BE68-2A8C77CC57B8}">
                  <a16:creationId xmlns:a16="http://schemas.microsoft.com/office/drawing/2010/main" id="{00053E91-06FD-40D3-8BB3-DBF452A2AC5F}"/>
                </a:ext>
              </a:extLst>
            </p:cNvPr>
            <p:cNvSpPr/>
            <p:nvPr/>
          </p:nvSpPr>
          <p:spPr>
            <a:xfrm rot="0">
              <a:off x="-61591152" y="3643150"/>
              <a:ext cx="123675" cy="51200"/>
            </a:xfrm>
            <a:custGeom>
              <a:avLst/>
              <a:gdLst/>
              <a:ahLst/>
              <a:cxnLst/>
              <a:rect b="b" l="0" r="r" t="0"/>
              <a:pathLst>
                <a:path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6318;p86">
              <a:extLst>
                <a:ext uri="{87F2674E-B513-4062-841F-FDDB3917C288}">
                  <a16:creationId xmlns:a16="http://schemas.microsoft.com/office/drawing/2010/main" id="{45EDB618-0740-4EFB-B881-79D84C386F53}"/>
                </a:ext>
              </a:extLst>
            </p:cNvPr>
            <p:cNvSpPr/>
            <p:nvPr/>
          </p:nvSpPr>
          <p:spPr>
            <a:xfrm rot="0">
              <a:off x="-61570676" y="35604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6319;p86">
              <a:extLst>
                <a:ext uri="{827F7745-4693-40D0-9AF7-0CC4CDFAC415}">
                  <a16:creationId xmlns:a16="http://schemas.microsoft.com/office/drawing/2010/main" id="{3157B3A9-964A-49FF-B7CD-D0C55680C408}"/>
                </a:ext>
              </a:extLst>
            </p:cNvPr>
            <p:cNvSpPr/>
            <p:nvPr/>
          </p:nvSpPr>
          <p:spPr>
            <a:xfrm rot="0">
              <a:off x="-61784128" y="3643925"/>
              <a:ext cx="124450" cy="51225"/>
            </a:xfrm>
            <a:custGeom>
              <a:avLst/>
              <a:gdLst/>
              <a:ahLst/>
              <a:cxnLst/>
              <a:rect b="b" l="0" r="r" t="0"/>
              <a:pathLst>
                <a:path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6320;p86">
              <a:extLst>
                <a:ext uri="{F4D320B1-5A27-43C8-93BA-F0DBF9447163}">
                  <a16:creationId xmlns:a16="http://schemas.microsoft.com/office/drawing/2010/main" id="{D9DE571C-FE4A-421A-B245-2640900DC899}"/>
                </a:ext>
              </a:extLst>
            </p:cNvPr>
            <p:cNvSpPr/>
            <p:nvPr/>
          </p:nvSpPr>
          <p:spPr>
            <a:xfrm rot="0">
              <a:off x="-61763648" y="35604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8" name="Google Shape;6321;p86">
            <a:extLst>
              <a:ext uri="{908D6D7D-8627-412A-AD70-36E22B310CDD}">
                <a16:creationId xmlns:a16="http://schemas.microsoft.com/office/drawing/2010/main" id="{847EB2E8-83A0-4F98-9E82-661C92652C84}"/>
              </a:ext>
            </a:extLst>
          </p:cNvPr>
          <p:cNvGrpSpPr/>
          <p:nvPr/>
        </p:nvGrpSpPr>
        <p:grpSpPr>
          <a:xfrm rot="0">
            <a:off x="1283006" y="3347607"/>
            <a:ext cx="366364" cy="367290"/>
            <a:chOff x="-61783348" y="3743950"/>
            <a:chExt cx="316650" cy="317450"/>
          </a:xfrm>
        </p:grpSpPr>
        <p:sp>
          <p:nvSpPr>
            <p:cNvPr id="189" name="Google Shape;6322;p86">
              <a:extLst>
                <a:ext uri="{E5BA42FD-3E78-461F-91A9-8D0D22957F0F}">
                  <a16:creationId xmlns:a16="http://schemas.microsoft.com/office/drawing/2010/main" id="{CFACA373-B3E7-4FFD-983C-4D2ECED1F753}"/>
                </a:ext>
              </a:extLst>
            </p:cNvPr>
            <p:cNvSpPr/>
            <p:nvPr/>
          </p:nvSpPr>
          <p:spPr>
            <a:xfrm rot="0">
              <a:off x="-61783348" y="3743950"/>
              <a:ext cx="316650" cy="317450"/>
            </a:xfrm>
            <a:custGeom>
              <a:avLst/>
              <a:gdLst/>
              <a:ahLst/>
              <a:cxnLst/>
              <a:rect b="b" l="0" r="r" t="0"/>
              <a:pathLst>
                <a:path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" name="Google Shape;6323;p86">
              <a:extLst>
                <a:ext uri="{9D5277DE-5040-418C-A1F1-ACB40514752B}">
                  <a16:creationId xmlns:a16="http://schemas.microsoft.com/office/drawing/2010/main" id="{24CFCEAB-13A6-40D5-8405-C3653DDFAB7D}"/>
                </a:ext>
              </a:extLst>
            </p:cNvPr>
            <p:cNvSpPr/>
            <p:nvPr/>
          </p:nvSpPr>
          <p:spPr>
            <a:xfrm rot="0">
              <a:off x="-61739228" y="3833749"/>
              <a:ext cx="272525" cy="149675"/>
            </a:xfrm>
            <a:custGeom>
              <a:avLst/>
              <a:gdLst/>
              <a:ahLst/>
              <a:cxnLst/>
              <a:rect b="b" l="0" r="r" t="0"/>
              <a:pathLst>
                <a:path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91" name="Google Shape;6324;p86">
            <a:extLst>
              <a:ext uri="{ED0FEA36-8AFE-4DFF-8BBD-C43240F5E206}">
                <a16:creationId xmlns:a16="http://schemas.microsoft.com/office/drawing/2010/main" id="{BE7F525F-A4D6-4877-98F3-5EDBF8CFFAF2}"/>
              </a:ext>
            </a:extLst>
          </p:cNvPr>
          <p:cNvSpPr/>
          <p:nvPr/>
        </p:nvSpPr>
        <p:spPr>
          <a:xfrm rot="0">
            <a:off x="1282886" y="3806407"/>
            <a:ext cx="366364" cy="366681"/>
          </a:xfrm>
          <a:custGeom>
            <a:avLst/>
            <a:gdLst/>
            <a:ahLst/>
            <a:cxnLst/>
            <a:rect b="b" l="0" r="r" t="0"/>
            <a:pathLst>
              <a:path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92" name="Google Shape;6325;p86">
            <a:extLst>
              <a:ext uri="{E5E473F9-1FE4-4A22-899B-A6964410C50D}">
                <a16:creationId xmlns:a16="http://schemas.microsoft.com/office/drawing/2010/main" id="{6F2642A3-B052-45C3-B309-CFD8999A6C00}"/>
              </a:ext>
            </a:extLst>
          </p:cNvPr>
          <p:cNvSpPr/>
          <p:nvPr/>
        </p:nvSpPr>
        <p:spPr>
          <a:xfrm rot="0">
            <a:off x="3505689" y="2907052"/>
            <a:ext cx="366364" cy="347562"/>
          </a:xfrm>
          <a:custGeom>
            <a:avLst/>
            <a:gdLst/>
            <a:ahLst/>
            <a:cxnLst/>
            <a:rect b="b" l="0" r="r" t="0"/>
            <a:pathLst>
              <a:path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93" name="Google Shape;6326;p86">
            <a:extLst>
              <a:ext uri="{8EC07E3F-D5A9-4B62-8580-A14590ABDF41}">
                <a16:creationId xmlns:a16="http://schemas.microsoft.com/office/drawing/2010/main" id="{DA90D072-04B3-4FCA-9FCC-474D415F947F}"/>
              </a:ext>
            </a:extLst>
          </p:cNvPr>
          <p:cNvSpPr/>
          <p:nvPr/>
        </p:nvSpPr>
        <p:spPr>
          <a:xfrm rot="0">
            <a:off x="3504778" y="3387693"/>
            <a:ext cx="368186" cy="287081"/>
          </a:xfrm>
          <a:custGeom>
            <a:avLst/>
            <a:gdLst/>
            <a:ahLst/>
            <a:cxnLst/>
            <a:rect b="b" l="0" r="r" t="0"/>
            <a:pathLst>
              <a:path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94" name="Google Shape;6327;p86">
            <a:extLst>
              <a:ext uri="{8377EDCF-035C-4D06-B61D-E7A646D91DC4}">
                <a16:creationId xmlns:a16="http://schemas.microsoft.com/office/drawing/2010/main" id="{596F9EA8-819A-4AC7-8BA7-931E36447A7C}"/>
              </a:ext>
            </a:extLst>
          </p:cNvPr>
          <p:cNvGrpSpPr/>
          <p:nvPr/>
        </p:nvGrpSpPr>
        <p:grpSpPr>
          <a:xfrm rot="0">
            <a:off x="3504430" y="3807440"/>
            <a:ext cx="369112" cy="364657"/>
            <a:chOff x="-59869424" y="4102225"/>
            <a:chExt cx="319025" cy="315174"/>
          </a:xfrm>
        </p:grpSpPr>
        <p:sp>
          <p:nvSpPr>
            <p:cNvPr id="195" name="Google Shape;6328;p86">
              <a:extLst>
                <a:ext uri="{6940F88E-020F-4597-BA81-67D78213E325}">
                  <a16:creationId xmlns:a16="http://schemas.microsoft.com/office/drawing/2010/main" id="{6C5DCCD8-F0A5-48D5-AF38-41CFF80FAB10}"/>
                </a:ext>
              </a:extLst>
            </p:cNvPr>
            <p:cNvSpPr/>
            <p:nvPr/>
          </p:nvSpPr>
          <p:spPr>
            <a:xfrm rot="0">
              <a:off x="-59869424" y="4102225"/>
              <a:ext cx="149675" cy="256825"/>
            </a:xfrm>
            <a:custGeom>
              <a:avLst/>
              <a:gdLst/>
              <a:ahLst/>
              <a:cxnLst/>
              <a:rect b="b" l="0" r="r" t="0"/>
              <a:pathLst>
                <a:path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6329;p86">
              <a:extLst>
                <a:ext uri="{8DA466C8-64CF-4DF6-9EEF-CA3D091F0CAF}">
                  <a16:creationId xmlns:a16="http://schemas.microsoft.com/office/drawing/2010/main" id="{1319647D-7E7C-4D67-9198-BDA567432134}"/>
                </a:ext>
              </a:extLst>
            </p:cNvPr>
            <p:cNvSpPr/>
            <p:nvPr/>
          </p:nvSpPr>
          <p:spPr>
            <a:xfrm rot="0">
              <a:off x="-59811120" y="4322075"/>
              <a:ext cx="201650" cy="95325"/>
            </a:xfrm>
            <a:custGeom>
              <a:avLst/>
              <a:gdLst/>
              <a:ahLst/>
              <a:cxnLst/>
              <a:rect b="b" l="0" r="r" t="0"/>
              <a:pathLst>
                <a:path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7" name="Google Shape;6330;p86">
              <a:extLst>
                <a:ext uri="{849EA4A7-042B-4E78-94A7-359003879322}">
                  <a16:creationId xmlns:a16="http://schemas.microsoft.com/office/drawing/2010/main" id="{B7185392-90C0-4FF5-B97B-84F069F27D3F}"/>
                </a:ext>
              </a:extLst>
            </p:cNvPr>
            <p:cNvSpPr/>
            <p:nvPr/>
          </p:nvSpPr>
          <p:spPr>
            <a:xfrm rot="0">
              <a:off x="-59700076" y="4102225"/>
              <a:ext cx="149675" cy="256525"/>
            </a:xfrm>
            <a:custGeom>
              <a:avLst/>
              <a:gdLst/>
              <a:ahLst/>
              <a:cxnLst/>
              <a:rect b="b" l="0" r="r" t="0"/>
              <a:pathLst>
                <a:path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8" name="Google Shape;6331;p86">
              <a:extLst>
                <a:ext uri="{C4CFAA59-1DB0-4D9A-8865-5BC6CF01B23A}">
                  <a16:creationId xmlns:a16="http://schemas.microsoft.com/office/drawing/2010/main" id="{DACC5743-79A5-4DCD-8DFA-480D9A952135}"/>
                </a:ext>
              </a:extLst>
            </p:cNvPr>
            <p:cNvSpPr/>
            <p:nvPr/>
          </p:nvSpPr>
          <p:spPr>
            <a:xfrm rot="0">
              <a:off x="-59742604" y="4187375"/>
              <a:ext cx="63025" cy="144950"/>
            </a:xfrm>
            <a:custGeom>
              <a:avLst/>
              <a:gdLst/>
              <a:ahLst/>
              <a:cxnLst/>
              <a:rect b="b" l="0" r="r" t="0"/>
              <a:pathLst>
                <a:path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9" name="Google Shape;6332;p86">
            <a:extLst>
              <a:ext uri="{843DDE07-C866-4912-A2FD-0AB99E77AFE4}">
                <a16:creationId xmlns:a16="http://schemas.microsoft.com/office/drawing/2010/main" id="{7F246C5A-59AE-4F4D-951F-64D3B1E767C2}"/>
              </a:ext>
            </a:extLst>
          </p:cNvPr>
          <p:cNvGrpSpPr/>
          <p:nvPr/>
        </p:nvGrpSpPr>
        <p:grpSpPr>
          <a:xfrm rot="0">
            <a:off x="2623232" y="4276262"/>
            <a:ext cx="366364" cy="365467"/>
            <a:chOff x="-59029020" y="3711650"/>
            <a:chExt cx="316650" cy="315874"/>
          </a:xfrm>
        </p:grpSpPr>
        <p:sp>
          <p:nvSpPr>
            <p:cNvPr id="200" name="Google Shape;6333;p86">
              <a:extLst>
                <a:ext uri="{42B97172-88B8-4835-8782-AFC968CF6876}">
                  <a16:creationId xmlns:a16="http://schemas.microsoft.com/office/drawing/2010/main" id="{AC717411-97FC-4512-8BF3-54274BFBE914}"/>
                </a:ext>
              </a:extLst>
            </p:cNvPr>
            <p:cNvSpPr/>
            <p:nvPr/>
          </p:nvSpPr>
          <p:spPr>
            <a:xfrm rot="0">
              <a:off x="-59029020" y="3712450"/>
              <a:ext cx="70125" cy="70125"/>
            </a:xfrm>
            <a:custGeom>
              <a:avLst/>
              <a:gdLst/>
              <a:ahLst/>
              <a:cxnLst/>
              <a:rect b="b" l="0" r="r" t="0"/>
              <a:pathLst>
                <a:path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1" name="Google Shape;6334;p86">
              <a:extLst>
                <a:ext uri="{9DFFB18A-8507-44F7-9D02-DC2863A99130}">
                  <a16:creationId xmlns:a16="http://schemas.microsoft.com/office/drawing/2010/main" id="{2CC571D3-F20E-4565-8C62-F72C6F00877B}"/>
                </a:ext>
              </a:extLst>
            </p:cNvPr>
            <p:cNvSpPr/>
            <p:nvPr/>
          </p:nvSpPr>
          <p:spPr>
            <a:xfrm rot="0">
              <a:off x="-58782500" y="3958175"/>
              <a:ext cx="70125" cy="69350"/>
            </a:xfrm>
            <a:custGeom>
              <a:avLst/>
              <a:gdLst/>
              <a:ahLst/>
              <a:cxnLst/>
              <a:rect b="b" l="0" r="r" t="0"/>
              <a:pathLst>
                <a:path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2" name="Google Shape;6335;p86">
              <a:extLst>
                <a:ext uri="{859A675B-D0BE-4079-A4F5-BA3739DA64A4}">
                  <a16:creationId xmlns:a16="http://schemas.microsoft.com/office/drawing/2010/main" id="{B6C45E1F-63FA-41A1-9CB0-07EABCBB21D3}"/>
                </a:ext>
              </a:extLst>
            </p:cNvPr>
            <p:cNvSpPr/>
            <p:nvPr/>
          </p:nvSpPr>
          <p:spPr>
            <a:xfrm rot="0">
              <a:off x="-58782500" y="3711650"/>
              <a:ext cx="70125" cy="70125"/>
            </a:xfrm>
            <a:custGeom>
              <a:avLst/>
              <a:gdLst/>
              <a:ahLst/>
              <a:cxnLst/>
              <a:rect b="b" l="0" r="r" t="0"/>
              <a:pathLst>
                <a:path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3" name="Google Shape;6336;p86">
              <a:extLst>
                <a:ext uri="{9476BD24-E1EB-4E2F-9404-9E92009462B0}">
                  <a16:creationId xmlns:a16="http://schemas.microsoft.com/office/drawing/2010/main" id="{585BFD59-B4CF-4A49-BF89-A4620431B561}"/>
                </a:ext>
              </a:extLst>
            </p:cNvPr>
            <p:cNvSpPr/>
            <p:nvPr/>
          </p:nvSpPr>
          <p:spPr>
            <a:xfrm rot="0">
              <a:off x="-58911648" y="3880199"/>
              <a:ext cx="79549" cy="30750"/>
            </a:xfrm>
            <a:custGeom>
              <a:avLst/>
              <a:gdLst/>
              <a:ahLst/>
              <a:cxnLst/>
              <a:rect b="b" l="0" r="r" t="0"/>
              <a:pathLst>
                <a:path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4" name="Google Shape;6337;p86">
              <a:extLst>
                <a:ext uri="{C9C19E63-D27F-4BFF-B42C-7CECC207BD35}">
                  <a16:creationId xmlns:a16="http://schemas.microsoft.com/office/drawing/2010/main" id="{F25B89C1-1C4C-4A69-8AC9-EA6FCB570676}"/>
                </a:ext>
              </a:extLst>
            </p:cNvPr>
            <p:cNvSpPr/>
            <p:nvPr/>
          </p:nvSpPr>
          <p:spPr>
            <a:xfrm rot="0">
              <a:off x="-58891972" y="3818000"/>
              <a:ext cx="41775" cy="41750"/>
            </a:xfrm>
            <a:custGeom>
              <a:avLst/>
              <a:gdLst/>
              <a:ahLst/>
              <a:cxnLst/>
              <a:rect b="b" l="0" r="r" t="0"/>
              <a:pathLst>
                <a:path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6338;p86">
              <a:extLst>
                <a:ext uri="{2ECC3C2C-13AD-41C1-B87F-2D85A8EA1F3D}">
                  <a16:creationId xmlns:a16="http://schemas.microsoft.com/office/drawing/2010/main" id="{7E6614DE-3817-4715-84D6-840D6688C5DE}"/>
                </a:ext>
              </a:extLst>
            </p:cNvPr>
            <p:cNvSpPr/>
            <p:nvPr/>
          </p:nvSpPr>
          <p:spPr>
            <a:xfrm rot="0">
              <a:off x="-58983324" y="3755775"/>
              <a:ext cx="227625" cy="226850"/>
            </a:xfrm>
            <a:custGeom>
              <a:avLst/>
              <a:gdLst/>
              <a:ahLst/>
              <a:cxnLst/>
              <a:rect b="b" l="0" r="r" t="0"/>
              <a:pathLst>
                <a:path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6339;p86">
              <a:extLst>
                <a:ext uri="{0157DA86-D05C-4C18-8B61-C1A326621E6D}">
                  <a16:creationId xmlns:a16="http://schemas.microsoft.com/office/drawing/2010/main" id="{ACD6A6D5-C2C2-40BB-804E-88C87626FBAA}"/>
                </a:ext>
              </a:extLst>
            </p:cNvPr>
            <p:cNvSpPr/>
            <p:nvPr/>
          </p:nvSpPr>
          <p:spPr>
            <a:xfrm rot="0">
              <a:off x="-59029020" y="3956600"/>
              <a:ext cx="70900" cy="70925"/>
            </a:xfrm>
            <a:custGeom>
              <a:avLst/>
              <a:gdLst/>
              <a:ahLst/>
              <a:cxnLst/>
              <a:rect b="b" l="0" r="r" t="0"/>
              <a:pathLst>
                <a:path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7" name="Google Shape;6340;p86">
            <a:extLst>
              <a:ext uri="{DA54BD17-5DCB-4084-8ED0-B5F25A027094}">
                <a16:creationId xmlns:a16="http://schemas.microsoft.com/office/drawing/2010/main" id="{4420A770-45FD-4DA1-B6CF-4D9447694B0D}"/>
              </a:ext>
            </a:extLst>
          </p:cNvPr>
          <p:cNvGrpSpPr/>
          <p:nvPr/>
        </p:nvGrpSpPr>
        <p:grpSpPr>
          <a:xfrm rot="0">
            <a:off x="4859311" y="1532317"/>
            <a:ext cx="351940" cy="348187"/>
            <a:chOff x="581525" y="3254850"/>
            <a:chExt cx="297750" cy="294574"/>
          </a:xfrm>
        </p:grpSpPr>
        <p:sp>
          <p:nvSpPr>
            <p:cNvPr id="208" name="Google Shape;6341;p86">
              <a:extLst>
                <a:ext uri="{C3249570-5D58-42E4-9A94-8B20B64D701A}">
                  <a16:creationId xmlns:a16="http://schemas.microsoft.com/office/drawing/2010/main" id="{35E3BF8E-9DB1-4069-9AD5-D121216DFE9B}"/>
                </a:ext>
              </a:extLst>
            </p:cNvPr>
            <p:cNvSpPr/>
            <p:nvPr/>
          </p:nvSpPr>
          <p:spPr>
            <a:xfrm rot="0">
              <a:off x="616950" y="3358025"/>
              <a:ext cx="89025" cy="86650"/>
            </a:xfrm>
            <a:custGeom>
              <a:avLst/>
              <a:gdLst/>
              <a:ahLst/>
              <a:cxnLst/>
              <a:rect b="b" l="0" r="r" t="0"/>
              <a:pathLst>
                <a:path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6342;p86">
              <a:extLst>
                <a:ext uri="{B8730F18-65CB-46DF-8C22-77AA7A1313C9}">
                  <a16:creationId xmlns:a16="http://schemas.microsoft.com/office/drawing/2010/main" id="{A2903BC2-E702-403E-876C-0EBF02FFDBFB}"/>
                </a:ext>
              </a:extLst>
            </p:cNvPr>
            <p:cNvSpPr/>
            <p:nvPr/>
          </p:nvSpPr>
          <p:spPr>
            <a:xfrm rot="0">
              <a:off x="721725" y="3254850"/>
              <a:ext cx="157549" cy="155975"/>
            </a:xfrm>
            <a:custGeom>
              <a:avLst/>
              <a:gdLst/>
              <a:ahLst/>
              <a:cxnLst/>
              <a:rect b="b" l="0" r="r" t="0"/>
              <a:pathLst>
                <a:path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0" name="Google Shape;6343;p86">
              <a:extLst>
                <a:ext uri="{E66A23A1-CE9B-4CD7-867F-269A55534FDF}">
                  <a16:creationId xmlns:a16="http://schemas.microsoft.com/office/drawing/2010/main" id="{3633924D-1200-4D5C-9CA3-43E6B79FBF33}"/>
                </a:ext>
              </a:extLst>
            </p:cNvPr>
            <p:cNvSpPr/>
            <p:nvPr/>
          </p:nvSpPr>
          <p:spPr>
            <a:xfrm rot="0">
              <a:off x="581525" y="3440725"/>
              <a:ext cx="157549" cy="108700"/>
            </a:xfrm>
            <a:custGeom>
              <a:avLst/>
              <a:gdLst/>
              <a:ahLst/>
              <a:cxnLst/>
              <a:rect b="b" l="0" r="r" t="0"/>
              <a:pathLst>
                <a:path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1" name="Google Shape;6344;p86">
            <a:extLst>
              <a:ext uri="{49AB1375-A2F2-4358-A900-86C0F29AA31C}">
                <a16:creationId xmlns:a16="http://schemas.microsoft.com/office/drawing/2010/main" id="{EA3AF98D-46B8-40E3-A251-9D692C030B38}"/>
              </a:ext>
            </a:extLst>
          </p:cNvPr>
          <p:cNvGrpSpPr/>
          <p:nvPr/>
        </p:nvGrpSpPr>
        <p:grpSpPr>
          <a:xfrm rot="0">
            <a:off x="4858380" y="1971253"/>
            <a:ext cx="353802" cy="351497"/>
            <a:chOff x="580725" y="3617925"/>
            <a:chExt cx="299324" cy="297375"/>
          </a:xfrm>
        </p:grpSpPr>
        <p:sp>
          <p:nvSpPr>
            <p:cNvPr id="212" name="Google Shape;6345;p86">
              <a:extLst>
                <a:ext uri="{47E965BE-BA97-4C9C-B96C-E0D985FB3910}">
                  <a16:creationId xmlns:a16="http://schemas.microsoft.com/office/drawing/2010/main" id="{3768897B-6327-4791-904D-3D43EDFD448C}"/>
                </a:ext>
              </a:extLst>
            </p:cNvPr>
            <p:cNvSpPr/>
            <p:nvPr/>
          </p:nvSpPr>
          <p:spPr>
            <a:xfrm rot="0">
              <a:off x="609075" y="3662050"/>
              <a:ext cx="51225" cy="51200"/>
            </a:xfrm>
            <a:custGeom>
              <a:avLst/>
              <a:gdLst/>
              <a:ahLst/>
              <a:cxnLst/>
              <a:rect b="b" l="0" r="r" t="0"/>
              <a:pathLst>
                <a:path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6346;p86">
              <a:extLst>
                <a:ext uri="{ADE2E5A7-6774-4792-BD2C-972E2FC06813}">
                  <a16:creationId xmlns:a16="http://schemas.microsoft.com/office/drawing/2010/main" id="{1CD174E5-A383-4D1E-A8CF-F68F1C2ED87A}"/>
                </a:ext>
              </a:extLst>
            </p:cNvPr>
            <p:cNvSpPr/>
            <p:nvPr/>
          </p:nvSpPr>
          <p:spPr>
            <a:xfrm rot="0">
              <a:off x="668950" y="3617925"/>
              <a:ext cx="122875" cy="104475"/>
            </a:xfrm>
            <a:custGeom>
              <a:avLst/>
              <a:gdLst/>
              <a:ahLst/>
              <a:cxnLst/>
              <a:rect b="b" l="0" r="r" t="0"/>
              <a:pathLst>
                <a:path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6347;p86">
              <a:extLst>
                <a:ext uri="{DB99738B-CCC9-41F2-AADA-C46AE5D5CD68}">
                  <a16:creationId xmlns:a16="http://schemas.microsoft.com/office/drawing/2010/main" id="{8797F2B1-7145-41FF-BDEB-6ED26EB89C91}"/>
                </a:ext>
              </a:extLst>
            </p:cNvPr>
            <p:cNvSpPr/>
            <p:nvPr/>
          </p:nvSpPr>
          <p:spPr>
            <a:xfrm rot="0">
              <a:off x="580725" y="3721900"/>
              <a:ext cx="141800" cy="192025"/>
            </a:xfrm>
            <a:custGeom>
              <a:avLst/>
              <a:gdLst/>
              <a:ahLst/>
              <a:cxnLst/>
              <a:rect b="b" l="0" r="r" t="0"/>
              <a:pathLst>
                <a:path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6348;p86">
              <a:extLst>
                <a:ext uri="{2589FB5C-8EB5-45E9-B3B2-06E38CBB7E51}">
                  <a16:creationId xmlns:a16="http://schemas.microsoft.com/office/drawing/2010/main" id="{07324673-A72A-4035-A3F3-2238155CF567}"/>
                </a:ext>
              </a:extLst>
            </p:cNvPr>
            <p:cNvSpPr/>
            <p:nvPr/>
          </p:nvSpPr>
          <p:spPr>
            <a:xfrm rot="0">
              <a:off x="800475" y="3662050"/>
              <a:ext cx="51225" cy="51200"/>
            </a:xfrm>
            <a:custGeom>
              <a:avLst/>
              <a:gdLst/>
              <a:ahLst/>
              <a:cxnLst/>
              <a:rect b="b" l="0" r="r" t="0"/>
              <a:pathLst>
                <a:path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6349;p86">
              <a:extLst>
                <a:ext uri="{8480B95C-694B-4087-A762-FB31D40ABCC7}">
                  <a16:creationId xmlns:a16="http://schemas.microsoft.com/office/drawing/2010/main" id="{741A147D-4CDD-4814-B6D9-C84C62DAD824}"/>
                </a:ext>
              </a:extLst>
            </p:cNvPr>
            <p:cNvSpPr/>
            <p:nvPr/>
          </p:nvSpPr>
          <p:spPr>
            <a:xfrm rot="0">
              <a:off x="738250" y="3722700"/>
              <a:ext cx="141800" cy="192600"/>
            </a:xfrm>
            <a:custGeom>
              <a:avLst/>
              <a:gdLst/>
              <a:ahLst/>
              <a:cxnLst/>
              <a:rect b="b" l="0" r="r" t="0"/>
              <a:pathLst>
                <a:path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7" name="Google Shape;6350;p86">
            <a:extLst>
              <a:ext uri="{205CE020-D3B7-4899-92ED-FCE76B087436}">
                <a16:creationId xmlns:a16="http://schemas.microsoft.com/office/drawing/2010/main" id="{CF63D863-F119-47A6-A16B-E0CC503A726E}"/>
              </a:ext>
            </a:extLst>
          </p:cNvPr>
          <p:cNvGrpSpPr/>
          <p:nvPr/>
        </p:nvGrpSpPr>
        <p:grpSpPr>
          <a:xfrm rot="0">
            <a:off x="4860241" y="2418443"/>
            <a:ext cx="350079" cy="350079"/>
            <a:chOff x="583100" y="3982600"/>
            <a:chExt cx="296174" cy="296174"/>
          </a:xfrm>
        </p:grpSpPr>
        <p:sp>
          <p:nvSpPr>
            <p:cNvPr id="218" name="Google Shape;6351;p86">
              <a:extLst>
                <a:ext uri="{64526C74-40FA-412C-9CA5-F38EE6339A39}">
                  <a16:creationId xmlns:a16="http://schemas.microsoft.com/office/drawing/2010/main" id="{4F40E2EC-B49F-4678-B242-3D2B1F0DD4A6}"/>
                </a:ext>
              </a:extLst>
            </p:cNvPr>
            <p:cNvSpPr/>
            <p:nvPr/>
          </p:nvSpPr>
          <p:spPr>
            <a:xfrm rot="0">
              <a:off x="694925" y="3982600"/>
              <a:ext cx="70925" cy="68550"/>
            </a:xfrm>
            <a:custGeom>
              <a:avLst/>
              <a:gdLst/>
              <a:ahLst/>
              <a:cxnLst/>
              <a:rect b="b" l="0" r="r" t="0"/>
              <a:pathLst>
                <a:path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6352;p86">
              <a:extLst>
                <a:ext uri="{6C7EE292-181D-4989-94AA-11AD34B2D140}">
                  <a16:creationId xmlns:a16="http://schemas.microsoft.com/office/drawing/2010/main" id="{31F6D7E5-530E-47D8-9FED-3D16EBCFA8A2}"/>
                </a:ext>
              </a:extLst>
            </p:cNvPr>
            <p:cNvSpPr/>
            <p:nvPr/>
          </p:nvSpPr>
          <p:spPr>
            <a:xfrm rot="0">
              <a:off x="609075" y="4139350"/>
              <a:ext cx="69350" cy="68525"/>
            </a:xfrm>
            <a:custGeom>
              <a:avLst/>
              <a:gdLst/>
              <a:ahLst/>
              <a:cxnLst/>
              <a:rect b="b" l="0" r="r" t="0"/>
              <a:pathLst>
                <a:path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0" name="Google Shape;6353;p86">
              <a:extLst>
                <a:ext uri="{E196379D-B9CB-4319-B83A-640FE994BCD8}">
                  <a16:creationId xmlns:a16="http://schemas.microsoft.com/office/drawing/2010/main" id="{BF4A7646-E7DF-4E7E-9CD9-72E092EBD814}"/>
                </a:ext>
              </a:extLst>
            </p:cNvPr>
            <p:cNvSpPr/>
            <p:nvPr/>
          </p:nvSpPr>
          <p:spPr>
            <a:xfrm rot="0">
              <a:off x="783925" y="4140125"/>
              <a:ext cx="68550" cy="68550"/>
            </a:xfrm>
            <a:custGeom>
              <a:avLst/>
              <a:gdLst/>
              <a:ahLst/>
              <a:cxnLst/>
              <a:rect b="b" l="0" r="r" t="0"/>
              <a:pathLst>
                <a:path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1" name="Google Shape;6354;p86">
              <a:extLst>
                <a:ext uri="{2EBCC5A2-9E86-4B61-BC50-91AEAD8E8BFA}">
                  <a16:creationId xmlns:a16="http://schemas.microsoft.com/office/drawing/2010/main" id="{3AE40406-0C24-4FAD-92DE-0B58D9101C2A}"/>
                </a:ext>
              </a:extLst>
            </p:cNvPr>
            <p:cNvSpPr/>
            <p:nvPr/>
          </p:nvSpPr>
          <p:spPr>
            <a:xfrm rot="0">
              <a:off x="583100" y="4207075"/>
              <a:ext cx="122100" cy="71700"/>
            </a:xfrm>
            <a:custGeom>
              <a:avLst/>
              <a:gdLst/>
              <a:ahLst/>
              <a:cxnLst/>
              <a:rect b="b" l="0" r="r" t="0"/>
              <a:pathLst>
                <a:path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6355;p86">
              <a:extLst>
                <a:ext uri="{75BDB95B-91FC-4A2F-A5B7-EFCC7171C6FF}">
                  <a16:creationId xmlns:a16="http://schemas.microsoft.com/office/drawing/2010/main" id="{F0451236-77A4-4A4B-99B5-5785B82463F5}"/>
                </a:ext>
              </a:extLst>
            </p:cNvPr>
            <p:cNvSpPr/>
            <p:nvPr/>
          </p:nvSpPr>
          <p:spPr>
            <a:xfrm rot="0">
              <a:off x="669724" y="4049550"/>
              <a:ext cx="122900" cy="72475"/>
            </a:xfrm>
            <a:custGeom>
              <a:avLst/>
              <a:gdLst/>
              <a:ahLst/>
              <a:cxnLst/>
              <a:rect b="b" l="0" r="r" t="0"/>
              <a:pathLst>
                <a:path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3" name="Google Shape;6356;p86">
              <a:extLst>
                <a:ext uri="{C07EF007-D16F-4C96-8EAF-39E7C568C5A2}">
                  <a16:creationId xmlns:a16="http://schemas.microsoft.com/office/drawing/2010/main" id="{0B0C5EDB-673A-4361-B064-224C63CA767D}"/>
                </a:ext>
              </a:extLst>
            </p:cNvPr>
            <p:cNvSpPr/>
            <p:nvPr/>
          </p:nvSpPr>
          <p:spPr>
            <a:xfrm rot="0">
              <a:off x="757150" y="4207075"/>
              <a:ext cx="122125" cy="71700"/>
            </a:xfrm>
            <a:custGeom>
              <a:avLst/>
              <a:gdLst/>
              <a:ahLst/>
              <a:cxnLst/>
              <a:rect b="b" l="0" r="r" t="0"/>
              <a:pathLst>
                <a:path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4" name="Google Shape;6357;p86">
              <a:extLst>
                <a:ext uri="{BAAA79B7-37F9-49B2-B20C-A9C49F5168F2}">
                  <a16:creationId xmlns:a16="http://schemas.microsoft.com/office/drawing/2010/main" id="{2E4746C7-D3EC-41D9-BD3E-C8A702300520}"/>
                </a:ext>
              </a:extLst>
            </p:cNvPr>
            <p:cNvSpPr/>
            <p:nvPr/>
          </p:nvSpPr>
          <p:spPr>
            <a:xfrm rot="0">
              <a:off x="691775" y="4139350"/>
              <a:ext cx="77225" cy="64600"/>
            </a:xfrm>
            <a:custGeom>
              <a:avLst/>
              <a:gdLst/>
              <a:ahLst/>
              <a:cxnLst/>
              <a:rect b="b" l="0" r="r" t="0"/>
              <a:pathLst>
                <a:path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5" name="Google Shape;6358;p86">
            <a:extLst>
              <a:ext uri="{00B2CA56-D18B-47A1-B88C-8FBE6BCC1A60}">
                <a16:creationId xmlns:a16="http://schemas.microsoft.com/office/drawing/2010/main" id="{7636DD2B-5202-4559-B378-C9E56DF93492}"/>
              </a:ext>
            </a:extLst>
          </p:cNvPr>
          <p:cNvGrpSpPr/>
          <p:nvPr/>
        </p:nvGrpSpPr>
        <p:grpSpPr>
          <a:xfrm rot="0">
            <a:off x="7092856" y="1532067"/>
            <a:ext cx="307231" cy="348689"/>
            <a:chOff x="2423775" y="3226875"/>
            <a:chExt cx="259925" cy="295000"/>
          </a:xfrm>
        </p:grpSpPr>
        <p:sp>
          <p:nvSpPr>
            <p:cNvPr id="226" name="Google Shape;6359;p86">
              <a:extLst>
                <a:ext uri="{62B7B620-A742-4DDC-B693-CF9B7E147DAB}">
                  <a16:creationId xmlns:a16="http://schemas.microsoft.com/office/drawing/2010/main" id="{50406277-A4A9-445E-9CFC-FC8F7A41DE9D}"/>
                </a:ext>
              </a:extLst>
            </p:cNvPr>
            <p:cNvSpPr/>
            <p:nvPr/>
          </p:nvSpPr>
          <p:spPr>
            <a:xfrm rot="0">
              <a:off x="2509625" y="3365900"/>
              <a:ext cx="86650" cy="51999"/>
            </a:xfrm>
            <a:custGeom>
              <a:avLst/>
              <a:gdLst/>
              <a:ahLst/>
              <a:cxnLst/>
              <a:rect b="b" l="0" r="r" t="0"/>
              <a:pathLst>
                <a:path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7" name="Google Shape;6360;p86">
              <a:extLst>
                <a:ext uri="{2C872FD3-617A-4D09-8838-8554332341CE}">
                  <a16:creationId xmlns:a16="http://schemas.microsoft.com/office/drawing/2010/main" id="{2E3E3C79-D876-4799-AD01-B17F1BE84DE0}"/>
                </a:ext>
              </a:extLst>
            </p:cNvPr>
            <p:cNvSpPr/>
            <p:nvPr/>
          </p:nvSpPr>
          <p:spPr>
            <a:xfrm rot="0">
              <a:off x="2534825" y="3313925"/>
              <a:ext cx="35475" cy="35450"/>
            </a:xfrm>
            <a:custGeom>
              <a:avLst/>
              <a:gdLst/>
              <a:ahLst/>
              <a:cxnLst/>
              <a:rect b="b" l="0" r="r" t="0"/>
              <a:pathLst>
                <a:path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8" name="Google Shape;6361;p86">
              <a:extLst>
                <a:ext uri="{04D8687E-C5C1-4281-940F-D9B7A8FA664D}">
                  <a16:creationId xmlns:a16="http://schemas.microsoft.com/office/drawing/2010/main" id="{7CA29220-A9D7-4016-B5AE-E7DDD20BC34F}"/>
                </a:ext>
              </a:extLst>
            </p:cNvPr>
            <p:cNvSpPr/>
            <p:nvPr/>
          </p:nvSpPr>
          <p:spPr>
            <a:xfrm rot="0">
              <a:off x="2423775" y="3226875"/>
              <a:ext cx="259925" cy="295000"/>
            </a:xfrm>
            <a:custGeom>
              <a:avLst/>
              <a:gdLst/>
              <a:ahLst/>
              <a:cxnLst/>
              <a:rect b="b" l="0" r="r" t="0"/>
              <a:pathLst>
                <a:path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9" name="Google Shape;6362;p86">
            <a:extLst>
              <a:ext uri="{FD828068-BD5A-4E57-A4E6-736C49B75AB5}">
                <a16:creationId xmlns:a16="http://schemas.microsoft.com/office/drawing/2010/main" id="{59B2C8F1-6F5E-4BDA-B872-B8CE6F90CF7C}"/>
              </a:ext>
            </a:extLst>
          </p:cNvPr>
          <p:cNvGrpSpPr/>
          <p:nvPr/>
        </p:nvGrpSpPr>
        <p:grpSpPr>
          <a:xfrm rot="0">
            <a:off x="7070042" y="1973352"/>
            <a:ext cx="352857" cy="347301"/>
            <a:chOff x="2404875" y="3592725"/>
            <a:chExt cx="298525" cy="293825"/>
          </a:xfrm>
        </p:grpSpPr>
        <p:sp>
          <p:nvSpPr>
            <p:cNvPr id="230" name="Google Shape;6363;p86">
              <a:extLst>
                <a:ext uri="{7D4A6F41-5C3B-4EC3-AAB4-3465FA1DBC8C}">
                  <a16:creationId xmlns:a16="http://schemas.microsoft.com/office/drawing/2010/main" id="{F6E0A393-753D-46BE-8721-17CD354A38BC}"/>
                </a:ext>
              </a:extLst>
            </p:cNvPr>
            <p:cNvSpPr/>
            <p:nvPr/>
          </p:nvSpPr>
          <p:spPr>
            <a:xfrm rot="0">
              <a:off x="2404875" y="3747900"/>
              <a:ext cx="52775" cy="138649"/>
            </a:xfrm>
            <a:custGeom>
              <a:avLst/>
              <a:gdLst/>
              <a:ahLst/>
              <a:cxnLst/>
              <a:rect b="b" l="0" r="r" t="0"/>
              <a:pathLst>
                <a:path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1" name="Google Shape;6364;p86">
              <a:extLst>
                <a:ext uri="{EA8E3D79-D6C5-4201-AD56-DC6AA27C2059}">
                  <a16:creationId xmlns:a16="http://schemas.microsoft.com/office/drawing/2010/main" id="{0975E2B4-7D99-455C-9942-340A759C16DF}"/>
                </a:ext>
              </a:extLst>
            </p:cNvPr>
            <p:cNvSpPr/>
            <p:nvPr/>
          </p:nvSpPr>
          <p:spPr>
            <a:xfrm rot="0">
              <a:off x="2458425" y="3592725"/>
              <a:ext cx="190625" cy="160700"/>
            </a:xfrm>
            <a:custGeom>
              <a:avLst/>
              <a:gdLst/>
              <a:ahLst/>
              <a:cxnLst/>
              <a:rect b="b" l="0" r="r" t="0"/>
              <a:pathLst>
                <a:path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6365;p86">
              <a:extLst>
                <a:ext uri="{E08E9A1A-42DC-45CB-92D9-F321C02889CB}">
                  <a16:creationId xmlns:a16="http://schemas.microsoft.com/office/drawing/2010/main" id="{820D484B-6DE9-4E66-BE02-163B37D25E54}"/>
                </a:ext>
              </a:extLst>
            </p:cNvPr>
            <p:cNvSpPr/>
            <p:nvPr/>
          </p:nvSpPr>
          <p:spPr>
            <a:xfrm rot="0">
              <a:off x="2474975" y="3742775"/>
              <a:ext cx="228425" cy="125650"/>
            </a:xfrm>
            <a:custGeom>
              <a:avLst/>
              <a:gdLst/>
              <a:ahLst/>
              <a:cxnLst/>
              <a:rect b="b" l="0" r="r" t="0"/>
              <a:pathLst>
                <a:path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3" name="Google Shape;6366;p86">
            <a:extLst>
              <a:ext uri="{4EEF74A4-08CF-4A18-8117-C2289BE5C87C}">
                <a16:creationId xmlns:a16="http://schemas.microsoft.com/office/drawing/2010/main" id="{63CE4188-49D1-4CD5-88C5-C07BED7A88F0}"/>
              </a:ext>
            </a:extLst>
          </p:cNvPr>
          <p:cNvGrpSpPr/>
          <p:nvPr/>
        </p:nvGrpSpPr>
        <p:grpSpPr>
          <a:xfrm rot="0">
            <a:off x="7070974" y="2418916"/>
            <a:ext cx="350995" cy="349133"/>
            <a:chOff x="2404875" y="3955824"/>
            <a:chExt cx="296949" cy="295375"/>
          </a:xfrm>
        </p:grpSpPr>
        <p:sp>
          <p:nvSpPr>
            <p:cNvPr id="234" name="Google Shape;6367;p86">
              <a:extLst>
                <a:ext uri="{B5505991-E923-4D41-9E14-26AA3D36A440}">
                  <a16:creationId xmlns:a16="http://schemas.microsoft.com/office/drawing/2010/main" id="{90828D09-D2F1-4EC7-9876-7021FF533AE3}"/>
                </a:ext>
              </a:extLst>
            </p:cNvPr>
            <p:cNvSpPr/>
            <p:nvPr/>
          </p:nvSpPr>
          <p:spPr>
            <a:xfrm rot="0">
              <a:off x="2404875" y="3955824"/>
              <a:ext cx="219775" cy="224500"/>
            </a:xfrm>
            <a:custGeom>
              <a:avLst/>
              <a:gdLst/>
              <a:ahLst/>
              <a:cxnLst/>
              <a:rect b="b" l="0" r="r" t="0"/>
              <a:pathLst>
                <a:path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5" name="Google Shape;6368;p86">
              <a:extLst>
                <a:ext uri="{ABE583C0-570B-45A7-9DAF-0F8BEFBD10DA}">
                  <a16:creationId xmlns:a16="http://schemas.microsoft.com/office/drawing/2010/main" id="{C7142F63-A63B-4E8E-B36C-2A23B746DB97}"/>
                </a:ext>
              </a:extLst>
            </p:cNvPr>
            <p:cNvSpPr/>
            <p:nvPr/>
          </p:nvSpPr>
          <p:spPr>
            <a:xfrm rot="0">
              <a:off x="2510400" y="4024075"/>
              <a:ext cx="191425" cy="87575"/>
            </a:xfrm>
            <a:custGeom>
              <a:avLst/>
              <a:gdLst/>
              <a:ahLst/>
              <a:cxnLst/>
              <a:rect b="b" l="0" r="r" t="0"/>
              <a:pathLst>
                <a:path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6369;p86">
              <a:extLst>
                <a:ext uri="{55827C47-F779-4DC5-A653-110549C23D1C}">
                  <a16:creationId xmlns:a16="http://schemas.microsoft.com/office/drawing/2010/main" id="{ED66843C-196C-4CA8-B375-01CB3A8D37B8}"/>
                </a:ext>
              </a:extLst>
            </p:cNvPr>
            <p:cNvSpPr/>
            <p:nvPr/>
          </p:nvSpPr>
          <p:spPr>
            <a:xfrm rot="0">
              <a:off x="2424550" y="4188175"/>
              <a:ext cx="189050" cy="63025"/>
            </a:xfrm>
            <a:custGeom>
              <a:avLst/>
              <a:gdLst/>
              <a:ahLst/>
              <a:cxnLst/>
              <a:rect b="b" l="0" r="r" t="0"/>
              <a:pathLst>
                <a:path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7" name="Google Shape;6370;p86">
              <a:extLst>
                <a:ext uri="{F2C72C75-C48C-4187-BAE6-A6A87A45A846}">
                  <a16:creationId xmlns:a16="http://schemas.microsoft.com/office/drawing/2010/main" id="{7874EF7A-E358-470C-B7AA-AE1BF3D92E79}"/>
                </a:ext>
              </a:extLst>
            </p:cNvPr>
            <p:cNvSpPr/>
            <p:nvPr/>
          </p:nvSpPr>
          <p:spPr>
            <a:xfrm rot="0">
              <a:off x="2457625" y="4007025"/>
              <a:ext cx="115025" cy="122100"/>
            </a:xfrm>
            <a:custGeom>
              <a:avLst/>
              <a:gdLst/>
              <a:ahLst/>
              <a:cxnLst/>
              <a:rect b="b" l="0" r="r" t="0"/>
              <a:pathLst>
                <a:path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8" name="Google Shape;6371;p86">
            <a:extLst>
              <a:ext uri="{9413F037-7B01-4A40-BD89-531BBBBEE1A7}">
                <a16:creationId xmlns:a16="http://schemas.microsoft.com/office/drawing/2010/main" id="{2B0EA630-6EC0-45FF-9933-7CA1072900C5}"/>
              </a:ext>
            </a:extLst>
          </p:cNvPr>
          <p:cNvGrpSpPr/>
          <p:nvPr/>
        </p:nvGrpSpPr>
        <p:grpSpPr>
          <a:xfrm rot="0">
            <a:off x="5764954" y="2883111"/>
            <a:ext cx="349163" cy="350079"/>
            <a:chOff x="4263650" y="3235150"/>
            <a:chExt cx="295400" cy="296174"/>
          </a:xfrm>
        </p:grpSpPr>
        <p:sp>
          <p:nvSpPr>
            <p:cNvPr id="239" name="Google Shape;6372;p86">
              <a:extLst>
                <a:ext uri="{D6F46F9C-DA7D-4C5F-8A6C-DDC3A77BD46B}">
                  <a16:creationId xmlns:a16="http://schemas.microsoft.com/office/drawing/2010/main" id="{C9AAFBD9-E838-46A0-A6F7-D977525639F7}"/>
                </a:ext>
              </a:extLst>
            </p:cNvPr>
            <p:cNvSpPr/>
            <p:nvPr/>
          </p:nvSpPr>
          <p:spPr>
            <a:xfrm rot="0">
              <a:off x="4393625" y="3391100"/>
              <a:ext cx="35450" cy="35475"/>
            </a:xfrm>
            <a:custGeom>
              <a:avLst/>
              <a:gdLst/>
              <a:ahLst/>
              <a:cxnLst/>
              <a:rect b="b" l="0" r="r" t="0"/>
              <a:pathLst>
                <a:path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0" name="Google Shape;6373;p86">
              <a:extLst>
                <a:ext uri="{18C3AC6E-7685-4F89-AE38-281423789481}">
                  <a16:creationId xmlns:a16="http://schemas.microsoft.com/office/drawing/2010/main" id="{4F766AAE-4177-4CD4-8AEA-78783C512482}"/>
                </a:ext>
              </a:extLst>
            </p:cNvPr>
            <p:cNvSpPr/>
            <p:nvPr/>
          </p:nvSpPr>
          <p:spPr>
            <a:xfrm rot="0">
              <a:off x="4377075" y="3443875"/>
              <a:ext cx="70125" cy="34675"/>
            </a:xfrm>
            <a:custGeom>
              <a:avLst/>
              <a:gdLst/>
              <a:ahLst/>
              <a:cxnLst/>
              <a:rect b="b" l="0" r="r" t="0"/>
              <a:pathLst>
                <a:path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6374;p86">
              <a:extLst>
                <a:ext uri="{25E42214-1A74-4834-AEE9-E4555774DA45}">
                  <a16:creationId xmlns:a16="http://schemas.microsoft.com/office/drawing/2010/main" id="{A6E7F016-05BB-44CB-9CFC-AC0F2F61A47E}"/>
                </a:ext>
              </a:extLst>
            </p:cNvPr>
            <p:cNvSpPr/>
            <p:nvPr/>
          </p:nvSpPr>
          <p:spPr>
            <a:xfrm rot="0">
              <a:off x="4333750" y="3357225"/>
              <a:ext cx="156775" cy="174100"/>
            </a:xfrm>
            <a:custGeom>
              <a:avLst/>
              <a:gdLst/>
              <a:ahLst/>
              <a:cxnLst/>
              <a:rect b="b" l="0" r="r" t="0"/>
              <a:pathLst>
                <a:path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2" name="Google Shape;6375;p86">
              <a:extLst>
                <a:ext uri="{31632CEB-101E-486E-A695-60D39BC3DE4F}">
                  <a16:creationId xmlns:a16="http://schemas.microsoft.com/office/drawing/2010/main" id="{3169D195-BE74-4A06-8B21-D550EB8151CC}"/>
                </a:ext>
              </a:extLst>
            </p:cNvPr>
            <p:cNvSpPr/>
            <p:nvPr/>
          </p:nvSpPr>
          <p:spPr>
            <a:xfrm rot="0">
              <a:off x="4316425" y="3235150"/>
              <a:ext cx="191425" cy="35475"/>
            </a:xfrm>
            <a:custGeom>
              <a:avLst/>
              <a:gdLst/>
              <a:ahLst/>
              <a:cxnLst/>
              <a:rect b="b" l="0" r="r" t="0"/>
              <a:pathLst>
                <a:path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3" name="Google Shape;6376;p86">
              <a:extLst>
                <a:ext uri="{74060F8B-4E0A-4673-BCF0-8D61DE7A3F2E}">
                  <a16:creationId xmlns:a16="http://schemas.microsoft.com/office/drawing/2010/main" id="{0D0EAC07-6EB1-4FF3-8079-1E49D9479A02}"/>
                </a:ext>
              </a:extLst>
            </p:cNvPr>
            <p:cNvSpPr/>
            <p:nvPr/>
          </p:nvSpPr>
          <p:spPr>
            <a:xfrm rot="0">
              <a:off x="4263650" y="3288700"/>
              <a:ext cx="295400" cy="137875"/>
            </a:xfrm>
            <a:custGeom>
              <a:avLst/>
              <a:gdLst/>
              <a:ahLst/>
              <a:cxnLst/>
              <a:rect b="b" l="0" r="r" t="0"/>
              <a:pathLst>
                <a:path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4" name="Google Shape;6377;p86">
            <a:extLst>
              <a:ext uri="{6AE5121E-7363-4EC3-8737-DFDAAED4AAE7}">
                <a16:creationId xmlns:a16="http://schemas.microsoft.com/office/drawing/2010/main" id="{0F2FD48C-4A8B-42A0-B6B9-B2F1338D13BC}"/>
              </a:ext>
            </a:extLst>
          </p:cNvPr>
          <p:cNvGrpSpPr/>
          <p:nvPr/>
        </p:nvGrpSpPr>
        <p:grpSpPr>
          <a:xfrm rot="0">
            <a:off x="5762634" y="3342272"/>
            <a:ext cx="353802" cy="327739"/>
            <a:chOff x="4266025" y="3609275"/>
            <a:chExt cx="299324" cy="277275"/>
          </a:xfrm>
        </p:grpSpPr>
        <p:sp>
          <p:nvSpPr>
            <p:cNvPr id="245" name="Google Shape;6378;p86">
              <a:extLst>
                <a:ext uri="{6402DF9E-C179-4F8D-A35C-0DF2132486FB}">
                  <a16:creationId xmlns:a16="http://schemas.microsoft.com/office/drawing/2010/main" id="{FD3159AD-E3E6-4397-A0C7-0C5F821F8266}"/>
                </a:ext>
              </a:extLst>
            </p:cNvPr>
            <p:cNvSpPr/>
            <p:nvPr/>
          </p:nvSpPr>
          <p:spPr>
            <a:xfrm rot="0">
              <a:off x="4266025" y="3609275"/>
              <a:ext cx="299324" cy="224500"/>
            </a:xfrm>
            <a:custGeom>
              <a:avLst/>
              <a:gdLst/>
              <a:ahLst/>
              <a:cxnLst/>
              <a:rect b="b" l="0" r="r" t="0"/>
              <a:pathLst>
                <a:path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6" name="Google Shape;6379;p86">
              <a:extLst>
                <a:ext uri="{BB17551B-2858-4EAB-B701-60ECE1862B63}">
                  <a16:creationId xmlns:a16="http://schemas.microsoft.com/office/drawing/2010/main" id="{7F03E082-DFE4-498B-A591-05E91118EDDE}"/>
                </a:ext>
              </a:extLst>
            </p:cNvPr>
            <p:cNvSpPr/>
            <p:nvPr/>
          </p:nvSpPr>
          <p:spPr>
            <a:xfrm rot="0">
              <a:off x="4332975" y="3851849"/>
              <a:ext cx="157549" cy="34699"/>
            </a:xfrm>
            <a:custGeom>
              <a:avLst/>
              <a:gdLst/>
              <a:ahLst/>
              <a:cxnLst/>
              <a:rect b="b" l="0" r="r" t="0"/>
              <a:pathLst>
                <a:path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7" name="Google Shape;6380;p86">
            <a:extLst>
              <a:ext uri="{99ED6BD4-65E7-4EE9-8516-A785E9AD6088}">
                <a16:creationId xmlns:a16="http://schemas.microsoft.com/office/drawing/2010/main" id="{DF1E3E25-F9C0-4B4C-B435-EF24789C5170}"/>
              </a:ext>
            </a:extLst>
          </p:cNvPr>
          <p:cNvGrpSpPr/>
          <p:nvPr/>
        </p:nvGrpSpPr>
        <p:grpSpPr>
          <a:xfrm rot="0">
            <a:off x="5763092" y="3807659"/>
            <a:ext cx="352886" cy="349133"/>
            <a:chOff x="4263650" y="3963700"/>
            <a:chExt cx="298549" cy="295375"/>
          </a:xfrm>
        </p:grpSpPr>
        <p:sp>
          <p:nvSpPr>
            <p:cNvPr id="248" name="Google Shape;6381;p86">
              <a:extLst>
                <a:ext uri="{AEF0C26D-351F-46E7-AB14-9A421B6C1C62}">
                  <a16:creationId xmlns:a16="http://schemas.microsoft.com/office/drawing/2010/main" id="{15146343-DEF7-4B97-B216-ADBC6EEC768C}"/>
                </a:ext>
              </a:extLst>
            </p:cNvPr>
            <p:cNvSpPr/>
            <p:nvPr/>
          </p:nvSpPr>
          <p:spPr>
            <a:xfrm rot="0">
              <a:off x="4384950" y="3963700"/>
              <a:ext cx="53575" cy="51225"/>
            </a:xfrm>
            <a:custGeom>
              <a:avLst/>
              <a:gdLst/>
              <a:ahLst/>
              <a:cxnLst/>
              <a:rect b="b" l="0" r="r" t="0"/>
              <a:pathLst>
                <a:path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9" name="Google Shape;6382;p86">
              <a:extLst>
                <a:ext uri="{C2D5E2ED-9D68-4C56-899F-00C2EA1819A3}">
                  <a16:creationId xmlns:a16="http://schemas.microsoft.com/office/drawing/2010/main" id="{48A52D76-0DD5-4F09-977B-0C5B4E437BA3}"/>
                </a:ext>
              </a:extLst>
            </p:cNvPr>
            <p:cNvSpPr/>
            <p:nvPr/>
          </p:nvSpPr>
          <p:spPr>
            <a:xfrm rot="0">
              <a:off x="4315650" y="4136975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0" name="Google Shape;6383;p86">
              <a:extLst>
                <a:ext uri="{1FC4C9E7-7D41-4037-B3C2-4482701C8C3C}">
                  <a16:creationId xmlns:a16="http://schemas.microsoft.com/office/drawing/2010/main" id="{C9906063-52A5-448E-9906-CA36EC9DCBFC}"/>
                </a:ext>
              </a:extLst>
            </p:cNvPr>
            <p:cNvSpPr/>
            <p:nvPr/>
          </p:nvSpPr>
          <p:spPr>
            <a:xfrm rot="0">
              <a:off x="4455850" y="4136975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1" name="Google Shape;6384;p86">
              <a:extLst>
                <a:ext uri="{2A1F0DCA-1C6D-4893-A50E-B80C40A0F8BC}">
                  <a16:creationId xmlns:a16="http://schemas.microsoft.com/office/drawing/2010/main" id="{386DE16D-79CC-43AE-86BC-9F2E9512CF89}"/>
                </a:ext>
              </a:extLst>
            </p:cNvPr>
            <p:cNvSpPr/>
            <p:nvPr/>
          </p:nvSpPr>
          <p:spPr>
            <a:xfrm rot="0">
              <a:off x="4263650" y="4084999"/>
              <a:ext cx="298549" cy="122100"/>
            </a:xfrm>
            <a:custGeom>
              <a:avLst/>
              <a:gdLst/>
              <a:ahLst/>
              <a:cxnLst/>
              <a:rect b="b" l="0" r="r" t="0"/>
              <a:pathLst>
                <a:path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2" name="Google Shape;6385;p86">
              <a:extLst>
                <a:ext uri="{81F568E6-F800-4C27-A94E-B368151E07DB}">
                  <a16:creationId xmlns:a16="http://schemas.microsoft.com/office/drawing/2010/main" id="{A4ACC4B4-80FB-490C-AD74-50BB40487553}"/>
                </a:ext>
              </a:extLst>
            </p:cNvPr>
            <p:cNvSpPr/>
            <p:nvPr/>
          </p:nvSpPr>
          <p:spPr>
            <a:xfrm rot="0">
              <a:off x="4431425" y="4196825"/>
              <a:ext cx="103999" cy="62250"/>
            </a:xfrm>
            <a:custGeom>
              <a:avLst/>
              <a:gdLst/>
              <a:ahLst/>
              <a:cxnLst/>
              <a:rect b="b" l="0" r="r" t="0"/>
              <a:pathLst>
                <a:path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3" name="Google Shape;6386;p86">
              <a:extLst>
                <a:ext uri="{AE52FD36-5659-4E9D-ACDE-E3B06367DC8C}">
                  <a16:creationId xmlns:a16="http://schemas.microsoft.com/office/drawing/2010/main" id="{E1F0CB75-6688-4654-813C-0A1186EC02CF}"/>
                </a:ext>
              </a:extLst>
            </p:cNvPr>
            <p:cNvSpPr/>
            <p:nvPr/>
          </p:nvSpPr>
          <p:spPr>
            <a:xfrm rot="0">
              <a:off x="4359750" y="4022774"/>
              <a:ext cx="104775" cy="44125"/>
            </a:xfrm>
            <a:custGeom>
              <a:avLst/>
              <a:gdLst/>
              <a:ahLst/>
              <a:cxnLst/>
              <a:rect b="b" l="0" r="r" t="0"/>
              <a:pathLst>
                <a:path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4" name="Google Shape;6387;p86">
              <a:extLst>
                <a:ext uri="{BD712C11-E243-46FF-8C2A-5F5E1F29C519}">
                  <a16:creationId xmlns:a16="http://schemas.microsoft.com/office/drawing/2010/main" id="{082F1A92-86C4-48EE-9A36-87DFE35EA6D3}"/>
                </a:ext>
              </a:extLst>
            </p:cNvPr>
            <p:cNvSpPr/>
            <p:nvPr/>
          </p:nvSpPr>
          <p:spPr>
            <a:xfrm rot="0">
              <a:off x="4291225" y="4196825"/>
              <a:ext cx="102425" cy="62250"/>
            </a:xfrm>
            <a:custGeom>
              <a:avLst/>
              <a:gdLst/>
              <a:ahLst/>
              <a:cxnLst/>
              <a:rect b="b" l="0" r="r" t="0"/>
              <a:pathLst>
                <a:path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5" name="Google Shape;6388;p86">
            <a:extLst>
              <a:ext uri="{CE16149A-2459-4D81-9D2D-7CE5F23D5F0A}">
                <a16:creationId xmlns:a16="http://schemas.microsoft.com/office/drawing/2010/main" id="{1993DF96-D511-4344-A64B-4E52BE03F02E}"/>
              </a:ext>
            </a:extLst>
          </p:cNvPr>
          <p:cNvGrpSpPr/>
          <p:nvPr/>
        </p:nvGrpSpPr>
        <p:grpSpPr>
          <a:xfrm rot="0">
            <a:off x="8041428" y="2883111"/>
            <a:ext cx="226263" cy="350079"/>
            <a:chOff x="6164974" y="3211525"/>
            <a:chExt cx="191425" cy="296174"/>
          </a:xfrm>
        </p:grpSpPr>
        <p:sp>
          <p:nvSpPr>
            <p:cNvPr id="256" name="Google Shape;6389;p86">
              <a:extLst>
                <a:ext uri="{42DAC8C1-D842-4CF1-9B97-8876271B3DB8}">
                  <a16:creationId xmlns:a16="http://schemas.microsoft.com/office/drawing/2010/main" id="{791F8F17-DAAC-4BC2-875B-141F72F66A9A}"/>
                </a:ext>
              </a:extLst>
            </p:cNvPr>
            <p:cNvSpPr/>
            <p:nvPr/>
          </p:nvSpPr>
          <p:spPr>
            <a:xfrm rot="0">
              <a:off x="6269750" y="3371400"/>
              <a:ext cx="68525" cy="84299"/>
            </a:xfrm>
            <a:custGeom>
              <a:avLst/>
              <a:gdLst/>
              <a:ahLst/>
              <a:cxnLst/>
              <a:rect b="b" l="0" r="r" t="0"/>
              <a:pathLst>
                <a:path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7" name="Google Shape;6390;p86">
              <a:extLst>
                <a:ext uri="{C090DECD-0EF5-4AEC-8EE7-A82BFCC16748}">
                  <a16:creationId xmlns:a16="http://schemas.microsoft.com/office/drawing/2010/main" id="{8F9D1ED2-4584-4C1E-BB36-956DF616D353}"/>
                </a:ext>
              </a:extLst>
            </p:cNvPr>
            <p:cNvSpPr/>
            <p:nvPr/>
          </p:nvSpPr>
          <p:spPr>
            <a:xfrm rot="0">
              <a:off x="6228775" y="3424175"/>
              <a:ext cx="62250" cy="30750"/>
            </a:xfrm>
            <a:custGeom>
              <a:avLst/>
              <a:gdLst/>
              <a:ahLst/>
              <a:cxnLst/>
              <a:rect b="b" l="0" r="r" t="0"/>
              <a:pathLst>
                <a:path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8" name="Google Shape;6391;p86">
              <a:extLst>
                <a:ext uri="{239DA1AF-C54F-46B6-B42D-37662C8C8516}">
                  <a16:creationId xmlns:a16="http://schemas.microsoft.com/office/drawing/2010/main" id="{B9451845-BFF8-45E4-9599-9C0273B8522B}"/>
                </a:ext>
              </a:extLst>
            </p:cNvPr>
            <p:cNvSpPr/>
            <p:nvPr/>
          </p:nvSpPr>
          <p:spPr>
            <a:xfrm rot="0">
              <a:off x="6182300" y="3369824"/>
              <a:ext cx="69350" cy="85100"/>
            </a:xfrm>
            <a:custGeom>
              <a:avLst/>
              <a:gdLst/>
              <a:ahLst/>
              <a:cxnLst/>
              <a:rect b="b" l="0" r="r" t="0"/>
              <a:pathLst>
                <a:path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9" name="Google Shape;6392;p86">
              <a:extLst>
                <a:ext uri="{C429626E-CC21-4DAF-93AB-3222E5189601}">
                  <a16:creationId xmlns:a16="http://schemas.microsoft.com/office/drawing/2010/main" id="{9D8EE2BA-48CC-4BC2-959F-8598A9056431}"/>
                </a:ext>
              </a:extLst>
            </p:cNvPr>
            <p:cNvSpPr/>
            <p:nvPr/>
          </p:nvSpPr>
          <p:spPr>
            <a:xfrm rot="0">
              <a:off x="6164974" y="3472225"/>
              <a:ext cx="191425" cy="35475"/>
            </a:xfrm>
            <a:custGeom>
              <a:avLst/>
              <a:gdLst/>
              <a:ahLst/>
              <a:cxnLst/>
              <a:rect b="b" l="0" r="r" t="0"/>
              <a:pathLst>
                <a:path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0" name="Google Shape;6393;p86">
              <a:extLst>
                <a:ext uri="{21BAB3F0-CDD2-4BF8-96B4-DDBDB0474390}">
                  <a16:creationId xmlns:a16="http://schemas.microsoft.com/office/drawing/2010/main" id="{FA6FB294-87F6-4C91-853F-B0ADFEBF1D3C}"/>
                </a:ext>
              </a:extLst>
            </p:cNvPr>
            <p:cNvSpPr/>
            <p:nvPr/>
          </p:nvSpPr>
          <p:spPr>
            <a:xfrm rot="0">
              <a:off x="6164974" y="3211525"/>
              <a:ext cx="191425" cy="35475"/>
            </a:xfrm>
            <a:custGeom>
              <a:avLst/>
              <a:gdLst/>
              <a:ahLst/>
              <a:cxnLst/>
              <a:rect b="b" l="0" r="r" t="0"/>
              <a:pathLst>
                <a:path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1" name="Google Shape;6394;p86">
              <a:extLst>
                <a:ext uri="{4370E259-243A-4779-9815-E4066F2A6E67}">
                  <a16:creationId xmlns:a16="http://schemas.microsoft.com/office/drawing/2010/main" id="{D39F3E41-34D3-483D-B68B-263FDBB2D43A}"/>
                </a:ext>
              </a:extLst>
            </p:cNvPr>
            <p:cNvSpPr/>
            <p:nvPr/>
          </p:nvSpPr>
          <p:spPr>
            <a:xfrm rot="0">
              <a:off x="6183100" y="3262725"/>
              <a:ext cx="155174" cy="35650"/>
            </a:xfrm>
            <a:custGeom>
              <a:avLst/>
              <a:gdLst/>
              <a:ahLst/>
              <a:cxnLst/>
              <a:rect b="b" l="0" r="r" t="0"/>
              <a:pathLst>
                <a:path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2" name="Google Shape;6395;p86">
              <a:extLst>
                <a:ext uri="{9D5E70A9-64C5-4470-8013-79E4C5176EB3}">
                  <a16:creationId xmlns:a16="http://schemas.microsoft.com/office/drawing/2010/main" id="{EFE273D0-9EB5-4A34-B083-C1AF9C93A4D1}"/>
                </a:ext>
              </a:extLst>
            </p:cNvPr>
            <p:cNvSpPr/>
            <p:nvPr/>
          </p:nvSpPr>
          <p:spPr>
            <a:xfrm rot="0">
              <a:off x="6181525" y="3294225"/>
              <a:ext cx="155975" cy="74050"/>
            </a:xfrm>
            <a:custGeom>
              <a:avLst/>
              <a:gdLst/>
              <a:ahLst/>
              <a:cxnLst/>
              <a:rect b="b" l="0" r="r" t="0"/>
              <a:pathLst>
                <a:path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3" name="Google Shape;6396;p86">
            <a:extLst>
              <a:ext uri="{375334C5-0773-425E-B38B-A5106BA592F7}">
                <a16:creationId xmlns:a16="http://schemas.microsoft.com/office/drawing/2010/main" id="{6C4E2861-F32A-4271-B3F4-F18929AD7B93}"/>
              </a:ext>
            </a:extLst>
          </p:cNvPr>
          <p:cNvGrpSpPr/>
          <p:nvPr/>
        </p:nvGrpSpPr>
        <p:grpSpPr>
          <a:xfrm rot="0">
            <a:off x="5303465" y="1531387"/>
            <a:ext cx="352886" cy="350049"/>
            <a:chOff x="946174" y="3253275"/>
            <a:chExt cx="298549" cy="296150"/>
          </a:xfrm>
        </p:grpSpPr>
        <p:sp>
          <p:nvSpPr>
            <p:cNvPr id="264" name="Google Shape;6397;p86">
              <a:extLst>
                <a:ext uri="{C00A8A74-5B77-4352-AD91-F78F0C5E2213}">
                  <a16:creationId xmlns:a16="http://schemas.microsoft.com/office/drawing/2010/main" id="{C08CBA9F-838D-4921-836A-7069443930D6}"/>
                </a:ext>
              </a:extLst>
            </p:cNvPr>
            <p:cNvSpPr/>
            <p:nvPr/>
          </p:nvSpPr>
          <p:spPr>
            <a:xfrm rot="0">
              <a:off x="946174" y="3253275"/>
              <a:ext cx="209550" cy="261500"/>
            </a:xfrm>
            <a:custGeom>
              <a:avLst/>
              <a:gdLst/>
              <a:ahLst/>
              <a:cxnLst/>
              <a:rect b="b" l="0" r="r" t="0"/>
              <a:pathLst>
                <a:path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5" name="Google Shape;6398;p86">
              <a:extLst>
                <a:ext uri="{6350D757-EFA7-457C-B348-066F44732B47}">
                  <a16:creationId xmlns:a16="http://schemas.microsoft.com/office/drawing/2010/main" id="{AEF373CB-39B2-41EC-9D59-02D6A9CA5809}"/>
                </a:ext>
              </a:extLst>
            </p:cNvPr>
            <p:cNvSpPr/>
            <p:nvPr/>
          </p:nvSpPr>
          <p:spPr>
            <a:xfrm rot="0">
              <a:off x="986350" y="3293425"/>
              <a:ext cx="47300" cy="48075"/>
            </a:xfrm>
            <a:custGeom>
              <a:avLst/>
              <a:gdLst/>
              <a:ahLst/>
              <a:cxnLst/>
              <a:rect b="b" l="0" r="r" t="0"/>
              <a:pathLst>
                <a:path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6" name="Google Shape;6399;p86">
              <a:extLst>
                <a:ext uri="{4D536890-7224-4325-A738-AE9775CB6CEA}">
                  <a16:creationId xmlns:a16="http://schemas.microsoft.com/office/drawing/2010/main" id="{622D8105-F9EF-4015-9B33-D677298B7CFF}"/>
                </a:ext>
              </a:extLst>
            </p:cNvPr>
            <p:cNvSpPr/>
            <p:nvPr/>
          </p:nvSpPr>
          <p:spPr>
            <a:xfrm rot="0">
              <a:off x="1051725" y="3359600"/>
              <a:ext cx="122100" cy="121325"/>
            </a:xfrm>
            <a:custGeom>
              <a:avLst/>
              <a:gdLst/>
              <a:ahLst/>
              <a:cxnLst/>
              <a:rect b="b" l="0" r="r" t="0"/>
              <a:pathLst>
                <a:path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7" name="Google Shape;6400;p86">
              <a:extLst>
                <a:ext uri="{90DE8125-D80D-4AF2-882A-03CBC51C08FE}">
                  <a16:creationId xmlns:a16="http://schemas.microsoft.com/office/drawing/2010/main" id="{A38941F4-BAA5-48EE-AF23-58C71196676E}"/>
                </a:ext>
              </a:extLst>
            </p:cNvPr>
            <p:cNvSpPr/>
            <p:nvPr/>
          </p:nvSpPr>
          <p:spPr>
            <a:xfrm rot="0">
              <a:off x="980050" y="3289500"/>
              <a:ext cx="192200" cy="242600"/>
            </a:xfrm>
            <a:custGeom>
              <a:avLst/>
              <a:gdLst/>
              <a:ahLst/>
              <a:cxnLst/>
              <a:rect b="b" l="0" r="r" t="0"/>
              <a:pathLst>
                <a:path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8" name="Google Shape;6401;p86">
              <a:extLst>
                <a:ext uri="{67C7F26D-961F-4FE6-859C-A3BFC63E5836}">
                  <a16:creationId xmlns:a16="http://schemas.microsoft.com/office/drawing/2010/main" id="{1BE2F724-5096-4956-931B-EEC8B2C950D8}"/>
                </a:ext>
              </a:extLst>
            </p:cNvPr>
            <p:cNvSpPr/>
            <p:nvPr/>
          </p:nvSpPr>
          <p:spPr>
            <a:xfrm rot="0">
              <a:off x="1154125" y="3460399"/>
              <a:ext cx="90600" cy="89025"/>
            </a:xfrm>
            <a:custGeom>
              <a:avLst/>
              <a:gdLst/>
              <a:ahLst/>
              <a:cxnLst/>
              <a:rect b="b" l="0" r="r" t="0"/>
              <a:pathLst>
                <a:path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9" name="Google Shape;6402;p86">
            <a:extLst>
              <a:ext uri="{D348E66C-D6BA-45F8-9382-1CEC4C3D8E4B}">
                <a16:creationId xmlns:a16="http://schemas.microsoft.com/office/drawing/2010/main" id="{F69471BF-2187-425B-8BBB-31D1DF2FA061}"/>
              </a:ext>
            </a:extLst>
          </p:cNvPr>
          <p:cNvGrpSpPr/>
          <p:nvPr/>
        </p:nvGrpSpPr>
        <p:grpSpPr>
          <a:xfrm rot="0">
            <a:off x="5304397" y="1973351"/>
            <a:ext cx="351024" cy="347301"/>
            <a:chOff x="946174" y="3619500"/>
            <a:chExt cx="296975" cy="293825"/>
          </a:xfrm>
        </p:grpSpPr>
        <p:sp>
          <p:nvSpPr>
            <p:cNvPr id="270" name="Google Shape;6403;p86">
              <a:extLst>
                <a:ext uri="{D09F2089-084B-4928-BC15-585AEB006BF5}">
                  <a16:creationId xmlns:a16="http://schemas.microsoft.com/office/drawing/2010/main" id="{4E81D9B5-DC69-4D1F-859A-F4AC615E9F78}"/>
                </a:ext>
              </a:extLst>
            </p:cNvPr>
            <p:cNvSpPr/>
            <p:nvPr/>
          </p:nvSpPr>
          <p:spPr>
            <a:xfrm rot="0">
              <a:off x="963525" y="3619500"/>
              <a:ext cx="207950" cy="293825"/>
            </a:xfrm>
            <a:custGeom>
              <a:avLst/>
              <a:gdLst/>
              <a:ahLst/>
              <a:cxnLst/>
              <a:rect b="b" l="0" r="r" t="0"/>
              <a:pathLst>
                <a:path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1" name="Google Shape;6404;p86">
              <a:extLst>
                <a:ext uri="{011F9AA7-9B78-49BC-9CCA-831837C445E1}">
                  <a16:creationId xmlns:a16="http://schemas.microsoft.com/office/drawing/2010/main" id="{7101452F-D11F-42E6-B54B-8A40B3E11749}"/>
                </a:ext>
              </a:extLst>
            </p:cNvPr>
            <p:cNvSpPr/>
            <p:nvPr/>
          </p:nvSpPr>
          <p:spPr>
            <a:xfrm rot="0">
              <a:off x="1185625" y="3688025"/>
              <a:ext cx="57524" cy="55950"/>
            </a:xfrm>
            <a:custGeom>
              <a:avLst/>
              <a:gdLst/>
              <a:ahLst/>
              <a:cxnLst/>
              <a:rect b="b" l="0" r="r" t="0"/>
              <a:pathLst>
                <a:path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2" name="Google Shape;6405;p86">
              <a:extLst>
                <a:ext uri="{B543A03F-B0D4-4F54-9A96-7573343B8BFD}">
                  <a16:creationId xmlns:a16="http://schemas.microsoft.com/office/drawing/2010/main" id="{26173E9A-CC26-4AF7-8ABF-9ABFD1CB8BA2}"/>
                </a:ext>
              </a:extLst>
            </p:cNvPr>
            <p:cNvSpPr/>
            <p:nvPr/>
          </p:nvSpPr>
          <p:spPr>
            <a:xfrm rot="0">
              <a:off x="1088075" y="3795925"/>
              <a:ext cx="46375" cy="45025"/>
            </a:xfrm>
            <a:custGeom>
              <a:avLst/>
              <a:gdLst/>
              <a:ahLst/>
              <a:cxnLst/>
              <a:rect b="b" l="0" r="r" t="0"/>
              <a:pathLst>
                <a:path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3" name="Google Shape;6406;p86">
              <a:extLst>
                <a:ext uri="{B6E35972-02E8-4F26-BF9A-4F00C2ACE85C}">
                  <a16:creationId xmlns:a16="http://schemas.microsoft.com/office/drawing/2010/main" id="{D9C09764-8EEF-4DEE-8975-BA292D66F040}"/>
                </a:ext>
              </a:extLst>
            </p:cNvPr>
            <p:cNvSpPr/>
            <p:nvPr/>
          </p:nvSpPr>
          <p:spPr>
            <a:xfrm rot="0">
              <a:off x="1112375" y="3720325"/>
              <a:ext cx="97700" cy="97700"/>
            </a:xfrm>
            <a:custGeom>
              <a:avLst/>
              <a:gdLst/>
              <a:ahLst/>
              <a:cxnLst/>
              <a:rect b="b" l="0" r="r" t="0"/>
              <a:pathLst>
                <a:path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4" name="Google Shape;6407;p86">
              <a:extLst>
                <a:ext uri="{1D22A54D-091E-44C4-A25E-23056D21556C}">
                  <a16:creationId xmlns:a16="http://schemas.microsoft.com/office/drawing/2010/main" id="{FB6473AC-5866-4EC5-9B56-AC5A670D392C}"/>
                </a:ext>
              </a:extLst>
            </p:cNvPr>
            <p:cNvSpPr/>
            <p:nvPr/>
          </p:nvSpPr>
          <p:spPr>
            <a:xfrm rot="0">
              <a:off x="1120250" y="3623450"/>
              <a:ext cx="47275" cy="47275"/>
            </a:xfrm>
            <a:custGeom>
              <a:avLst/>
              <a:gdLst/>
              <a:ahLst/>
              <a:cxnLst/>
              <a:rect b="b" l="0" r="r" t="0"/>
              <a:pathLst>
                <a:path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5" name="Google Shape;6408;p86">
              <a:extLst>
                <a:ext uri="{98494F88-62CB-456A-A753-E94E8D57A0AD}">
                  <a16:creationId xmlns:a16="http://schemas.microsoft.com/office/drawing/2010/main" id="{0FC7579F-F5AC-4DF0-9902-C18590361E72}"/>
                </a:ext>
              </a:extLst>
            </p:cNvPr>
            <p:cNvSpPr/>
            <p:nvPr/>
          </p:nvSpPr>
          <p:spPr>
            <a:xfrm rot="0">
              <a:off x="946174" y="3879425"/>
              <a:ext cx="166224" cy="33899"/>
            </a:xfrm>
            <a:custGeom>
              <a:avLst/>
              <a:gdLst/>
              <a:ahLst/>
              <a:cxnLst/>
              <a:rect b="b" l="0" r="r" t="0"/>
              <a:pathLst>
                <a:path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6" name="Google Shape;6409;p86">
            <a:extLst>
              <a:ext uri="{3E30D053-4E63-46AC-8F51-389C39B1EF0A}">
                <a16:creationId xmlns:a16="http://schemas.microsoft.com/office/drawing/2010/main" id="{52E60FE7-6376-4CE4-A174-136E69776A8C}"/>
              </a:ext>
            </a:extLst>
          </p:cNvPr>
          <p:cNvGrpSpPr/>
          <p:nvPr/>
        </p:nvGrpSpPr>
        <p:grpSpPr>
          <a:xfrm rot="0">
            <a:off x="5303939" y="2417985"/>
            <a:ext cx="351940" cy="350995"/>
            <a:chOff x="944600" y="3981825"/>
            <a:chExt cx="297750" cy="296949"/>
          </a:xfrm>
        </p:grpSpPr>
        <p:sp>
          <p:nvSpPr>
            <p:cNvPr id="277" name="Google Shape;6410;p86">
              <a:extLst>
                <a:ext uri="{1C7A8842-E3D1-4CA8-B3EC-017865C5C2B3}">
                  <a16:creationId xmlns:a16="http://schemas.microsoft.com/office/drawing/2010/main" id="{3A898555-03F9-4FD8-BC77-AC46C0DB6E8F}"/>
                </a:ext>
              </a:extLst>
            </p:cNvPr>
            <p:cNvSpPr/>
            <p:nvPr/>
          </p:nvSpPr>
          <p:spPr>
            <a:xfrm rot="0">
              <a:off x="944600" y="3981825"/>
              <a:ext cx="297750" cy="296949"/>
            </a:xfrm>
            <a:custGeom>
              <a:avLst/>
              <a:gdLst/>
              <a:ahLst/>
              <a:cxnLst/>
              <a:rect b="b" l="0" r="r" t="0"/>
              <a:pathLst>
                <a:path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8" name="Google Shape;6411;p86">
              <a:extLst>
                <a:ext uri="{9628FB59-89EA-4912-8B0F-1F440ADFF76E}">
                  <a16:creationId xmlns:a16="http://schemas.microsoft.com/office/drawing/2010/main" id="{C6221F39-CF9D-46FE-A23E-DD9CC23C6F38}"/>
                </a:ext>
              </a:extLst>
            </p:cNvPr>
            <p:cNvSpPr/>
            <p:nvPr/>
          </p:nvSpPr>
          <p:spPr>
            <a:xfrm rot="0">
              <a:off x="1058024" y="4155874"/>
              <a:ext cx="72500" cy="51999"/>
            </a:xfrm>
            <a:custGeom>
              <a:avLst/>
              <a:gdLst/>
              <a:ahLst/>
              <a:cxnLst/>
              <a:rect b="b" l="0" r="r" t="0"/>
              <a:pathLst>
                <a:path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9" name="Google Shape;6412;p86">
              <a:extLst>
                <a:ext uri="{7D456168-513D-4902-984B-8115571DB1B8}">
                  <a16:creationId xmlns:a16="http://schemas.microsoft.com/office/drawing/2010/main" id="{8105344F-839B-4925-9332-8571B1879270}"/>
                </a:ext>
              </a:extLst>
            </p:cNvPr>
            <p:cNvSpPr/>
            <p:nvPr/>
          </p:nvSpPr>
          <p:spPr>
            <a:xfrm rot="0">
              <a:off x="1076150" y="4103900"/>
              <a:ext cx="35475" cy="35475"/>
            </a:xfrm>
            <a:custGeom>
              <a:avLst/>
              <a:gdLst/>
              <a:ahLst/>
              <a:cxnLst/>
              <a:rect b="b" l="0" r="r" t="0"/>
              <a:pathLst>
                <a:path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0" name="Google Shape;6413;p86">
              <a:extLst>
                <a:ext uri="{C0A3DA68-8848-4073-8CA5-7750F97EE9CD}">
                  <a16:creationId xmlns:a16="http://schemas.microsoft.com/office/drawing/2010/main" id="{E25186AD-17EF-4E1B-B4DE-4EBC6A5AD085}"/>
                </a:ext>
              </a:extLst>
            </p:cNvPr>
            <p:cNvSpPr/>
            <p:nvPr/>
          </p:nvSpPr>
          <p:spPr>
            <a:xfrm rot="0">
              <a:off x="1016275" y="4051124"/>
              <a:ext cx="155975" cy="137074"/>
            </a:xfrm>
            <a:custGeom>
              <a:avLst/>
              <a:gdLst/>
              <a:ahLst/>
              <a:cxnLst/>
              <a:rect b="b" l="0" r="r" t="0"/>
              <a:pathLst>
                <a:path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1" name="Google Shape;6414;p86">
            <a:extLst>
              <a:ext uri="{4A7EF896-7F2C-4D15-8915-98CD3DA93312}">
                <a16:creationId xmlns:a16="http://schemas.microsoft.com/office/drawing/2010/main" id="{4F3051D4-32AB-4BED-A56D-327F3EC625EA}"/>
              </a:ext>
            </a:extLst>
          </p:cNvPr>
          <p:cNvGrpSpPr/>
          <p:nvPr/>
        </p:nvGrpSpPr>
        <p:grpSpPr>
          <a:xfrm rot="0">
            <a:off x="7520874" y="1531845"/>
            <a:ext cx="350079" cy="349133"/>
            <a:chOff x="2768749" y="3227275"/>
            <a:chExt cx="296174" cy="295375"/>
          </a:xfrm>
        </p:grpSpPr>
        <p:sp>
          <p:nvSpPr>
            <p:cNvPr id="282" name="Google Shape;6415;p86">
              <a:extLst>
                <a:ext uri="{44AADCC6-B386-49BC-9AB5-DF2A70C3C206}">
                  <a16:creationId xmlns:a16="http://schemas.microsoft.com/office/drawing/2010/main" id="{585E4E6A-CFF8-4A6D-AC4F-3562BD9BA175}"/>
                </a:ext>
              </a:extLst>
            </p:cNvPr>
            <p:cNvSpPr/>
            <p:nvPr/>
          </p:nvSpPr>
          <p:spPr>
            <a:xfrm rot="0">
              <a:off x="2882950" y="3227275"/>
              <a:ext cx="68550" cy="69324"/>
            </a:xfrm>
            <a:custGeom>
              <a:avLst/>
              <a:gdLst/>
              <a:ahLst/>
              <a:cxnLst/>
              <a:rect b="b" l="0" r="r" t="0"/>
              <a:pathLst>
                <a:path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6416;p86">
              <a:extLst>
                <a:ext uri="{BD0D0393-77FE-48E7-9D4F-0BB68303D48D}">
                  <a16:creationId xmlns:a16="http://schemas.microsoft.com/office/drawing/2010/main" id="{FBDF037B-6464-46F3-B9A4-7B347F4999DD}"/>
                </a:ext>
              </a:extLst>
            </p:cNvPr>
            <p:cNvSpPr/>
            <p:nvPr/>
          </p:nvSpPr>
          <p:spPr>
            <a:xfrm rot="0">
              <a:off x="2856175" y="3436000"/>
              <a:ext cx="17349" cy="34675"/>
            </a:xfrm>
            <a:custGeom>
              <a:avLst/>
              <a:gdLst/>
              <a:ahLst/>
              <a:cxnLst/>
              <a:rect b="b" l="0" r="r" t="0"/>
              <a:pathLst>
                <a:path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4" name="Google Shape;6417;p86">
              <a:extLst>
                <a:ext uri="{3B7BB682-B5FA-41F7-8ABF-F5822DB6D99B}">
                  <a16:creationId xmlns:a16="http://schemas.microsoft.com/office/drawing/2010/main" id="{6FC0057C-CD8C-44E6-9DF4-89A9CDF9C2A0}"/>
                </a:ext>
              </a:extLst>
            </p:cNvPr>
            <p:cNvSpPr/>
            <p:nvPr/>
          </p:nvSpPr>
          <p:spPr>
            <a:xfrm rot="0">
              <a:off x="2890050" y="3436000"/>
              <a:ext cx="18125" cy="34675"/>
            </a:xfrm>
            <a:custGeom>
              <a:avLst/>
              <a:gdLst/>
              <a:ahLst/>
              <a:cxnLst/>
              <a:rect b="b" l="0" r="r" t="0"/>
              <a:pathLst>
                <a:path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5" name="Google Shape;6418;p86">
              <a:extLst>
                <a:ext uri="{4102E5E1-5837-401C-8647-FBBEE16022C0}">
                  <a16:creationId xmlns:a16="http://schemas.microsoft.com/office/drawing/2010/main" id="{7E3BDD93-C352-4C85-9233-D72C296EF52F}"/>
                </a:ext>
              </a:extLst>
            </p:cNvPr>
            <p:cNvSpPr/>
            <p:nvPr/>
          </p:nvSpPr>
          <p:spPr>
            <a:xfrm rot="0">
              <a:off x="2821525" y="3436000"/>
              <a:ext cx="17349" cy="34675"/>
            </a:xfrm>
            <a:custGeom>
              <a:avLst/>
              <a:gdLst/>
              <a:ahLst/>
              <a:cxnLst/>
              <a:rect b="b" l="0" r="r" t="0"/>
              <a:pathLst>
                <a:path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6" name="Google Shape;6419;p86">
              <a:extLst>
                <a:ext uri="{7A7536A0-9A50-4DCE-88FE-7DDB01ECC5FA}">
                  <a16:creationId xmlns:a16="http://schemas.microsoft.com/office/drawing/2010/main" id="{7E31C25C-DFF4-4C9E-8713-AE80CAD32F63}"/>
                </a:ext>
              </a:extLst>
            </p:cNvPr>
            <p:cNvSpPr/>
            <p:nvPr/>
          </p:nvSpPr>
          <p:spPr>
            <a:xfrm rot="0">
              <a:off x="2924700" y="3436000"/>
              <a:ext cx="34675" cy="34675"/>
            </a:xfrm>
            <a:custGeom>
              <a:avLst/>
              <a:gdLst/>
              <a:ahLst/>
              <a:cxnLst/>
              <a:rect b="b" l="0" r="r" t="0"/>
              <a:pathLst>
                <a:path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7" name="Google Shape;6420;p86">
              <a:extLst>
                <a:ext uri="{AC58BC65-AB92-456E-9CB8-5ED6DFBB5996}">
                  <a16:creationId xmlns:a16="http://schemas.microsoft.com/office/drawing/2010/main" id="{89431F37-C0FE-421E-8AC7-9E10CBB64434}"/>
                </a:ext>
              </a:extLst>
            </p:cNvPr>
            <p:cNvSpPr/>
            <p:nvPr/>
          </p:nvSpPr>
          <p:spPr>
            <a:xfrm rot="0">
              <a:off x="2768749" y="3384800"/>
              <a:ext cx="244175" cy="137850"/>
            </a:xfrm>
            <a:custGeom>
              <a:avLst/>
              <a:gdLst/>
              <a:ahLst/>
              <a:cxnLst/>
              <a:rect b="b" l="0" r="r" t="0"/>
              <a:pathLst>
                <a:path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8" name="Google Shape;6421;p86">
              <a:extLst>
                <a:ext uri="{8FE5E776-6BBC-468E-B2EB-0BE561843744}">
                  <a16:creationId xmlns:a16="http://schemas.microsoft.com/office/drawing/2010/main" id="{F90366C6-2E79-489D-B5C8-E5D7395E4796}"/>
                </a:ext>
              </a:extLst>
            </p:cNvPr>
            <p:cNvSpPr/>
            <p:nvPr/>
          </p:nvSpPr>
          <p:spPr>
            <a:xfrm rot="0">
              <a:off x="3030250" y="3419450"/>
              <a:ext cx="34675" cy="68550"/>
            </a:xfrm>
            <a:custGeom>
              <a:avLst/>
              <a:gdLst/>
              <a:ahLst/>
              <a:cxnLst/>
              <a:rect b="b" l="0" r="r" t="0"/>
              <a:pathLst>
                <a:path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6422;p86">
              <a:extLst>
                <a:ext uri="{80EE2C38-53EB-49D6-9748-391F42B73C6C}">
                  <a16:creationId xmlns:a16="http://schemas.microsoft.com/office/drawing/2010/main" id="{1EFCDEEF-B3F1-4E66-B07C-C22367C6E3A7}"/>
                </a:ext>
              </a:extLst>
            </p:cNvPr>
            <p:cNvSpPr/>
            <p:nvPr/>
          </p:nvSpPr>
          <p:spPr>
            <a:xfrm rot="0">
              <a:off x="2856175" y="3294225"/>
              <a:ext cx="122100" cy="73274"/>
            </a:xfrm>
            <a:custGeom>
              <a:avLst/>
              <a:gdLst/>
              <a:ahLst/>
              <a:cxnLst/>
              <a:rect b="b" l="0" r="r" t="0"/>
              <a:pathLst>
                <a:path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0" name="Google Shape;6423;p86">
            <a:extLst>
              <a:ext uri="{ED18E020-D9B0-41EB-94B4-F55E0C9E9786}">
                <a16:creationId xmlns:a16="http://schemas.microsoft.com/office/drawing/2010/main" id="{0C6AAD54-5DFE-43DB-9ADD-2FCD2021D61E}"/>
              </a:ext>
            </a:extLst>
          </p:cNvPr>
          <p:cNvGrpSpPr/>
          <p:nvPr/>
        </p:nvGrpSpPr>
        <p:grpSpPr>
          <a:xfrm rot="0">
            <a:off x="7541826" y="1972717"/>
            <a:ext cx="308177" cy="348572"/>
            <a:chOff x="2786075" y="3591800"/>
            <a:chExt cx="260725" cy="294899"/>
          </a:xfrm>
        </p:grpSpPr>
        <p:sp>
          <p:nvSpPr>
            <p:cNvPr id="291" name="Google Shape;6424;p86">
              <a:extLst>
                <a:ext uri="{05C29DC2-5651-4590-8E11-BB96FCF7F8AF}">
                  <a16:creationId xmlns:a16="http://schemas.microsoft.com/office/drawing/2010/main" id="{1A2AF74B-2FF9-4BD3-BFB9-1629CA89058A}"/>
                </a:ext>
              </a:extLst>
            </p:cNvPr>
            <p:cNvSpPr/>
            <p:nvPr/>
          </p:nvSpPr>
          <p:spPr>
            <a:xfrm rot="0">
              <a:off x="2898699" y="3677000"/>
              <a:ext cx="35475" cy="35475"/>
            </a:xfrm>
            <a:custGeom>
              <a:avLst/>
              <a:gdLst/>
              <a:ahLst/>
              <a:cxnLst/>
              <a:rect b="b" l="0" r="r" t="0"/>
              <a:pathLst>
                <a:path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2" name="Google Shape;6425;p86">
              <a:extLst>
                <a:ext uri="{D5E3C6CB-8295-47D2-B685-E75E4AF67EB0}">
                  <a16:creationId xmlns:a16="http://schemas.microsoft.com/office/drawing/2010/main" id="{E90C4968-F298-4536-A039-F55D90B6406B}"/>
                </a:ext>
              </a:extLst>
            </p:cNvPr>
            <p:cNvSpPr/>
            <p:nvPr/>
          </p:nvSpPr>
          <p:spPr>
            <a:xfrm rot="0">
              <a:off x="2883750" y="3729774"/>
              <a:ext cx="66975" cy="33899"/>
            </a:xfrm>
            <a:custGeom>
              <a:avLst/>
              <a:gdLst/>
              <a:ahLst/>
              <a:cxnLst/>
              <a:rect b="b" l="0" r="r" t="0"/>
              <a:pathLst>
                <a:path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3" name="Google Shape;6426;p86">
              <a:extLst>
                <a:ext uri="{54FB4AE7-F4E7-48D8-98F5-D02C2ABEFF44}">
                  <a16:creationId xmlns:a16="http://schemas.microsoft.com/office/drawing/2010/main" id="{56A55C9B-3C95-414B-A14B-14719B266EED}"/>
                </a:ext>
              </a:extLst>
            </p:cNvPr>
            <p:cNvSpPr/>
            <p:nvPr/>
          </p:nvSpPr>
          <p:spPr>
            <a:xfrm rot="0">
              <a:off x="2855375" y="3643150"/>
              <a:ext cx="122125" cy="98475"/>
            </a:xfrm>
            <a:custGeom>
              <a:avLst/>
              <a:gdLst/>
              <a:ahLst/>
              <a:cxnLst/>
              <a:rect b="b" l="0" r="r" t="0"/>
              <a:pathLst>
                <a:path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4" name="Google Shape;6427;p86">
              <a:extLst>
                <a:ext uri="{36EF07AC-0ECF-4CDB-97F5-8CBE076BCAE7}">
                  <a16:creationId xmlns:a16="http://schemas.microsoft.com/office/drawing/2010/main" id="{D1E2FC36-FB15-4371-9340-F558C1B8E001}"/>
                </a:ext>
              </a:extLst>
            </p:cNvPr>
            <p:cNvSpPr/>
            <p:nvPr/>
          </p:nvSpPr>
          <p:spPr>
            <a:xfrm rot="0">
              <a:off x="2801050" y="3591800"/>
              <a:ext cx="229225" cy="258500"/>
            </a:xfrm>
            <a:custGeom>
              <a:avLst/>
              <a:gdLst/>
              <a:ahLst/>
              <a:cxnLst/>
              <a:rect b="b" l="0" r="r" t="0"/>
              <a:pathLst>
                <a:path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5" name="Google Shape;6428;p86">
              <a:extLst>
                <a:ext uri="{C5A06652-DAE2-483E-853E-35E48AF030EB}">
                  <a16:creationId xmlns:a16="http://schemas.microsoft.com/office/drawing/2010/main" id="{7E25D419-53B6-4D2E-AC6B-B5158473F8BE}"/>
                </a:ext>
              </a:extLst>
            </p:cNvPr>
            <p:cNvSpPr/>
            <p:nvPr/>
          </p:nvSpPr>
          <p:spPr>
            <a:xfrm rot="0">
              <a:off x="2786075" y="3800675"/>
              <a:ext cx="260725" cy="86025"/>
            </a:xfrm>
            <a:custGeom>
              <a:avLst/>
              <a:gdLst/>
              <a:ahLst/>
              <a:cxnLst/>
              <a:rect b="b" l="0" r="r" t="0"/>
              <a:pathLst>
                <a:path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6" name="Google Shape;6429;p86">
            <a:extLst>
              <a:ext uri="{D069C0F1-3F82-49CC-8005-79FFD1767F7C}">
                <a16:creationId xmlns:a16="http://schemas.microsoft.com/office/drawing/2010/main" id="{EB33F540-45F4-41BA-8F4E-878EC66D2EC6}"/>
              </a:ext>
            </a:extLst>
          </p:cNvPr>
          <p:cNvGrpSpPr/>
          <p:nvPr/>
        </p:nvGrpSpPr>
        <p:grpSpPr>
          <a:xfrm rot="0">
            <a:off x="7582324" y="2418444"/>
            <a:ext cx="227180" cy="350079"/>
            <a:chOff x="2819150" y="3955025"/>
            <a:chExt cx="192200" cy="296174"/>
          </a:xfrm>
        </p:grpSpPr>
        <p:sp>
          <p:nvSpPr>
            <p:cNvPr id="297" name="Google Shape;6430;p86">
              <a:extLst>
                <a:ext uri="{48E622B2-9889-453F-8D28-1C28423E8173}">
                  <a16:creationId xmlns:a16="http://schemas.microsoft.com/office/drawing/2010/main" id="{7D7EF716-286E-4CBC-84D7-E0DB2C108981}"/>
                </a:ext>
              </a:extLst>
            </p:cNvPr>
            <p:cNvSpPr/>
            <p:nvPr/>
          </p:nvSpPr>
          <p:spPr>
            <a:xfrm rot="0">
              <a:off x="2856175" y="4007025"/>
              <a:ext cx="122100" cy="70125"/>
            </a:xfrm>
            <a:custGeom>
              <a:avLst/>
              <a:gdLst/>
              <a:ahLst/>
              <a:cxnLst/>
              <a:rect b="b" l="0" r="r" t="0"/>
              <a:pathLst>
                <a:path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6431;p86">
              <a:extLst>
                <a:ext uri="{A756DA70-24B6-4A9A-845D-24D3F376A48B}">
                  <a16:creationId xmlns:a16="http://schemas.microsoft.com/office/drawing/2010/main" id="{FC73DA22-2553-48B5-8928-CDC803DC4D98}"/>
                </a:ext>
              </a:extLst>
            </p:cNvPr>
            <p:cNvSpPr/>
            <p:nvPr/>
          </p:nvSpPr>
          <p:spPr>
            <a:xfrm rot="0">
              <a:off x="2819150" y="4180300"/>
              <a:ext cx="192200" cy="70900"/>
            </a:xfrm>
            <a:custGeom>
              <a:avLst/>
              <a:gdLst/>
              <a:ahLst/>
              <a:cxnLst/>
              <a:rect b="b" l="0" r="r" t="0"/>
              <a:pathLst>
                <a:path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9" name="Google Shape;6432;p86">
              <a:extLst>
                <a:ext uri="{E50ACFBF-288D-4562-B295-91ADD3D43C4C}">
                  <a16:creationId xmlns:a16="http://schemas.microsoft.com/office/drawing/2010/main" id="{DC996515-C8DF-4151-A677-0D73E9F0C372}"/>
                </a:ext>
              </a:extLst>
            </p:cNvPr>
            <p:cNvSpPr/>
            <p:nvPr/>
          </p:nvSpPr>
          <p:spPr>
            <a:xfrm rot="0">
              <a:off x="2882950" y="3955025"/>
              <a:ext cx="68550" cy="35475"/>
            </a:xfrm>
            <a:custGeom>
              <a:avLst/>
              <a:gdLst/>
              <a:ahLst/>
              <a:cxnLst/>
              <a:rect b="b" l="0" r="r" t="0"/>
              <a:pathLst>
                <a:path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0" name="Google Shape;6433;p86">
              <a:extLst>
                <a:ext uri="{D3FD9CEC-45A2-4D9D-8687-F0D5166D08C6}">
                  <a16:creationId xmlns:a16="http://schemas.microsoft.com/office/drawing/2010/main" id="{1FEBABB1-FE97-4D60-8122-85489CEE7283}"/>
                </a:ext>
              </a:extLst>
            </p:cNvPr>
            <p:cNvSpPr/>
            <p:nvPr/>
          </p:nvSpPr>
          <p:spPr>
            <a:xfrm rot="0">
              <a:off x="2856975" y="4093650"/>
              <a:ext cx="118950" cy="70125"/>
            </a:xfrm>
            <a:custGeom>
              <a:avLst/>
              <a:gdLst/>
              <a:ahLst/>
              <a:cxnLst/>
              <a:rect b="b" l="0" r="r" t="0"/>
              <a:pathLst>
                <a:path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1" name="Google Shape;6434;p86">
            <a:extLst>
              <a:ext uri="{8DA969BA-490F-43A9-B935-ADA10618D424}">
                <a16:creationId xmlns:a16="http://schemas.microsoft.com/office/drawing/2010/main" id="{DF50A41D-6BDB-4DCC-9496-18C295204B99}"/>
              </a:ext>
            </a:extLst>
          </p:cNvPr>
          <p:cNvGrpSpPr/>
          <p:nvPr/>
        </p:nvGrpSpPr>
        <p:grpSpPr>
          <a:xfrm rot="0">
            <a:off x="6206096" y="2884042"/>
            <a:ext cx="349133" cy="348216"/>
            <a:chOff x="4629125" y="3235150"/>
            <a:chExt cx="295375" cy="294600"/>
          </a:xfrm>
        </p:grpSpPr>
        <p:sp>
          <p:nvSpPr>
            <p:cNvPr id="302" name="Google Shape;6435;p86">
              <a:extLst>
                <a:ext uri="{5228CE50-A1E8-408C-9898-E550665E97EA}">
                  <a16:creationId xmlns:a16="http://schemas.microsoft.com/office/drawing/2010/main" id="{38D7E76B-9643-48F4-B256-AEAB614B66AA}"/>
                </a:ext>
              </a:extLst>
            </p:cNvPr>
            <p:cNvSpPr/>
            <p:nvPr/>
          </p:nvSpPr>
          <p:spPr>
            <a:xfrm rot="0">
              <a:off x="4696850" y="3391100"/>
              <a:ext cx="35475" cy="35475"/>
            </a:xfrm>
            <a:custGeom>
              <a:avLst/>
              <a:gdLst/>
              <a:ahLst/>
              <a:cxnLst/>
              <a:rect b="b" l="0" r="r" t="0"/>
              <a:pathLst>
                <a:path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3" name="Google Shape;6436;p86">
              <a:extLst>
                <a:ext uri="{C704F9EE-E822-4E40-9766-0179B7D38A51}">
                  <a16:creationId xmlns:a16="http://schemas.microsoft.com/office/drawing/2010/main" id="{CE47AB63-7F8C-4133-AC5E-D3F04719994E}"/>
                </a:ext>
              </a:extLst>
            </p:cNvPr>
            <p:cNvSpPr/>
            <p:nvPr/>
          </p:nvSpPr>
          <p:spPr>
            <a:xfrm rot="0">
              <a:off x="4680299" y="3443875"/>
              <a:ext cx="69350" cy="34675"/>
            </a:xfrm>
            <a:custGeom>
              <a:avLst/>
              <a:gdLst/>
              <a:ahLst/>
              <a:cxnLst/>
              <a:rect b="b" l="0" r="r" t="0"/>
              <a:pathLst>
                <a:path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4" name="Google Shape;6437;p86">
              <a:extLst>
                <a:ext uri="{456DCC49-92EB-412D-9A14-DD756FD2023D}">
                  <a16:creationId xmlns:a16="http://schemas.microsoft.com/office/drawing/2010/main" id="{CB3D3EAE-90E2-4304-86D8-5916152A60CD}"/>
                </a:ext>
              </a:extLst>
            </p:cNvPr>
            <p:cNvSpPr/>
            <p:nvPr/>
          </p:nvSpPr>
          <p:spPr>
            <a:xfrm rot="0">
              <a:off x="4629125" y="3339900"/>
              <a:ext cx="295375" cy="189850"/>
            </a:xfrm>
            <a:custGeom>
              <a:avLst/>
              <a:gdLst/>
              <a:ahLst/>
              <a:cxnLst/>
              <a:rect b="b" l="0" r="r" t="0"/>
              <a:pathLst>
                <a:path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5" name="Google Shape;6438;p86">
              <a:extLst>
                <a:ext uri="{810B1679-1C13-4C04-96A1-2F1BFABC9D4B}">
                  <a16:creationId xmlns:a16="http://schemas.microsoft.com/office/drawing/2010/main" id="{5B2F3C32-9606-45B9-8888-BA4C3B57AF0F}"/>
                </a:ext>
              </a:extLst>
            </p:cNvPr>
            <p:cNvSpPr/>
            <p:nvPr/>
          </p:nvSpPr>
          <p:spPr>
            <a:xfrm rot="0">
              <a:off x="4714975" y="3287125"/>
              <a:ext cx="122100" cy="70125"/>
            </a:xfrm>
            <a:custGeom>
              <a:avLst/>
              <a:gdLst/>
              <a:ahLst/>
              <a:cxnLst/>
              <a:rect b="b" l="0" r="r" t="0"/>
              <a:pathLst>
                <a:path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6" name="Google Shape;6439;p86">
              <a:extLst>
                <a:ext uri="{F1AA3B6D-551D-49D0-A196-E30E284099F9}">
                  <a16:creationId xmlns:a16="http://schemas.microsoft.com/office/drawing/2010/main" id="{B6E81503-965A-4F84-8C6E-D2E819E95C74}"/>
                </a:ext>
              </a:extLst>
            </p:cNvPr>
            <p:cNvSpPr/>
            <p:nvPr/>
          </p:nvSpPr>
          <p:spPr>
            <a:xfrm rot="0">
              <a:off x="4732300" y="3235150"/>
              <a:ext cx="86650" cy="35475"/>
            </a:xfrm>
            <a:custGeom>
              <a:avLst/>
              <a:gdLst/>
              <a:ahLst/>
              <a:cxnLst/>
              <a:rect b="b" l="0" r="r" t="0"/>
              <a:pathLst>
                <a:path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7" name="Google Shape;6440;p86">
            <a:extLst>
              <a:ext uri="{C78E5EFD-8E76-4DA1-B743-3C77613FAD9F}">
                <a16:creationId xmlns:a16="http://schemas.microsoft.com/office/drawing/2010/main" id="{0E033997-A8EF-4755-BEB9-BDA4804209FF}"/>
              </a:ext>
            </a:extLst>
          </p:cNvPr>
          <p:cNvGrpSpPr/>
          <p:nvPr/>
        </p:nvGrpSpPr>
        <p:grpSpPr>
          <a:xfrm rot="0">
            <a:off x="6206081" y="3331575"/>
            <a:ext cx="349163" cy="349133"/>
            <a:chOff x="4628325" y="3599825"/>
            <a:chExt cx="295400" cy="295375"/>
          </a:xfrm>
        </p:grpSpPr>
        <p:sp>
          <p:nvSpPr>
            <p:cNvPr id="308" name="Google Shape;6441;p86">
              <a:extLst>
                <a:ext uri="{F06D963C-9363-436B-A342-B13FB1025D60}">
                  <a16:creationId xmlns:a16="http://schemas.microsoft.com/office/drawing/2010/main" id="{B0F9B91D-C4A2-4883-A9A9-00888B78A486}"/>
                </a:ext>
              </a:extLst>
            </p:cNvPr>
            <p:cNvSpPr/>
            <p:nvPr/>
          </p:nvSpPr>
          <p:spPr>
            <a:xfrm rot="0">
              <a:off x="4679525" y="3686450"/>
              <a:ext cx="17349" cy="86674"/>
            </a:xfrm>
            <a:custGeom>
              <a:avLst/>
              <a:gdLst/>
              <a:ahLst/>
              <a:cxnLst/>
              <a:rect b="b" l="0" r="r" t="0"/>
              <a:pathLst>
                <a:path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6442;p86">
              <a:extLst>
                <a:ext uri="{782D13CD-DCF3-4C3E-A537-C23717EF60BA}">
                  <a16:creationId xmlns:a16="http://schemas.microsoft.com/office/drawing/2010/main" id="{A27C5EEE-DAC2-4C63-87B3-6588C2D91FD9}"/>
                </a:ext>
              </a:extLst>
            </p:cNvPr>
            <p:cNvSpPr/>
            <p:nvPr/>
          </p:nvSpPr>
          <p:spPr>
            <a:xfrm rot="0">
              <a:off x="4854375" y="3686450"/>
              <a:ext cx="18149" cy="86674"/>
            </a:xfrm>
            <a:custGeom>
              <a:avLst/>
              <a:gdLst/>
              <a:ahLst/>
              <a:cxnLst/>
              <a:rect b="b" l="0" r="r" t="0"/>
              <a:pathLst>
                <a:path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6443;p86">
              <a:extLst>
                <a:ext uri="{94828DD5-4959-418F-B6E2-A4322A27D306}">
                  <a16:creationId xmlns:a16="http://schemas.microsoft.com/office/drawing/2010/main" id="{4DA1AB18-0323-4E03-9D40-4EEBD134B795}"/>
                </a:ext>
              </a:extLst>
            </p:cNvPr>
            <p:cNvSpPr/>
            <p:nvPr/>
          </p:nvSpPr>
          <p:spPr>
            <a:xfrm rot="0">
              <a:off x="4679525" y="3790425"/>
              <a:ext cx="17349" cy="103999"/>
            </a:xfrm>
            <a:custGeom>
              <a:avLst/>
              <a:gdLst/>
              <a:ahLst/>
              <a:cxnLst/>
              <a:rect b="b" l="0" r="r" t="0"/>
              <a:pathLst>
                <a:path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1" name="Google Shape;6444;p86">
              <a:extLst>
                <a:ext uri="{E6908F3D-E036-493F-B4E5-B9A9617650F0}">
                  <a16:creationId xmlns:a16="http://schemas.microsoft.com/office/drawing/2010/main" id="{B8A153CD-0654-4929-9394-43B54FD67CFD}"/>
                </a:ext>
              </a:extLst>
            </p:cNvPr>
            <p:cNvSpPr/>
            <p:nvPr/>
          </p:nvSpPr>
          <p:spPr>
            <a:xfrm rot="0">
              <a:off x="4854375" y="3790425"/>
              <a:ext cx="18149" cy="103999"/>
            </a:xfrm>
            <a:custGeom>
              <a:avLst/>
              <a:gdLst/>
              <a:ahLst/>
              <a:cxnLst/>
              <a:rect b="b" l="0" r="r" t="0"/>
              <a:pathLst>
                <a:path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2" name="Google Shape;6445;p86">
              <a:extLst>
                <a:ext uri="{05AFFF28-0DA2-485A-8011-4892FBE90AD1}">
                  <a16:creationId xmlns:a16="http://schemas.microsoft.com/office/drawing/2010/main" id="{22FC6000-9029-4FF1-997C-CDAAF195F9AB}"/>
                </a:ext>
              </a:extLst>
            </p:cNvPr>
            <p:cNvSpPr/>
            <p:nvPr/>
          </p:nvSpPr>
          <p:spPr>
            <a:xfrm rot="0">
              <a:off x="4628325" y="3686450"/>
              <a:ext cx="34675" cy="86674"/>
            </a:xfrm>
            <a:custGeom>
              <a:avLst/>
              <a:gdLst/>
              <a:ahLst/>
              <a:cxnLst/>
              <a:rect b="b" l="0" r="r" t="0"/>
              <a:pathLst>
                <a:path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6446;p86">
              <a:extLst>
                <a:ext uri="{3176BE2A-063F-4061-99CA-7A680142A25C}">
                  <a16:creationId xmlns:a16="http://schemas.microsoft.com/office/drawing/2010/main" id="{B04AA17E-6BAC-4C5B-8F62-7DB8F3C823D9}"/>
                </a:ext>
              </a:extLst>
            </p:cNvPr>
            <p:cNvSpPr/>
            <p:nvPr/>
          </p:nvSpPr>
          <p:spPr>
            <a:xfrm rot="0">
              <a:off x="4714975" y="3686450"/>
              <a:ext cx="122100" cy="86674"/>
            </a:xfrm>
            <a:custGeom>
              <a:avLst/>
              <a:gdLst/>
              <a:ahLst/>
              <a:cxnLst/>
              <a:rect b="b" l="0" r="r" t="0"/>
              <a:pathLst>
                <a:path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6447;p86">
              <a:extLst>
                <a:ext uri="{4A77F968-C19F-483D-B523-6AE66F36D5F4}">
                  <a16:creationId xmlns:a16="http://schemas.microsoft.com/office/drawing/2010/main" id="{E7C038D4-1711-47F8-AB95-1FE4189856DE}"/>
                </a:ext>
              </a:extLst>
            </p:cNvPr>
            <p:cNvSpPr/>
            <p:nvPr/>
          </p:nvSpPr>
          <p:spPr>
            <a:xfrm rot="0">
              <a:off x="4889025" y="3777825"/>
              <a:ext cx="34699" cy="117375"/>
            </a:xfrm>
            <a:custGeom>
              <a:avLst/>
              <a:gdLst/>
              <a:ahLst/>
              <a:cxnLst/>
              <a:rect b="b" l="0" r="r" t="0"/>
              <a:pathLst>
                <a:path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5" name="Google Shape;6448;p86">
              <a:extLst>
                <a:ext uri="{B8568A23-FA58-4FA4-845D-C0290498B752}">
                  <a16:creationId xmlns:a16="http://schemas.microsoft.com/office/drawing/2010/main" id="{CEA74EC7-6122-4CA9-BA0A-B00D6026BCD9}"/>
                </a:ext>
              </a:extLst>
            </p:cNvPr>
            <p:cNvSpPr/>
            <p:nvPr/>
          </p:nvSpPr>
          <p:spPr>
            <a:xfrm rot="0">
              <a:off x="4628325" y="3777825"/>
              <a:ext cx="34675" cy="116600"/>
            </a:xfrm>
            <a:custGeom>
              <a:avLst/>
              <a:gdLst/>
              <a:ahLst/>
              <a:cxnLst/>
              <a:rect b="b" l="0" r="r" t="0"/>
              <a:pathLst>
                <a:path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6" name="Google Shape;6449;p86">
              <a:extLst>
                <a:ext uri="{ACD2B95A-77A2-4F40-858A-7CEBBC205321}">
                  <a16:creationId xmlns:a16="http://schemas.microsoft.com/office/drawing/2010/main" id="{757DB7F7-78BF-49C1-BEE4-BB1BFAFBA119}"/>
                </a:ext>
              </a:extLst>
            </p:cNvPr>
            <p:cNvSpPr/>
            <p:nvPr/>
          </p:nvSpPr>
          <p:spPr>
            <a:xfrm rot="0">
              <a:off x="4766950" y="3790425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6450;p86">
              <a:extLst>
                <a:ext uri="{FDB0E73C-453C-4253-84B8-B3E1B85ECC1B}">
                  <a16:creationId xmlns:a16="http://schemas.microsoft.com/office/drawing/2010/main" id="{F8098F59-27F8-4048-B8C9-3A42A1EE1FD4}"/>
                </a:ext>
              </a:extLst>
            </p:cNvPr>
            <p:cNvSpPr/>
            <p:nvPr/>
          </p:nvSpPr>
          <p:spPr>
            <a:xfrm rot="0">
              <a:off x="4889025" y="3686450"/>
              <a:ext cx="34699" cy="86674"/>
            </a:xfrm>
            <a:custGeom>
              <a:avLst/>
              <a:gdLst/>
              <a:ahLst/>
              <a:cxnLst/>
              <a:rect b="b" l="0" r="r" t="0"/>
              <a:pathLst>
                <a:path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8" name="Google Shape;6451;p86">
              <a:extLst>
                <a:ext uri="{2482519A-D621-45BA-A2AA-820C791C639E}">
                  <a16:creationId xmlns:a16="http://schemas.microsoft.com/office/drawing/2010/main" id="{AB7626CF-3C88-4CFB-96DC-693E1F0A05B2}"/>
                </a:ext>
              </a:extLst>
            </p:cNvPr>
            <p:cNvSpPr/>
            <p:nvPr/>
          </p:nvSpPr>
          <p:spPr>
            <a:xfrm rot="0">
              <a:off x="4714975" y="3790425"/>
              <a:ext cx="122100" cy="103999"/>
            </a:xfrm>
            <a:custGeom>
              <a:avLst/>
              <a:gdLst/>
              <a:ahLst/>
              <a:cxnLst/>
              <a:rect b="b" l="0" r="r" t="0"/>
              <a:pathLst>
                <a:path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9" name="Google Shape;6452;p86">
              <a:extLst>
                <a:ext uri="{FD2FE57F-A58F-40B0-8B0A-63E9D6A50C97}">
                  <a16:creationId xmlns:a16="http://schemas.microsoft.com/office/drawing/2010/main" id="{C411C62A-28FF-4DFA-ACA7-29291EE5E72D}"/>
                </a:ext>
              </a:extLst>
            </p:cNvPr>
            <p:cNvSpPr/>
            <p:nvPr/>
          </p:nvSpPr>
          <p:spPr>
            <a:xfrm rot="0">
              <a:off x="4714175" y="3599825"/>
              <a:ext cx="122100" cy="69324"/>
            </a:xfrm>
            <a:custGeom>
              <a:avLst/>
              <a:gdLst/>
              <a:ahLst/>
              <a:cxnLst/>
              <a:rect b="b" l="0" r="r" t="0"/>
              <a:pathLst>
                <a:path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0" name="Google Shape;6453;p86">
            <a:extLst>
              <a:ext uri="{C61396DD-9F74-4AA5-9A79-E01D0E2F264F}">
                <a16:creationId xmlns:a16="http://schemas.microsoft.com/office/drawing/2010/main" id="{21A25F0C-E7B0-49DB-BF71-7BDC287B9501}"/>
              </a:ext>
            </a:extLst>
          </p:cNvPr>
          <p:cNvGrpSpPr/>
          <p:nvPr/>
        </p:nvGrpSpPr>
        <p:grpSpPr>
          <a:xfrm rot="0">
            <a:off x="6227032" y="3807185"/>
            <a:ext cx="307260" cy="350079"/>
            <a:chOff x="4645650" y="3962900"/>
            <a:chExt cx="259950" cy="296174"/>
          </a:xfrm>
        </p:grpSpPr>
        <p:sp>
          <p:nvSpPr>
            <p:cNvPr id="321" name="Google Shape;6454;p86">
              <a:extLst>
                <a:ext uri="{3BDF7A7C-ECB0-4A26-B7FC-E1CF00BFD35C}">
                  <a16:creationId xmlns:a16="http://schemas.microsoft.com/office/drawing/2010/main" id="{EAD3DEE4-139E-4442-B61D-D94A66D54192}"/>
                </a:ext>
              </a:extLst>
            </p:cNvPr>
            <p:cNvSpPr/>
            <p:nvPr/>
          </p:nvSpPr>
          <p:spPr>
            <a:xfrm rot="0">
              <a:off x="4853600" y="4155100"/>
              <a:ext cx="51999" cy="103975"/>
            </a:xfrm>
            <a:custGeom>
              <a:avLst/>
              <a:gdLst/>
              <a:ahLst/>
              <a:cxnLst/>
              <a:rect b="b" l="0" r="r" t="0"/>
              <a:pathLst>
                <a:path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2" name="Google Shape;6455;p86">
              <a:extLst>
                <a:ext uri="{EAC2EC09-A912-4F18-AAE9-BB89446521B0}">
                  <a16:creationId xmlns:a16="http://schemas.microsoft.com/office/drawing/2010/main" id="{2691C5ED-C3BA-4A07-8B8C-84AD41784426}"/>
                </a:ext>
              </a:extLst>
            </p:cNvPr>
            <p:cNvSpPr/>
            <p:nvPr/>
          </p:nvSpPr>
          <p:spPr>
            <a:xfrm rot="0">
              <a:off x="4714975" y="4155100"/>
              <a:ext cx="121300" cy="50625"/>
            </a:xfrm>
            <a:custGeom>
              <a:avLst/>
              <a:gdLst/>
              <a:ahLst/>
              <a:cxnLst/>
              <a:rect b="b" l="0" r="r" t="0"/>
              <a:pathLst>
                <a:path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3" name="Google Shape;6456;p86">
              <a:extLst>
                <a:ext uri="{F7CAE28D-2AAB-45E5-A6E2-273F4F987EE2}">
                  <a16:creationId xmlns:a16="http://schemas.microsoft.com/office/drawing/2010/main" id="{5F4357AD-2307-4E95-97B7-6318BE6A52DC}"/>
                </a:ext>
              </a:extLst>
            </p:cNvPr>
            <p:cNvSpPr/>
            <p:nvPr/>
          </p:nvSpPr>
          <p:spPr>
            <a:xfrm rot="0">
              <a:off x="4714975" y="4211025"/>
              <a:ext cx="121300" cy="48050"/>
            </a:xfrm>
            <a:custGeom>
              <a:avLst/>
              <a:gdLst/>
              <a:ahLst/>
              <a:cxnLst/>
              <a:rect b="b" l="0" r="r" t="0"/>
              <a:pathLst>
                <a:path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4" name="Google Shape;6457;p86">
              <a:extLst>
                <a:ext uri="{01C5AC88-60D5-4DF3-AD6F-C8AD89C07BF0}">
                  <a16:creationId xmlns:a16="http://schemas.microsoft.com/office/drawing/2010/main" id="{05D13C03-3E34-4277-BEAE-0BBDF12FE265}"/>
                </a:ext>
              </a:extLst>
            </p:cNvPr>
            <p:cNvSpPr/>
            <p:nvPr/>
          </p:nvSpPr>
          <p:spPr>
            <a:xfrm rot="0">
              <a:off x="4645650" y="4154300"/>
              <a:ext cx="52025" cy="104775"/>
            </a:xfrm>
            <a:custGeom>
              <a:avLst/>
              <a:gdLst/>
              <a:ahLst/>
              <a:cxnLst/>
              <a:rect b="b" l="0" r="r" t="0"/>
              <a:pathLst>
                <a:path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5" name="Google Shape;6458;p86">
              <a:extLst>
                <a:ext uri="{66BEC9B2-8E1C-461C-88CE-FCA72F4897C6}">
                  <a16:creationId xmlns:a16="http://schemas.microsoft.com/office/drawing/2010/main" id="{7426ABB3-8A50-4FB1-BBC7-BDF899EABB9E}"/>
                </a:ext>
              </a:extLst>
            </p:cNvPr>
            <p:cNvSpPr/>
            <p:nvPr/>
          </p:nvSpPr>
          <p:spPr>
            <a:xfrm rot="0">
              <a:off x="4722849" y="4049550"/>
              <a:ext cx="103975" cy="105575"/>
            </a:xfrm>
            <a:custGeom>
              <a:avLst/>
              <a:gdLst/>
              <a:ahLst/>
              <a:cxnLst/>
              <a:rect b="b" l="0" r="r" t="0"/>
              <a:pathLst>
                <a:path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6" name="Google Shape;6459;p86">
              <a:extLst>
                <a:ext uri="{BB806906-6BFF-4DFC-BE00-00641402875F}">
                  <a16:creationId xmlns:a16="http://schemas.microsoft.com/office/drawing/2010/main" id="{0037D4C5-1620-413D-AB43-5C4696573A53}"/>
                </a:ext>
              </a:extLst>
            </p:cNvPr>
            <p:cNvSpPr/>
            <p:nvPr/>
          </p:nvSpPr>
          <p:spPr>
            <a:xfrm rot="0">
              <a:off x="4678725" y="3962900"/>
              <a:ext cx="190650" cy="174100"/>
            </a:xfrm>
            <a:custGeom>
              <a:avLst/>
              <a:gdLst/>
              <a:ahLst/>
              <a:cxnLst/>
              <a:rect b="b" l="0" r="r" t="0"/>
              <a:pathLst>
                <a:path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7" name="Google Shape;6460;p86">
            <a:extLst>
              <a:ext uri="{2A558521-DCA7-4D22-B664-4D45CEAEB7CE}">
                <a16:creationId xmlns:a16="http://schemas.microsoft.com/office/drawing/2010/main" id="{DB7FFC4C-AEDA-405E-882D-4F0D39B236B4}"/>
              </a:ext>
            </a:extLst>
          </p:cNvPr>
          <p:cNvGrpSpPr/>
          <p:nvPr/>
        </p:nvGrpSpPr>
        <p:grpSpPr>
          <a:xfrm rot="0">
            <a:off x="7979994" y="3332047"/>
            <a:ext cx="349133" cy="348187"/>
            <a:chOff x="6143724" y="3582500"/>
            <a:chExt cx="295375" cy="294574"/>
          </a:xfrm>
        </p:grpSpPr>
        <p:sp>
          <p:nvSpPr>
            <p:cNvPr id="328" name="Google Shape;6461;p86">
              <a:extLst>
                <a:ext uri="{2D26CC8B-8669-423C-B1F0-1CCD64C59A32}">
                  <a16:creationId xmlns:a16="http://schemas.microsoft.com/office/drawing/2010/main" id="{E4277A94-46B2-4221-BEE9-88FA6FD4CCBE}"/>
                </a:ext>
              </a:extLst>
            </p:cNvPr>
            <p:cNvSpPr/>
            <p:nvPr/>
          </p:nvSpPr>
          <p:spPr>
            <a:xfrm rot="0">
              <a:off x="6143724" y="3720325"/>
              <a:ext cx="295375" cy="156749"/>
            </a:xfrm>
            <a:custGeom>
              <a:avLst/>
              <a:gdLst/>
              <a:ahLst/>
              <a:cxnLst/>
              <a:rect b="b" l="0" r="r" t="0"/>
              <a:pathLst>
                <a:path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6462;p86">
              <a:extLst>
                <a:ext uri="{224530B3-A860-44CB-8F0E-A6E3A4B563DC}">
                  <a16:creationId xmlns:a16="http://schemas.microsoft.com/office/drawing/2010/main" id="{FD57AE76-AB39-40DB-B8C6-5AF854648B7B}"/>
                </a:ext>
              </a:extLst>
            </p:cNvPr>
            <p:cNvSpPr/>
            <p:nvPr/>
          </p:nvSpPr>
          <p:spPr>
            <a:xfrm rot="0">
              <a:off x="6246900" y="3773100"/>
              <a:ext cx="88225" cy="17349"/>
            </a:xfrm>
            <a:custGeom>
              <a:avLst/>
              <a:gdLst/>
              <a:ahLst/>
              <a:cxnLst/>
              <a:rect b="b" l="0" r="r" t="0"/>
              <a:pathLst>
                <a:path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0" name="Google Shape;6463;p86">
              <a:extLst>
                <a:ext uri="{AE0C83D3-4228-4560-B88C-88D50A95614D}">
                  <a16:creationId xmlns:a16="http://schemas.microsoft.com/office/drawing/2010/main" id="{AD104C3E-27D2-46B6-BC94-0E540A9D9D6A}"/>
                </a:ext>
              </a:extLst>
            </p:cNvPr>
            <p:cNvSpPr/>
            <p:nvPr/>
          </p:nvSpPr>
          <p:spPr>
            <a:xfrm rot="0">
              <a:off x="6161050" y="3582500"/>
              <a:ext cx="86650" cy="34675"/>
            </a:xfrm>
            <a:custGeom>
              <a:avLst/>
              <a:gdLst/>
              <a:ahLst/>
              <a:cxnLst/>
              <a:rect b="b" l="0" r="r" t="0"/>
              <a:pathLst>
                <a:path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1" name="Google Shape;6464;p86">
              <a:extLst>
                <a:ext uri="{46ADCCC3-2962-46F8-A27F-78345EF8A7FD}">
                  <a16:creationId xmlns:a16="http://schemas.microsoft.com/office/drawing/2010/main" id="{2D272A72-C992-4D1E-B8D1-B88DA8D8E2CD}"/>
                </a:ext>
              </a:extLst>
            </p:cNvPr>
            <p:cNvSpPr/>
            <p:nvPr/>
          </p:nvSpPr>
          <p:spPr>
            <a:xfrm rot="0">
              <a:off x="6160250" y="3633675"/>
              <a:ext cx="86674" cy="69350"/>
            </a:xfrm>
            <a:custGeom>
              <a:avLst/>
              <a:gdLst/>
              <a:ahLst/>
              <a:cxnLst/>
              <a:rect b="b" l="0" r="r" t="0"/>
              <a:pathLst>
                <a:path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2" name="Google Shape;6465;p86">
              <a:extLst>
                <a:ext uri="{6173DA5B-440D-4CEC-8AE8-92696940AA07}">
                  <a16:creationId xmlns:a16="http://schemas.microsoft.com/office/drawing/2010/main" id="{E69020C2-6607-4560-BD62-3E4A60D79BC7}"/>
                </a:ext>
              </a:extLst>
            </p:cNvPr>
            <p:cNvSpPr/>
            <p:nvPr/>
          </p:nvSpPr>
          <p:spPr>
            <a:xfrm rot="0">
              <a:off x="6336674" y="3599025"/>
              <a:ext cx="85875" cy="69350"/>
            </a:xfrm>
            <a:custGeom>
              <a:avLst/>
              <a:gdLst/>
              <a:ahLst/>
              <a:cxnLst/>
              <a:rect b="b" l="0" r="r" t="0"/>
              <a:pathLst>
                <a:path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3" name="Google Shape;6466;p86">
              <a:extLst>
                <a:ext uri="{BA4CAB12-C2ED-46D0-994F-C9E2959D9A26}">
                  <a16:creationId xmlns:a16="http://schemas.microsoft.com/office/drawing/2010/main" id="{BB83FEBD-020B-4630-9D83-AC35BAEB9765}"/>
                </a:ext>
              </a:extLst>
            </p:cNvPr>
            <p:cNvSpPr/>
            <p:nvPr/>
          </p:nvSpPr>
          <p:spPr>
            <a:xfrm rot="0">
              <a:off x="6335100" y="3686450"/>
              <a:ext cx="86674" cy="17349"/>
            </a:xfrm>
            <a:custGeom>
              <a:avLst/>
              <a:gdLst/>
              <a:ahLst/>
              <a:cxnLst/>
              <a:rect b="b" l="0" r="r" t="0"/>
              <a:pathLst>
                <a:path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4" name="Google Shape;6467;p86">
              <a:extLst>
                <a:ext uri="{844FDC0C-7F47-448B-A95D-FB49EFEF2E58}">
                  <a16:creationId xmlns:a16="http://schemas.microsoft.com/office/drawing/2010/main" id="{4ACE0066-311D-43BE-843B-9F94EC416FB2}"/>
                </a:ext>
              </a:extLst>
            </p:cNvPr>
            <p:cNvSpPr/>
            <p:nvPr/>
          </p:nvSpPr>
          <p:spPr>
            <a:xfrm rot="0">
              <a:off x="6264225" y="3617150"/>
              <a:ext cx="53575" cy="86650"/>
            </a:xfrm>
            <a:custGeom>
              <a:avLst/>
              <a:gdLst/>
              <a:ahLst/>
              <a:cxnLst/>
              <a:rect b="b" l="0" r="r" t="0"/>
              <a:pathLst>
                <a:path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5" name="Google Shape;6468;p86">
            <a:extLst>
              <a:ext uri="{E9632C12-EE52-45D4-A756-D18A646CFBF4}">
                <a16:creationId xmlns:a16="http://schemas.microsoft.com/office/drawing/2010/main" id="{A4486F7D-B58B-4574-9BB8-AA9CFEF58522}"/>
              </a:ext>
            </a:extLst>
          </p:cNvPr>
          <p:cNvGrpSpPr/>
          <p:nvPr/>
        </p:nvGrpSpPr>
        <p:grpSpPr>
          <a:xfrm rot="0">
            <a:off x="5748820" y="1531387"/>
            <a:ext cx="350995" cy="350049"/>
            <a:chOff x="1310075" y="3253275"/>
            <a:chExt cx="296949" cy="296150"/>
          </a:xfrm>
        </p:grpSpPr>
        <p:sp>
          <p:nvSpPr>
            <p:cNvPr id="336" name="Google Shape;6469;p86">
              <a:extLst>
                <a:ext uri="{0FACE147-5DD5-4530-AB31-BA531FDCBC8B}">
                  <a16:creationId xmlns:a16="http://schemas.microsoft.com/office/drawing/2010/main" id="{E3333707-21EE-4BE1-81D7-F1D1500F2E1F}"/>
                </a:ext>
              </a:extLst>
            </p:cNvPr>
            <p:cNvSpPr/>
            <p:nvPr/>
          </p:nvSpPr>
          <p:spPr>
            <a:xfrm rot="0">
              <a:off x="1423475" y="3359600"/>
              <a:ext cx="69350" cy="68550"/>
            </a:xfrm>
            <a:custGeom>
              <a:avLst/>
              <a:gdLst/>
              <a:ahLst/>
              <a:cxnLst/>
              <a:rect b="b" l="0" r="r" t="0"/>
              <a:pathLst>
                <a:path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7" name="Google Shape;6470;p86">
              <a:extLst>
                <a:ext uri="{B1A144F8-9BB0-4704-9783-F52DA1293308}">
                  <a16:creationId xmlns:a16="http://schemas.microsoft.com/office/drawing/2010/main" id="{EC6D294D-21BA-4CDE-BE9C-799CAF3BEA4C}"/>
                </a:ext>
              </a:extLst>
            </p:cNvPr>
            <p:cNvSpPr/>
            <p:nvPr/>
          </p:nvSpPr>
          <p:spPr>
            <a:xfrm rot="0">
              <a:off x="1310075" y="3253275"/>
              <a:ext cx="296949" cy="296150"/>
            </a:xfrm>
            <a:custGeom>
              <a:avLst/>
              <a:gdLst/>
              <a:ahLst/>
              <a:cxnLst/>
              <a:rect b="b" l="0" r="r" t="0"/>
              <a:pathLst>
                <a:path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8" name="Google Shape;6471;p86">
              <a:extLst>
                <a:ext uri="{01075998-C9FD-4496-9D9A-B436E0541833}">
                  <a16:creationId xmlns:a16="http://schemas.microsoft.com/office/drawing/2010/main" id="{7F024B4F-68DF-4736-94D3-9B18E146F74F}"/>
                </a:ext>
              </a:extLst>
            </p:cNvPr>
            <p:cNvSpPr/>
            <p:nvPr/>
          </p:nvSpPr>
          <p:spPr>
            <a:xfrm rot="0">
              <a:off x="1399850" y="3426550"/>
              <a:ext cx="116600" cy="52800"/>
            </a:xfrm>
            <a:custGeom>
              <a:avLst/>
              <a:gdLst/>
              <a:ahLst/>
              <a:cxnLst/>
              <a:rect b="b" l="0" r="r" t="0"/>
              <a:pathLst>
                <a:path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339" name="Google Shape;6472;p86">
            <a:extLst>
              <a:ext uri="{C7080805-A49C-4CE6-8C73-90CF10CAF2F9}">
                <a16:creationId xmlns:a16="http://schemas.microsoft.com/office/drawing/2010/main" id="{A6A768A5-E201-4641-8BBC-55B2DC7C1293}"/>
              </a:ext>
            </a:extLst>
          </p:cNvPr>
          <p:cNvSpPr/>
          <p:nvPr/>
        </p:nvSpPr>
        <p:spPr>
          <a:xfrm rot="0">
            <a:off x="5750240" y="1973475"/>
            <a:ext cx="348216" cy="347272"/>
          </a:xfrm>
          <a:custGeom>
            <a:avLst/>
            <a:gdLst/>
            <a:ahLst/>
            <a:cxnLst/>
            <a:rect b="b" l="0" r="r" t="0"/>
            <a:pathLst>
              <a:path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340" name="Google Shape;6473;p86">
            <a:extLst>
              <a:ext uri="{CCE04224-7921-4CD0-B021-4D3C4F7FDFCB}">
                <a16:creationId xmlns:a16="http://schemas.microsoft.com/office/drawing/2010/main" id="{9BB35608-22FB-48A1-939E-2F1749A9C1FD}"/>
              </a:ext>
            </a:extLst>
          </p:cNvPr>
          <p:cNvGrpSpPr/>
          <p:nvPr/>
        </p:nvGrpSpPr>
        <p:grpSpPr>
          <a:xfrm rot="0">
            <a:off x="5748346" y="2417646"/>
            <a:ext cx="351941" cy="351675"/>
            <a:chOff x="1310075" y="3980250"/>
            <a:chExt cx="297750" cy="297525"/>
          </a:xfrm>
        </p:grpSpPr>
        <p:sp>
          <p:nvSpPr>
            <p:cNvPr id="341" name="Google Shape;6474;p86">
              <a:extLst>
                <a:ext uri="{59B545FE-29F7-4FCC-979B-B9DE4D8CEE94}">
                  <a16:creationId xmlns:a16="http://schemas.microsoft.com/office/drawing/2010/main" id="{2F6E6C50-7AC1-42B4-B188-5FBD5A3FFEF0}"/>
                </a:ext>
              </a:extLst>
            </p:cNvPr>
            <p:cNvSpPr/>
            <p:nvPr/>
          </p:nvSpPr>
          <p:spPr>
            <a:xfrm rot="0">
              <a:off x="1310075" y="3980250"/>
              <a:ext cx="297750" cy="297525"/>
            </a:xfrm>
            <a:custGeom>
              <a:avLst/>
              <a:gdLst/>
              <a:ahLst/>
              <a:cxnLst/>
              <a:rect b="b" l="0" r="r" t="0"/>
              <a:pathLst>
                <a:path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2" name="Google Shape;6475;p86">
              <a:extLst>
                <a:ext uri="{E952D943-729E-4450-A7DB-1B7DB2602809}">
                  <a16:creationId xmlns:a16="http://schemas.microsoft.com/office/drawing/2010/main" id="{74D8F186-4DEB-499C-8022-98E2E3A73E0A}"/>
                </a:ext>
              </a:extLst>
            </p:cNvPr>
            <p:cNvSpPr/>
            <p:nvPr/>
          </p:nvSpPr>
          <p:spPr>
            <a:xfrm rot="0">
              <a:off x="1449475" y="4086575"/>
              <a:ext cx="17349" cy="51999"/>
            </a:xfrm>
            <a:custGeom>
              <a:avLst/>
              <a:gdLst/>
              <a:ahLst/>
              <a:cxnLst/>
              <a:rect b="b" l="0" r="r" t="0"/>
              <a:pathLst>
                <a:path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3" name="Google Shape;6476;p86">
              <a:extLst>
                <a:ext uri="{A30BCA5F-E772-4B65-8122-AB0CD62564E0}">
                  <a16:creationId xmlns:a16="http://schemas.microsoft.com/office/drawing/2010/main" id="{1516708F-6E53-4178-B463-CE62E93EB2EE}"/>
                </a:ext>
              </a:extLst>
            </p:cNvPr>
            <p:cNvSpPr/>
            <p:nvPr/>
          </p:nvSpPr>
          <p:spPr>
            <a:xfrm rot="0">
              <a:off x="1380175" y="4121225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4" name="Google Shape;6477;p86">
              <a:extLst>
                <a:ext uri="{1A8BEEE0-443B-4F90-B1DC-A6EAE836AE44}">
                  <a16:creationId xmlns:a16="http://schemas.microsoft.com/office/drawing/2010/main" id="{4B0DF4D8-ADFA-455E-894E-B42AF007D311}"/>
                </a:ext>
              </a:extLst>
            </p:cNvPr>
            <p:cNvSpPr/>
            <p:nvPr/>
          </p:nvSpPr>
          <p:spPr>
            <a:xfrm rot="0">
              <a:off x="1518800" y="4051925"/>
              <a:ext cx="18125" cy="86650"/>
            </a:xfrm>
            <a:custGeom>
              <a:avLst/>
              <a:gdLst/>
              <a:ahLst/>
              <a:cxnLst/>
              <a:rect b="b" l="0" r="r" t="0"/>
              <a:pathLst>
                <a:path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5" name="Google Shape;6478;p86">
            <a:extLst>
              <a:ext uri="{1AD8D077-1A9D-4359-AAEB-6BE2E25E148B}">
                <a16:creationId xmlns:a16="http://schemas.microsoft.com/office/drawing/2010/main" id="{94B7EABC-ED2C-4775-9440-37B3E9E4AEF2}"/>
              </a:ext>
            </a:extLst>
          </p:cNvPr>
          <p:cNvGrpSpPr/>
          <p:nvPr/>
        </p:nvGrpSpPr>
        <p:grpSpPr>
          <a:xfrm rot="0">
            <a:off x="8013136" y="1531845"/>
            <a:ext cx="266305" cy="349133"/>
            <a:chOff x="3167275" y="3227275"/>
            <a:chExt cx="225300" cy="295375"/>
          </a:xfrm>
        </p:grpSpPr>
        <p:sp>
          <p:nvSpPr>
            <p:cNvPr id="346" name="Google Shape;6479;p86">
              <a:extLst>
                <a:ext uri="{7D931B93-2094-416D-ADAE-9E7855EF0CBB}">
                  <a16:creationId xmlns:a16="http://schemas.microsoft.com/office/drawing/2010/main" id="{AC61BE15-D093-44EE-A88A-648BF1149082}"/>
                </a:ext>
              </a:extLst>
            </p:cNvPr>
            <p:cNvSpPr/>
            <p:nvPr/>
          </p:nvSpPr>
          <p:spPr>
            <a:xfrm rot="0">
              <a:off x="3167275" y="3227275"/>
              <a:ext cx="225300" cy="207950"/>
            </a:xfrm>
            <a:custGeom>
              <a:avLst/>
              <a:gdLst/>
              <a:ahLst/>
              <a:cxnLst/>
              <a:rect b="b" l="0" r="r" t="0"/>
              <a:pathLst>
                <a:path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7" name="Google Shape;6480;p86">
              <a:extLst>
                <a:ext uri="{BAEC9C0D-D3CD-492A-BD1C-B24160463736}">
                  <a16:creationId xmlns:a16="http://schemas.microsoft.com/office/drawing/2010/main" id="{20F9A1F5-D7BD-45C4-81F4-0A1A7C8FD2BC}"/>
                </a:ext>
              </a:extLst>
            </p:cNvPr>
            <p:cNvSpPr/>
            <p:nvPr/>
          </p:nvSpPr>
          <p:spPr>
            <a:xfrm rot="0">
              <a:off x="3262600" y="3278475"/>
              <a:ext cx="35450" cy="35475"/>
            </a:xfrm>
            <a:custGeom>
              <a:avLst/>
              <a:gdLst/>
              <a:ahLst/>
              <a:cxnLst/>
              <a:rect b="b" l="0" r="r" t="0"/>
              <a:pathLst>
                <a:path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8" name="Google Shape;6481;p86">
              <a:extLst>
                <a:ext uri="{81DCF454-C0D7-4ACC-B752-50A62872EEEC}">
                  <a16:creationId xmlns:a16="http://schemas.microsoft.com/office/drawing/2010/main" id="{81D893CD-1B26-41B1-B91F-7364C8B1DE5F}"/>
                </a:ext>
              </a:extLst>
            </p:cNvPr>
            <p:cNvSpPr/>
            <p:nvPr/>
          </p:nvSpPr>
          <p:spPr>
            <a:xfrm rot="0">
              <a:off x="3220050" y="3452525"/>
              <a:ext cx="121325" cy="35475"/>
            </a:xfrm>
            <a:custGeom>
              <a:avLst/>
              <a:gdLst/>
              <a:ahLst/>
              <a:cxnLst/>
              <a:rect b="b" l="0" r="r" t="0"/>
              <a:pathLst>
                <a:path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9" name="Google Shape;6482;p86">
              <a:extLst>
                <a:ext uri="{ED142BFF-0390-497D-87FC-D6165EA7F06D}">
                  <a16:creationId xmlns:a16="http://schemas.microsoft.com/office/drawing/2010/main" id="{EF55D2FB-9DA7-44BF-8DE6-160A5EFA9F8D}"/>
                </a:ext>
              </a:extLst>
            </p:cNvPr>
            <p:cNvSpPr/>
            <p:nvPr/>
          </p:nvSpPr>
          <p:spPr>
            <a:xfrm rot="0">
              <a:off x="3237375" y="3332025"/>
              <a:ext cx="86674" cy="51999"/>
            </a:xfrm>
            <a:custGeom>
              <a:avLst/>
              <a:gdLst/>
              <a:ahLst/>
              <a:cxnLst/>
              <a:rect b="b" l="0" r="r" t="0"/>
              <a:pathLst>
                <a:path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0" name="Google Shape;6483;p86">
              <a:extLst>
                <a:ext uri="{1C2A9E05-37BE-4B59-89D2-C57AC8309EBA}">
                  <a16:creationId xmlns:a16="http://schemas.microsoft.com/office/drawing/2010/main" id="{ACBE12A5-B89B-4E91-BF68-9E65E97E23BA}"/>
                </a:ext>
              </a:extLst>
            </p:cNvPr>
            <p:cNvSpPr/>
            <p:nvPr/>
          </p:nvSpPr>
          <p:spPr>
            <a:xfrm rot="0">
              <a:off x="3237375" y="3505300"/>
              <a:ext cx="87449" cy="17349"/>
            </a:xfrm>
            <a:custGeom>
              <a:avLst/>
              <a:gdLst/>
              <a:ahLst/>
              <a:cxnLst/>
              <a:rect b="b" l="0" r="r" t="0"/>
              <a:pathLst>
                <a:path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351" name="Google Shape;6484;p86">
            <a:extLst>
              <a:ext uri="{762D0264-5E09-416D-8A30-4F88381DC10A}">
                <a16:creationId xmlns:a16="http://schemas.microsoft.com/office/drawing/2010/main" id="{D5659A01-A518-4CF3-AAFD-86D659A1158B}"/>
              </a:ext>
            </a:extLst>
          </p:cNvPr>
          <p:cNvSpPr/>
          <p:nvPr/>
        </p:nvSpPr>
        <p:spPr>
          <a:xfrm rot="0">
            <a:off x="7962474" y="1971731"/>
            <a:ext cx="367779" cy="350758"/>
          </a:xfrm>
          <a:custGeom>
            <a:avLst/>
            <a:gdLst/>
            <a:ahLst/>
            <a:cxnLst/>
            <a:rect b="b" l="0" r="r" t="0"/>
            <a:pathLst>
              <a:path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352" name="Google Shape;6485;p86">
            <a:extLst>
              <a:ext uri="{113478C0-DBDE-4C7F-B36D-A3DFCE87108F}">
                <a16:creationId xmlns:a16="http://schemas.microsoft.com/office/drawing/2010/main" id="{544D6E4B-F191-4CC9-8CA5-9603B466DB2E}"/>
              </a:ext>
            </a:extLst>
          </p:cNvPr>
          <p:cNvGrpSpPr/>
          <p:nvPr/>
        </p:nvGrpSpPr>
        <p:grpSpPr>
          <a:xfrm rot="0">
            <a:off x="7970318" y="2418902"/>
            <a:ext cx="351940" cy="349163"/>
            <a:chOff x="3133425" y="3955025"/>
            <a:chExt cx="297750" cy="295400"/>
          </a:xfrm>
        </p:grpSpPr>
        <p:sp>
          <p:nvSpPr>
            <p:cNvPr id="353" name="Google Shape;6486;p86">
              <a:extLst>
                <a:ext uri="{904B455E-408E-4A35-9840-8258F219A045}">
                  <a16:creationId xmlns:a16="http://schemas.microsoft.com/office/drawing/2010/main" id="{94A2865F-2240-4BBD-BBDE-D8D58FBA80CF}"/>
                </a:ext>
              </a:extLst>
            </p:cNvPr>
            <p:cNvSpPr/>
            <p:nvPr/>
          </p:nvSpPr>
          <p:spPr>
            <a:xfrm rot="0">
              <a:off x="3133425" y="4058225"/>
              <a:ext cx="297750" cy="192200"/>
            </a:xfrm>
            <a:custGeom>
              <a:avLst/>
              <a:gdLst/>
              <a:ahLst/>
              <a:cxnLst/>
              <a:rect b="b" l="0" r="r" t="0"/>
              <a:pathLst>
                <a:path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4" name="Google Shape;6487;p86">
              <a:extLst>
                <a:ext uri="{E724AA18-8BF6-41BD-86FF-61755E900782}">
                  <a16:creationId xmlns:a16="http://schemas.microsoft.com/office/drawing/2010/main" id="{53C4196A-5BF0-4952-B8C1-EA7BFE1100E4}"/>
                </a:ext>
              </a:extLst>
            </p:cNvPr>
            <p:cNvSpPr/>
            <p:nvPr/>
          </p:nvSpPr>
          <p:spPr>
            <a:xfrm rot="0">
              <a:off x="3263375" y="4007025"/>
              <a:ext cx="35475" cy="35450"/>
            </a:xfrm>
            <a:custGeom>
              <a:avLst/>
              <a:gdLst/>
              <a:ahLst/>
              <a:cxnLst/>
              <a:rect b="b" l="0" r="r" t="0"/>
              <a:pathLst>
                <a:path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5" name="Google Shape;6488;p86">
              <a:extLst>
                <a:ext uri="{67877EFD-8F9A-4B9F-BF37-5355333E14D2}">
                  <a16:creationId xmlns:a16="http://schemas.microsoft.com/office/drawing/2010/main" id="{64EE6116-010B-405C-9B79-FEDF804FB9A8}"/>
                </a:ext>
              </a:extLst>
            </p:cNvPr>
            <p:cNvSpPr/>
            <p:nvPr/>
          </p:nvSpPr>
          <p:spPr>
            <a:xfrm rot="0">
              <a:off x="3203524" y="3955025"/>
              <a:ext cx="155174" cy="135500"/>
            </a:xfrm>
            <a:custGeom>
              <a:avLst/>
              <a:gdLst/>
              <a:ahLst/>
              <a:cxnLst/>
              <a:rect b="b" l="0" r="r" t="0"/>
              <a:pathLst>
                <a:path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56" name="Google Shape;6489;p86">
            <a:extLst>
              <a:ext uri="{B1517D6C-7B00-43F0-A8F8-4F50FA705088}">
                <a16:creationId xmlns:a16="http://schemas.microsoft.com/office/drawing/2010/main" id="{955BB64B-C124-4588-8E44-E9F212552009}"/>
              </a:ext>
            </a:extLst>
          </p:cNvPr>
          <p:cNvGrpSpPr/>
          <p:nvPr/>
        </p:nvGrpSpPr>
        <p:grpSpPr>
          <a:xfrm rot="0">
            <a:off x="6650491" y="2882490"/>
            <a:ext cx="350079" cy="351320"/>
            <a:chOff x="4991425" y="3234750"/>
            <a:chExt cx="296174" cy="297225"/>
          </a:xfrm>
        </p:grpSpPr>
        <p:sp>
          <p:nvSpPr>
            <p:cNvPr id="357" name="Google Shape;6490;p86">
              <a:extLst>
                <a:ext uri="{318675A7-40AC-4112-BCE7-D0DB52748436}">
                  <a16:creationId xmlns:a16="http://schemas.microsoft.com/office/drawing/2010/main" id="{85158D38-ABB8-49A6-80B6-A0E07EDEA5CD}"/>
                </a:ext>
              </a:extLst>
            </p:cNvPr>
            <p:cNvSpPr/>
            <p:nvPr/>
          </p:nvSpPr>
          <p:spPr>
            <a:xfrm rot="0">
              <a:off x="5077275" y="3304450"/>
              <a:ext cx="122100" cy="99275"/>
            </a:xfrm>
            <a:custGeom>
              <a:avLst/>
              <a:gdLst/>
              <a:ahLst/>
              <a:cxnLst/>
              <a:rect b="b" l="0" r="r" t="0"/>
              <a:pathLst>
                <a:path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8" name="Google Shape;6491;p86">
              <a:extLst>
                <a:ext uri="{DDD5325A-31FF-4478-A1EE-B234A375500B}">
                  <a16:creationId xmlns:a16="http://schemas.microsoft.com/office/drawing/2010/main" id="{55370EEE-4039-4CFB-B4B6-944F6FF64A6C}"/>
                </a:ext>
              </a:extLst>
            </p:cNvPr>
            <p:cNvSpPr/>
            <p:nvPr/>
          </p:nvSpPr>
          <p:spPr>
            <a:xfrm rot="0">
              <a:off x="5121375" y="3339900"/>
              <a:ext cx="35475" cy="35475"/>
            </a:xfrm>
            <a:custGeom>
              <a:avLst/>
              <a:gdLst/>
              <a:ahLst/>
              <a:cxnLst/>
              <a:rect b="b" l="0" r="r" t="0"/>
              <a:pathLst>
                <a:path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9" name="Google Shape;6492;p86">
              <a:extLst>
                <a:ext uri="{96514DD1-FDFB-4DBF-B9CE-0663BDEB3F54}">
                  <a16:creationId xmlns:a16="http://schemas.microsoft.com/office/drawing/2010/main" id="{BBBD33D3-8F59-4676-B33F-6EAE9CF8B314}"/>
                </a:ext>
              </a:extLst>
            </p:cNvPr>
            <p:cNvSpPr/>
            <p:nvPr/>
          </p:nvSpPr>
          <p:spPr>
            <a:xfrm rot="0">
              <a:off x="5009550" y="3234750"/>
              <a:ext cx="259150" cy="261125"/>
            </a:xfrm>
            <a:custGeom>
              <a:avLst/>
              <a:gdLst/>
              <a:ahLst/>
              <a:cxnLst/>
              <a:rect b="b" l="0" r="r" t="0"/>
              <a:pathLst>
                <a:path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0" name="Google Shape;6493;p86">
              <a:extLst>
                <a:ext uri="{C13C439E-32B2-4F07-A705-8608FD1B0C72}">
                  <a16:creationId xmlns:a16="http://schemas.microsoft.com/office/drawing/2010/main" id="{A8FE839C-2C1E-408C-96F4-EF8065487C8B}"/>
                </a:ext>
              </a:extLst>
            </p:cNvPr>
            <p:cNvSpPr/>
            <p:nvPr/>
          </p:nvSpPr>
          <p:spPr>
            <a:xfrm rot="0">
              <a:off x="5105625" y="3391900"/>
              <a:ext cx="66975" cy="34675"/>
            </a:xfrm>
            <a:custGeom>
              <a:avLst/>
              <a:gdLst/>
              <a:ahLst/>
              <a:cxnLst/>
              <a:rect b="b" l="0" r="r" t="0"/>
              <a:pathLst>
                <a:path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1" name="Google Shape;6494;p86">
              <a:extLst>
                <a:ext uri="{9180CE6A-2319-48F2-BBC4-67D496710161}">
                  <a16:creationId xmlns:a16="http://schemas.microsoft.com/office/drawing/2010/main" id="{D9F0B9A0-6AE9-4A65-96F9-BFB0050266B1}"/>
                </a:ext>
              </a:extLst>
            </p:cNvPr>
            <p:cNvSpPr/>
            <p:nvPr/>
          </p:nvSpPr>
          <p:spPr>
            <a:xfrm rot="0">
              <a:off x="5192275" y="3443075"/>
              <a:ext cx="95325" cy="86974"/>
            </a:xfrm>
            <a:custGeom>
              <a:avLst/>
              <a:gdLst/>
              <a:ahLst/>
              <a:cxnLst/>
              <a:rect b="b" l="0" r="r" t="0"/>
              <a:pathLst>
                <a:path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2" name="Google Shape;6495;p86">
              <a:extLst>
                <a:ext uri="{73510964-953F-456E-AAA3-80A785659986}">
                  <a16:creationId xmlns:a16="http://schemas.microsoft.com/office/drawing/2010/main" id="{8E2C2962-944F-4738-99C7-303EA6665320}"/>
                </a:ext>
              </a:extLst>
            </p:cNvPr>
            <p:cNvSpPr/>
            <p:nvPr/>
          </p:nvSpPr>
          <p:spPr>
            <a:xfrm rot="0">
              <a:off x="4991425" y="3444650"/>
              <a:ext cx="95325" cy="87325"/>
            </a:xfrm>
            <a:custGeom>
              <a:avLst/>
              <a:gdLst/>
              <a:ahLst/>
              <a:cxnLst/>
              <a:rect b="b" l="0" r="r" t="0"/>
              <a:pathLst>
                <a:path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63" name="Google Shape;6496;p86">
            <a:extLst>
              <a:ext uri="{71847751-4377-4EC6-9E61-F2CA8AD9B8D2}">
                <a16:creationId xmlns:a16="http://schemas.microsoft.com/office/drawing/2010/main" id="{12382755-B779-46FA-BF43-571BE05A85DD}"/>
              </a:ext>
            </a:extLst>
          </p:cNvPr>
          <p:cNvGrpSpPr/>
          <p:nvPr/>
        </p:nvGrpSpPr>
        <p:grpSpPr>
          <a:xfrm rot="0">
            <a:off x="6650491" y="3352053"/>
            <a:ext cx="350079" cy="308177"/>
            <a:chOff x="4991425" y="3617150"/>
            <a:chExt cx="296174" cy="260725"/>
          </a:xfrm>
        </p:grpSpPr>
        <p:sp>
          <p:nvSpPr>
            <p:cNvPr id="364" name="Google Shape;6497;p86">
              <a:extLst>
                <a:ext uri="{48BE5E3B-BA43-4053-91F1-5E37CC99D20F}">
                  <a16:creationId xmlns:a16="http://schemas.microsoft.com/office/drawing/2010/main" id="{BE897968-1388-44D2-8BB8-2C24C2B15092}"/>
                </a:ext>
              </a:extLst>
            </p:cNvPr>
            <p:cNvSpPr/>
            <p:nvPr/>
          </p:nvSpPr>
          <p:spPr>
            <a:xfrm rot="0">
              <a:off x="5069400" y="3738449"/>
              <a:ext cx="139425" cy="139425"/>
            </a:xfrm>
            <a:custGeom>
              <a:avLst/>
              <a:gdLst/>
              <a:ahLst/>
              <a:cxnLst/>
              <a:rect b="b" l="0" r="r" t="0"/>
              <a:pathLst>
                <a:path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5" name="Google Shape;6498;p86">
              <a:extLst>
                <a:ext uri="{9B9C2976-62C7-4174-ABDE-05EC1BA06927}">
                  <a16:creationId xmlns:a16="http://schemas.microsoft.com/office/drawing/2010/main" id="{404F0730-E9BA-46BD-A82F-15B2B7047766}"/>
                </a:ext>
              </a:extLst>
            </p:cNvPr>
            <p:cNvSpPr/>
            <p:nvPr/>
          </p:nvSpPr>
          <p:spPr>
            <a:xfrm rot="0">
              <a:off x="5200150" y="3617150"/>
              <a:ext cx="69324" cy="69324"/>
            </a:xfrm>
            <a:custGeom>
              <a:avLst/>
              <a:gdLst/>
              <a:ahLst/>
              <a:cxnLst/>
              <a:rect b="b" l="0" r="r" t="0"/>
              <a:pathLst>
                <a:path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6" name="Google Shape;6499;p86">
              <a:extLst>
                <a:ext uri="{04A9BC5A-3EEB-40E3-98F4-170EC93270BD}">
                  <a16:creationId xmlns:a16="http://schemas.microsoft.com/office/drawing/2010/main" id="{38375AC9-938F-49AC-81C6-7A1CB7F1AD1F}"/>
                </a:ext>
              </a:extLst>
            </p:cNvPr>
            <p:cNvSpPr/>
            <p:nvPr/>
          </p:nvSpPr>
          <p:spPr>
            <a:xfrm rot="0">
              <a:off x="5009550" y="3617150"/>
              <a:ext cx="68525" cy="69324"/>
            </a:xfrm>
            <a:custGeom>
              <a:avLst/>
              <a:gdLst/>
              <a:ahLst/>
              <a:cxnLst/>
              <a:rect b="b" l="0" r="r" t="0"/>
              <a:pathLst>
                <a:path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7" name="Google Shape;6500;p86">
              <a:extLst>
                <a:ext uri="{C9874AD1-F031-469D-BFBE-C5EA538340E9}">
                  <a16:creationId xmlns:a16="http://schemas.microsoft.com/office/drawing/2010/main" id="{897B35F8-5361-4937-97AD-B4C9BF21A368}"/>
                </a:ext>
              </a:extLst>
            </p:cNvPr>
            <p:cNvSpPr/>
            <p:nvPr/>
          </p:nvSpPr>
          <p:spPr>
            <a:xfrm rot="0">
              <a:off x="4991425" y="3686450"/>
              <a:ext cx="104775" cy="52025"/>
            </a:xfrm>
            <a:custGeom>
              <a:avLst/>
              <a:gdLst/>
              <a:ahLst/>
              <a:cxnLst/>
              <a:rect b="b" l="0" r="r" t="0"/>
              <a:pathLst>
                <a:path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8" name="Google Shape;6501;p86">
              <a:extLst>
                <a:ext uri="{6E231288-8634-4DCF-980D-744ADCE16C5E}">
                  <a16:creationId xmlns:a16="http://schemas.microsoft.com/office/drawing/2010/main" id="{5F433BA3-F796-4C5A-8A3A-9E172F93EF3C}"/>
                </a:ext>
              </a:extLst>
            </p:cNvPr>
            <p:cNvSpPr/>
            <p:nvPr/>
          </p:nvSpPr>
          <p:spPr>
            <a:xfrm rot="0">
              <a:off x="5183600" y="3686450"/>
              <a:ext cx="103999" cy="52025"/>
            </a:xfrm>
            <a:custGeom>
              <a:avLst/>
              <a:gdLst/>
              <a:ahLst/>
              <a:cxnLst/>
              <a:rect b="b" l="0" r="r" t="0"/>
              <a:pathLst>
                <a:path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9" name="Google Shape;6502;p86">
              <a:extLst>
                <a:ext uri="{FC602FF5-C522-4D2C-96B7-98CDA2C944CF}">
                  <a16:creationId xmlns:a16="http://schemas.microsoft.com/office/drawing/2010/main" id="{7E98EDCC-8EB7-481C-A7D3-63FC5FA53929}"/>
                </a:ext>
              </a:extLst>
            </p:cNvPr>
            <p:cNvSpPr/>
            <p:nvPr/>
          </p:nvSpPr>
          <p:spPr>
            <a:xfrm rot="0">
              <a:off x="5187549" y="3755775"/>
              <a:ext cx="100050" cy="52800"/>
            </a:xfrm>
            <a:custGeom>
              <a:avLst/>
              <a:gdLst/>
              <a:ahLst/>
              <a:cxnLst/>
              <a:rect b="b" l="0" r="r" t="0"/>
              <a:pathLst>
                <a:path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0" name="Google Shape;6503;p86">
              <a:extLst>
                <a:ext uri="{D7178D79-271F-403A-B3CC-2A3E3E9A3074}">
                  <a16:creationId xmlns:a16="http://schemas.microsoft.com/office/drawing/2010/main" id="{85A61053-87AF-4266-8DFF-F69390B0884E}"/>
                </a:ext>
              </a:extLst>
            </p:cNvPr>
            <p:cNvSpPr/>
            <p:nvPr/>
          </p:nvSpPr>
          <p:spPr>
            <a:xfrm rot="0">
              <a:off x="4991425" y="3755775"/>
              <a:ext cx="100850" cy="51999"/>
            </a:xfrm>
            <a:custGeom>
              <a:avLst/>
              <a:gdLst/>
              <a:ahLst/>
              <a:cxnLst/>
              <a:rect b="b" l="0" r="r" t="0"/>
              <a:pathLst>
                <a:path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1" name="Google Shape;6504;p86">
            <a:extLst>
              <a:ext uri="{08FDAA6B-AE44-4BE2-99CF-96FF4F481290}">
                <a16:creationId xmlns:a16="http://schemas.microsoft.com/office/drawing/2010/main" id="{090FA7FC-349B-4603-BAEF-7A920C7D1AA7}"/>
              </a:ext>
            </a:extLst>
          </p:cNvPr>
          <p:cNvGrpSpPr/>
          <p:nvPr/>
        </p:nvGrpSpPr>
        <p:grpSpPr>
          <a:xfrm rot="0">
            <a:off x="6727764" y="3807644"/>
            <a:ext cx="195532" cy="349163"/>
            <a:chOff x="5056800" y="3962900"/>
            <a:chExt cx="165425" cy="295400"/>
          </a:xfrm>
        </p:grpSpPr>
        <p:sp>
          <p:nvSpPr>
            <p:cNvPr id="372" name="Google Shape;6505;p86">
              <a:extLst>
                <a:ext uri="{B44E71AC-BE13-47C7-A240-DCBF340310F5}">
                  <a16:creationId xmlns:a16="http://schemas.microsoft.com/office/drawing/2010/main" id="{EA3FD292-53CE-486D-BBE6-9B54ECFA09A2}"/>
                </a:ext>
              </a:extLst>
            </p:cNvPr>
            <p:cNvSpPr/>
            <p:nvPr/>
          </p:nvSpPr>
          <p:spPr>
            <a:xfrm rot="0">
              <a:off x="5155250" y="4042449"/>
              <a:ext cx="66975" cy="104800"/>
            </a:xfrm>
            <a:custGeom>
              <a:avLst/>
              <a:gdLst/>
              <a:ahLst/>
              <a:cxnLst/>
              <a:rect b="b" l="0" r="r" t="0"/>
              <a:pathLst>
                <a:path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3" name="Google Shape;6506;p86">
              <a:extLst>
                <a:ext uri="{BA78EED0-93A0-4E7D-A1FB-34F755BF738A}">
                  <a16:creationId xmlns:a16="http://schemas.microsoft.com/office/drawing/2010/main" id="{66C0458D-5A36-46EB-BC1E-8AE0DD06548F}"/>
                </a:ext>
              </a:extLst>
            </p:cNvPr>
            <p:cNvSpPr/>
            <p:nvPr/>
          </p:nvSpPr>
          <p:spPr>
            <a:xfrm rot="0">
              <a:off x="5065450" y="3962900"/>
              <a:ext cx="88250" cy="52025"/>
            </a:xfrm>
            <a:custGeom>
              <a:avLst/>
              <a:gdLst/>
              <a:ahLst/>
              <a:cxnLst/>
              <a:rect b="b" l="0" r="r" t="0"/>
              <a:pathLst>
                <a:path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4" name="Google Shape;6507;p86">
              <a:extLst>
                <a:ext uri="{63B404F2-D1D9-4263-A7D5-7F4C6EC6A5BE}">
                  <a16:creationId xmlns:a16="http://schemas.microsoft.com/office/drawing/2010/main" id="{0F685AFD-2684-44DC-9D5E-6CE4CE31BFB1}"/>
                </a:ext>
              </a:extLst>
            </p:cNvPr>
            <p:cNvSpPr/>
            <p:nvPr/>
          </p:nvSpPr>
          <p:spPr>
            <a:xfrm rot="0">
              <a:off x="5056800" y="4032224"/>
              <a:ext cx="103999" cy="226075"/>
            </a:xfrm>
            <a:custGeom>
              <a:avLst/>
              <a:gdLst/>
              <a:ahLst/>
              <a:cxnLst/>
              <a:rect b="b" l="0" r="r" t="0"/>
              <a:pathLst>
                <a:path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5" name="Google Shape;6508;p86">
            <a:extLst>
              <a:ext uri="{949C1275-4105-4011-A6CD-35ED25A586FB}">
                <a16:creationId xmlns:a16="http://schemas.microsoft.com/office/drawing/2010/main" id="{22347483-90C6-4F6C-B622-CD961846D492}"/>
              </a:ext>
            </a:extLst>
          </p:cNvPr>
          <p:cNvGrpSpPr/>
          <p:nvPr/>
        </p:nvGrpSpPr>
        <p:grpSpPr>
          <a:xfrm rot="0">
            <a:off x="7979062" y="3807660"/>
            <a:ext cx="350995" cy="349133"/>
            <a:chOff x="6168925" y="3936924"/>
            <a:chExt cx="296949" cy="295375"/>
          </a:xfrm>
        </p:grpSpPr>
        <p:sp>
          <p:nvSpPr>
            <p:cNvPr id="376" name="Google Shape;6509;p86">
              <a:extLst>
                <a:ext uri="{C0F0563E-2E8B-437D-B506-5D77727E1F4E}">
                  <a16:creationId xmlns:a16="http://schemas.microsoft.com/office/drawing/2010/main" id="{199AD237-CC97-40E1-8AB3-00A81DDF3647}"/>
                </a:ext>
              </a:extLst>
            </p:cNvPr>
            <p:cNvSpPr/>
            <p:nvPr/>
          </p:nvSpPr>
          <p:spPr>
            <a:xfrm rot="0">
              <a:off x="6220900" y="4164550"/>
              <a:ext cx="18149" cy="18125"/>
            </a:xfrm>
            <a:custGeom>
              <a:avLst/>
              <a:gdLst/>
              <a:ahLst/>
              <a:cxnLst/>
              <a:rect b="b" l="0" r="r" t="0"/>
              <a:pathLst>
                <a:path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7" name="Google Shape;6510;p86">
              <a:extLst>
                <a:ext uri="{7C73C932-9AE0-4E00-950F-C00EC059F4C1}">
                  <a16:creationId xmlns:a16="http://schemas.microsoft.com/office/drawing/2010/main" id="{FC963A3C-F75C-4A9B-B48E-0885BF2441B9}"/>
                </a:ext>
              </a:extLst>
            </p:cNvPr>
            <p:cNvSpPr/>
            <p:nvPr/>
          </p:nvSpPr>
          <p:spPr>
            <a:xfrm rot="0">
              <a:off x="6168925" y="3972375"/>
              <a:ext cx="227649" cy="259925"/>
            </a:xfrm>
            <a:custGeom>
              <a:avLst/>
              <a:gdLst/>
              <a:ahLst/>
              <a:cxnLst/>
              <a:rect b="b" l="0" r="r" t="0"/>
              <a:pathLst>
                <a:path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8" name="Google Shape;6511;p86">
              <a:extLst>
                <a:ext uri="{6A0D96AB-06C3-47A0-9084-174B22DD3A17}">
                  <a16:creationId xmlns:a16="http://schemas.microsoft.com/office/drawing/2010/main" id="{39DC859E-CD12-4854-9B40-66062075350C}"/>
                </a:ext>
              </a:extLst>
            </p:cNvPr>
            <p:cNvSpPr/>
            <p:nvPr/>
          </p:nvSpPr>
          <p:spPr>
            <a:xfrm rot="0">
              <a:off x="6228775" y="3936924"/>
              <a:ext cx="106350" cy="53575"/>
            </a:xfrm>
            <a:custGeom>
              <a:avLst/>
              <a:gdLst/>
              <a:ahLst/>
              <a:cxnLst/>
              <a:rect b="b" l="0" r="r" t="0"/>
              <a:pathLst>
                <a:path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9" name="Google Shape;6512;p86">
              <a:extLst>
                <a:ext uri="{BE8E712C-269D-49C7-977C-BB5A48EA869D}">
                  <a16:creationId xmlns:a16="http://schemas.microsoft.com/office/drawing/2010/main" id="{8ED0AE81-4E2E-4043-913B-B5EA2BAD42CC}"/>
                </a:ext>
              </a:extLst>
            </p:cNvPr>
            <p:cNvSpPr/>
            <p:nvPr/>
          </p:nvSpPr>
          <p:spPr>
            <a:xfrm rot="0">
              <a:off x="6412300" y="4059000"/>
              <a:ext cx="51999" cy="105575"/>
            </a:xfrm>
            <a:custGeom>
              <a:avLst/>
              <a:gdLst/>
              <a:ahLst/>
              <a:cxnLst/>
              <a:rect b="b" l="0" r="r" t="0"/>
              <a:pathLst>
                <a:path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0" name="Google Shape;6513;p86">
              <a:extLst>
                <a:ext uri="{B4C1C5E1-49D2-4E42-9F88-C6B42F85F885}">
                  <a16:creationId xmlns:a16="http://schemas.microsoft.com/office/drawing/2010/main" id="{69A316FC-C781-409E-B977-42A0A0829262}"/>
                </a:ext>
              </a:extLst>
            </p:cNvPr>
            <p:cNvSpPr/>
            <p:nvPr/>
          </p:nvSpPr>
          <p:spPr>
            <a:xfrm rot="0">
              <a:off x="6413874" y="4007025"/>
              <a:ext cx="51999" cy="34675"/>
            </a:xfrm>
            <a:custGeom>
              <a:avLst/>
              <a:gdLst/>
              <a:ahLst/>
              <a:cxnLst/>
              <a:rect b="b" l="0" r="r" t="0"/>
              <a:pathLst>
                <a:path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1" name="Google Shape;6514;p86">
              <a:extLst>
                <a:ext uri="{05D52704-54B7-49F6-9AF6-13ECDAA40A89}">
                  <a16:creationId xmlns:a16="http://schemas.microsoft.com/office/drawing/2010/main" id="{747CB969-EBA5-47EE-80B1-C42FF021D0DB}"/>
                </a:ext>
              </a:extLst>
            </p:cNvPr>
            <p:cNvSpPr/>
            <p:nvPr/>
          </p:nvSpPr>
          <p:spPr>
            <a:xfrm rot="0">
              <a:off x="6417800" y="4173200"/>
              <a:ext cx="43350" cy="43350"/>
            </a:xfrm>
            <a:custGeom>
              <a:avLst/>
              <a:gdLst/>
              <a:ahLst/>
              <a:cxnLst/>
              <a:rect b="b" l="0" r="r" t="0"/>
              <a:pathLst>
                <a:path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2" name="Google Shape;6515;p86">
            <a:extLst>
              <a:ext uri="{D8FF6E59-C773-4385-AA91-207991028B73}">
                <a16:creationId xmlns:a16="http://schemas.microsoft.com/office/drawing/2010/main" id="{797E9852-94F0-42EB-8940-7EEB91C446E2}"/>
              </a:ext>
            </a:extLst>
          </p:cNvPr>
          <p:cNvGrpSpPr/>
          <p:nvPr/>
        </p:nvGrpSpPr>
        <p:grpSpPr>
          <a:xfrm rot="0">
            <a:off x="6192756" y="1531845"/>
            <a:ext cx="348187" cy="349133"/>
            <a:chOff x="1674750" y="3254050"/>
            <a:chExt cx="294574" cy="295375"/>
          </a:xfrm>
        </p:grpSpPr>
        <p:sp>
          <p:nvSpPr>
            <p:cNvPr id="383" name="Google Shape;6516;p86">
              <a:extLst>
                <a:ext uri="{0976399C-615F-4114-B2D9-90F67D7728ED}">
                  <a16:creationId xmlns:a16="http://schemas.microsoft.com/office/drawing/2010/main" id="{7FDC8911-24C8-4F06-88C8-17AF4CEDD952}"/>
                </a:ext>
              </a:extLst>
            </p:cNvPr>
            <p:cNvSpPr/>
            <p:nvPr/>
          </p:nvSpPr>
          <p:spPr>
            <a:xfrm rot="0">
              <a:off x="1691275" y="3351700"/>
              <a:ext cx="278050" cy="197725"/>
            </a:xfrm>
            <a:custGeom>
              <a:avLst/>
              <a:gdLst/>
              <a:ahLst/>
              <a:cxnLst/>
              <a:rect b="b" l="0" r="r" t="0"/>
              <a:pathLst>
                <a:path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4" name="Google Shape;6517;p86">
              <a:extLst>
                <a:ext uri="{BE0B23C4-CA51-446E-95BA-DBD39444C797}">
                  <a16:creationId xmlns:a16="http://schemas.microsoft.com/office/drawing/2010/main" id="{39BB34D5-0FA9-4237-A6C9-9B300201B449}"/>
                </a:ext>
              </a:extLst>
            </p:cNvPr>
            <p:cNvSpPr/>
            <p:nvPr/>
          </p:nvSpPr>
          <p:spPr>
            <a:xfrm rot="0">
              <a:off x="1674750" y="3254050"/>
              <a:ext cx="277250" cy="197900"/>
            </a:xfrm>
            <a:custGeom>
              <a:avLst/>
              <a:gdLst/>
              <a:ahLst/>
              <a:cxnLst/>
              <a:rect b="b" l="0" r="r" t="0"/>
              <a:pathLst>
                <a:path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5" name="Google Shape;6518;p86">
              <a:extLst>
                <a:ext uri="{4F72C781-5A4F-42C2-BCDA-D1BE3B7E51D7}">
                  <a16:creationId xmlns:a16="http://schemas.microsoft.com/office/drawing/2010/main" id="{94589339-DB44-4C37-93AC-6683C8047CE0}"/>
                </a:ext>
              </a:extLst>
            </p:cNvPr>
            <p:cNvSpPr/>
            <p:nvPr/>
          </p:nvSpPr>
          <p:spPr>
            <a:xfrm rot="0">
              <a:off x="1727500" y="3306825"/>
              <a:ext cx="189075" cy="189050"/>
            </a:xfrm>
            <a:custGeom>
              <a:avLst/>
              <a:gdLst/>
              <a:ahLst/>
              <a:cxnLst/>
              <a:rect b="b" l="0" r="r" t="0"/>
              <a:pathLst>
                <a:path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6" name="Google Shape;6519;p86">
            <a:extLst>
              <a:ext uri="{DF1D96B1-D4B3-47E4-8C1D-6E241F7C9807}">
                <a16:creationId xmlns:a16="http://schemas.microsoft.com/office/drawing/2010/main" id="{845652FF-A4F0-4596-B6AB-93F8DD4821DD}"/>
              </a:ext>
            </a:extLst>
          </p:cNvPr>
          <p:cNvGrpSpPr/>
          <p:nvPr/>
        </p:nvGrpSpPr>
        <p:grpSpPr>
          <a:xfrm rot="0">
            <a:off x="6207176" y="1972435"/>
            <a:ext cx="319347" cy="349133"/>
            <a:chOff x="1687350" y="3618725"/>
            <a:chExt cx="270174" cy="295375"/>
          </a:xfrm>
        </p:grpSpPr>
        <p:sp>
          <p:nvSpPr>
            <p:cNvPr id="387" name="Google Shape;6520;p86">
              <a:extLst>
                <a:ext uri="{0EB9AB5C-C420-4CF8-98CF-C659E0616A80}">
                  <a16:creationId xmlns:a16="http://schemas.microsoft.com/office/drawing/2010/main" id="{85EC367D-A9A7-46C6-8D5E-92821CCFFEFE}"/>
                </a:ext>
              </a:extLst>
            </p:cNvPr>
            <p:cNvSpPr/>
            <p:nvPr/>
          </p:nvSpPr>
          <p:spPr>
            <a:xfrm rot="0">
              <a:off x="1829900" y="3808550"/>
              <a:ext cx="18149" cy="35450"/>
            </a:xfrm>
            <a:custGeom>
              <a:avLst/>
              <a:gdLst/>
              <a:ahLst/>
              <a:cxnLst/>
              <a:rect b="b" l="0" r="r" t="0"/>
              <a:pathLst>
                <a:path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8" name="Google Shape;6521;p86">
              <a:extLst>
                <a:ext uri="{7EC0DD33-FDE4-469F-9C21-8E6DB0748A28}">
                  <a16:creationId xmlns:a16="http://schemas.microsoft.com/office/drawing/2010/main" id="{D0BE3DFA-E15B-4AC7-B3B1-D4805F9CD50B}"/>
                </a:ext>
              </a:extLst>
            </p:cNvPr>
            <p:cNvSpPr/>
            <p:nvPr/>
          </p:nvSpPr>
          <p:spPr>
            <a:xfrm rot="0">
              <a:off x="1795250" y="3755775"/>
              <a:ext cx="18125" cy="35450"/>
            </a:xfrm>
            <a:custGeom>
              <a:avLst/>
              <a:gdLst/>
              <a:ahLst/>
              <a:cxnLst/>
              <a:rect b="b" l="0" r="r" t="0"/>
              <a:pathLst>
                <a:path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9" name="Google Shape;6522;p86">
              <a:extLst>
                <a:ext uri="{39B48FC5-5422-43F9-BCC8-3ACBCBFBBE06}">
                  <a16:creationId xmlns:a16="http://schemas.microsoft.com/office/drawing/2010/main" id="{E49BCB17-6381-42E4-A863-386F4F2C86B3}"/>
                </a:ext>
              </a:extLst>
            </p:cNvPr>
            <p:cNvSpPr/>
            <p:nvPr/>
          </p:nvSpPr>
          <p:spPr>
            <a:xfrm rot="0">
              <a:off x="1687350" y="3618725"/>
              <a:ext cx="270174" cy="295375"/>
            </a:xfrm>
            <a:custGeom>
              <a:avLst/>
              <a:gdLst/>
              <a:ahLst/>
              <a:cxnLst/>
              <a:rect b="b" l="0" r="r" t="0"/>
              <a:pathLst>
                <a:path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0" name="Google Shape;6523;p86">
            <a:extLst>
              <a:ext uri="{F4E91C2D-4DD8-481F-9F6F-82FDCD794F24}">
                <a16:creationId xmlns:a16="http://schemas.microsoft.com/office/drawing/2010/main" id="{B4BB548C-1CD8-475E-9012-2E43EC807DB5}"/>
              </a:ext>
            </a:extLst>
          </p:cNvPr>
          <p:cNvGrpSpPr/>
          <p:nvPr/>
        </p:nvGrpSpPr>
        <p:grpSpPr>
          <a:xfrm rot="0">
            <a:off x="6190880" y="2418916"/>
            <a:ext cx="351940" cy="349133"/>
            <a:chOff x="1672375" y="3982600"/>
            <a:chExt cx="297750" cy="295375"/>
          </a:xfrm>
        </p:grpSpPr>
        <p:sp>
          <p:nvSpPr>
            <p:cNvPr id="391" name="Google Shape;6524;p86">
              <a:extLst>
                <a:ext uri="{DAAE7411-7735-4D33-87D0-74AB45794AC0}">
                  <a16:creationId xmlns:a16="http://schemas.microsoft.com/office/drawing/2010/main" id="{406A2BF1-99AE-4D53-AB37-7CB69D05F85B}"/>
                </a:ext>
              </a:extLst>
            </p:cNvPr>
            <p:cNvSpPr/>
            <p:nvPr/>
          </p:nvSpPr>
          <p:spPr>
            <a:xfrm rot="0">
              <a:off x="1796825" y="3982600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2" name="Google Shape;6525;p86">
              <a:extLst>
                <a:ext uri="{07BE79B5-279C-4D68-BB40-BB3DF8714A3C}">
                  <a16:creationId xmlns:a16="http://schemas.microsoft.com/office/drawing/2010/main" id="{259CC43D-A1EC-47B7-9B23-48646DA3E5DA}"/>
                </a:ext>
              </a:extLst>
            </p:cNvPr>
            <p:cNvSpPr/>
            <p:nvPr/>
          </p:nvSpPr>
          <p:spPr>
            <a:xfrm rot="0">
              <a:off x="1672375" y="4092075"/>
              <a:ext cx="297750" cy="185900"/>
            </a:xfrm>
            <a:custGeom>
              <a:avLst/>
              <a:gdLst/>
              <a:ahLst/>
              <a:cxnLst/>
              <a:rect b="b" l="0" r="r" t="0"/>
              <a:pathLst>
                <a:path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3" name="Google Shape;6526;p86">
              <a:extLst>
                <a:ext uri="{DAD84C11-C9B2-4173-8185-AF6D00F2979B}">
                  <a16:creationId xmlns:a16="http://schemas.microsoft.com/office/drawing/2010/main" id="{2DAAF661-FC08-4FD6-A9B8-56EAD9535E02}"/>
                </a:ext>
              </a:extLst>
            </p:cNvPr>
            <p:cNvSpPr/>
            <p:nvPr/>
          </p:nvSpPr>
          <p:spPr>
            <a:xfrm rot="0">
              <a:off x="1778700" y="4051124"/>
              <a:ext cx="86674" cy="69324"/>
            </a:xfrm>
            <a:custGeom>
              <a:avLst/>
              <a:gdLst/>
              <a:ahLst/>
              <a:cxnLst/>
              <a:rect b="b" l="0" r="r" t="0"/>
              <a:pathLst>
                <a:path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4" name="Google Shape;6527;p86">
            <a:extLst>
              <a:ext uri="{920ACB8F-7606-42C5-ACFD-31084406E1EE}">
                <a16:creationId xmlns:a16="http://schemas.microsoft.com/office/drawing/2010/main" id="{656DF0F3-59B7-4565-98A7-68CC0AD0E08A}"/>
              </a:ext>
            </a:extLst>
          </p:cNvPr>
          <p:cNvGrpSpPr/>
          <p:nvPr/>
        </p:nvGrpSpPr>
        <p:grpSpPr>
          <a:xfrm rot="0">
            <a:off x="4882872" y="2883111"/>
            <a:ext cx="350079" cy="350079"/>
            <a:chOff x="3497300" y="3227275"/>
            <a:chExt cx="296174" cy="296174"/>
          </a:xfrm>
        </p:grpSpPr>
        <p:sp>
          <p:nvSpPr>
            <p:cNvPr id="395" name="Google Shape;6528;p86">
              <a:extLst>
                <a:ext uri="{AA6947E8-3DC5-4BE6-A264-030564D637F7}">
                  <a16:creationId xmlns:a16="http://schemas.microsoft.com/office/drawing/2010/main" id="{0991C000-A0C6-4538-95E5-FF89378D5C37}"/>
                </a:ext>
              </a:extLst>
            </p:cNvPr>
            <p:cNvSpPr/>
            <p:nvPr/>
          </p:nvSpPr>
          <p:spPr>
            <a:xfrm rot="0">
              <a:off x="3609925" y="3339900"/>
              <a:ext cx="69350" cy="68550"/>
            </a:xfrm>
            <a:custGeom>
              <a:avLst/>
              <a:gdLst/>
              <a:ahLst/>
              <a:cxnLst/>
              <a:rect b="b" l="0" r="r" t="0"/>
              <a:pathLst>
                <a:path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6529;p86">
              <a:extLst>
                <a:ext uri="{E0477D39-50E2-4200-8F46-906F54146F11}">
                  <a16:creationId xmlns:a16="http://schemas.microsoft.com/office/drawing/2010/main" id="{CEAA6BF0-C3C2-42A1-8AAC-F254B6BC2B8A}"/>
                </a:ext>
              </a:extLst>
            </p:cNvPr>
            <p:cNvSpPr/>
            <p:nvPr/>
          </p:nvSpPr>
          <p:spPr>
            <a:xfrm rot="0">
              <a:off x="3531175" y="3227275"/>
              <a:ext cx="86650" cy="86674"/>
            </a:xfrm>
            <a:custGeom>
              <a:avLst/>
              <a:gdLst/>
              <a:ahLst/>
              <a:cxnLst/>
              <a:rect b="b" l="0" r="r" t="0"/>
              <a:pathLst>
                <a:path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6530;p86">
              <a:extLst>
                <a:ext uri="{B3E53F62-2320-430F-9F0E-C2F91959B6F3}">
                  <a16:creationId xmlns:a16="http://schemas.microsoft.com/office/drawing/2010/main" id="{811BFD66-1403-49CF-B956-E8FC62AEF82A}"/>
                </a:ext>
              </a:extLst>
            </p:cNvPr>
            <p:cNvSpPr/>
            <p:nvPr/>
          </p:nvSpPr>
          <p:spPr>
            <a:xfrm rot="0">
              <a:off x="3670575" y="3227275"/>
              <a:ext cx="86674" cy="86674"/>
            </a:xfrm>
            <a:custGeom>
              <a:avLst/>
              <a:gdLst/>
              <a:ahLst/>
              <a:cxnLst/>
              <a:rect b="b" l="0" r="r" t="0"/>
              <a:pathLst>
                <a:path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6531;p86">
              <a:extLst>
                <a:ext uri="{D290F283-C308-4D1E-B18C-AC69F9E78680}">
                  <a16:creationId xmlns:a16="http://schemas.microsoft.com/office/drawing/2010/main" id="{CDEAE966-17C5-441F-8050-B914053CE50E}"/>
                </a:ext>
              </a:extLst>
            </p:cNvPr>
            <p:cNvSpPr/>
            <p:nvPr/>
          </p:nvSpPr>
          <p:spPr>
            <a:xfrm rot="0">
              <a:off x="3622525" y="3421825"/>
              <a:ext cx="41775" cy="25225"/>
            </a:xfrm>
            <a:custGeom>
              <a:avLst/>
              <a:gdLst/>
              <a:ahLst/>
              <a:cxnLst/>
              <a:rect b="b" l="0" r="r" t="0"/>
              <a:pathLst>
                <a:path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9" name="Google Shape;6532;p86">
              <a:extLst>
                <a:ext uri="{0931BEC2-436D-4F6F-AD08-3B50D8BFCB18}">
                  <a16:creationId xmlns:a16="http://schemas.microsoft.com/office/drawing/2010/main" id="{5DC1E6E3-999D-4397-A648-2BADAE04262D}"/>
                </a:ext>
              </a:extLst>
            </p:cNvPr>
            <p:cNvSpPr/>
            <p:nvPr/>
          </p:nvSpPr>
          <p:spPr>
            <a:xfrm rot="0">
              <a:off x="3566600" y="3416300"/>
              <a:ext cx="70125" cy="106350"/>
            </a:xfrm>
            <a:custGeom>
              <a:avLst/>
              <a:gdLst/>
              <a:ahLst/>
              <a:cxnLst/>
              <a:rect b="b" l="0" r="r" t="0"/>
              <a:pathLst>
                <a:path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0" name="Google Shape;6533;p86">
              <a:extLst>
                <a:ext uri="{73696783-E481-4ADD-92BF-3464172A7B72}">
                  <a16:creationId xmlns:a16="http://schemas.microsoft.com/office/drawing/2010/main" id="{5A5E3B20-8201-4520-9D65-8E23040D27D2}"/>
                </a:ext>
              </a:extLst>
            </p:cNvPr>
            <p:cNvSpPr/>
            <p:nvPr/>
          </p:nvSpPr>
          <p:spPr>
            <a:xfrm rot="0">
              <a:off x="3653250" y="3417100"/>
              <a:ext cx="70125" cy="106350"/>
            </a:xfrm>
            <a:custGeom>
              <a:avLst/>
              <a:gdLst/>
              <a:ahLst/>
              <a:cxnLst/>
              <a:rect b="b" l="0" r="r" t="0"/>
              <a:pathLst>
                <a:path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6534;p86">
              <a:extLst>
                <a:ext uri="{FB9D4AB4-CB58-4171-8B15-237DEE131984}">
                  <a16:creationId xmlns:a16="http://schemas.microsoft.com/office/drawing/2010/main" id="{32F7B620-472B-45D8-9B21-8FA061C00FA4}"/>
                </a:ext>
              </a:extLst>
            </p:cNvPr>
            <p:cNvSpPr/>
            <p:nvPr/>
          </p:nvSpPr>
          <p:spPr>
            <a:xfrm rot="0">
              <a:off x="3655625" y="3310775"/>
              <a:ext cx="137850" cy="108700"/>
            </a:xfrm>
            <a:custGeom>
              <a:avLst/>
              <a:gdLst/>
              <a:ahLst/>
              <a:cxnLst/>
              <a:rect b="b" l="0" r="r" t="0"/>
              <a:pathLst>
                <a:path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2" name="Google Shape;6535;p86">
              <a:extLst>
                <a:ext uri="{DB76AA20-ADE1-488A-A82D-4BF0EDA2E25E}">
                  <a16:creationId xmlns:a16="http://schemas.microsoft.com/office/drawing/2010/main" id="{E1BD3179-16A0-4327-841B-3384C23D636E}"/>
                </a:ext>
              </a:extLst>
            </p:cNvPr>
            <p:cNvSpPr/>
            <p:nvPr/>
          </p:nvSpPr>
          <p:spPr>
            <a:xfrm rot="0">
              <a:off x="3497300" y="3309975"/>
              <a:ext cx="136274" cy="108725"/>
            </a:xfrm>
            <a:custGeom>
              <a:avLst/>
              <a:gdLst/>
              <a:ahLst/>
              <a:cxnLst/>
              <a:rect b="b" l="0" r="r" t="0"/>
              <a:pathLst>
                <a:path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03" name="Google Shape;6536;p86">
            <a:extLst>
              <a:ext uri="{C59F748B-19A4-4D70-8DAB-C58225DE21A0}">
                <a16:creationId xmlns:a16="http://schemas.microsoft.com/office/drawing/2010/main" id="{5434B1D5-969A-4E96-BE0C-9A95503BBD64}"/>
              </a:ext>
            </a:extLst>
          </p:cNvPr>
          <p:cNvGrpSpPr/>
          <p:nvPr/>
        </p:nvGrpSpPr>
        <p:grpSpPr>
          <a:xfrm rot="0">
            <a:off x="4883345" y="3332506"/>
            <a:ext cx="349133" cy="347272"/>
            <a:chOff x="3497300" y="3591950"/>
            <a:chExt cx="295375" cy="293799"/>
          </a:xfrm>
        </p:grpSpPr>
        <p:sp>
          <p:nvSpPr>
            <p:cNvPr id="404" name="Google Shape;6537;p86">
              <a:extLst>
                <a:ext uri="{DA4604B2-A44D-432E-8E29-8C20ABA650E4}">
                  <a16:creationId xmlns:a16="http://schemas.microsoft.com/office/drawing/2010/main" id="{8B484FBB-F720-4517-AF4F-6D5EE1A2701B}"/>
                </a:ext>
              </a:extLst>
            </p:cNvPr>
            <p:cNvSpPr/>
            <p:nvPr/>
          </p:nvSpPr>
          <p:spPr>
            <a:xfrm rot="0">
              <a:off x="3628825" y="3724275"/>
              <a:ext cx="18149" cy="16550"/>
            </a:xfrm>
            <a:custGeom>
              <a:avLst/>
              <a:gdLst/>
              <a:ahLst/>
              <a:cxnLst/>
              <a:rect b="b" l="0" r="r" t="0"/>
              <a:pathLst>
                <a:path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5" name="Google Shape;6538;p86">
              <a:extLst>
                <a:ext uri="{B9083A80-98C2-45C9-A47A-7B015D201C42}">
                  <a16:creationId xmlns:a16="http://schemas.microsoft.com/office/drawing/2010/main" id="{2948FFF1-DB26-4E37-97F3-31DDA19D3CD6}"/>
                </a:ext>
              </a:extLst>
            </p:cNvPr>
            <p:cNvSpPr/>
            <p:nvPr/>
          </p:nvSpPr>
          <p:spPr>
            <a:xfrm rot="0">
              <a:off x="3590250" y="3689399"/>
              <a:ext cx="94525" cy="86674"/>
            </a:xfrm>
            <a:custGeom>
              <a:avLst/>
              <a:gdLst/>
              <a:ahLst/>
              <a:cxnLst/>
              <a:rect b="b" l="0" r="r" t="0"/>
              <a:pathLst>
                <a:path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6" name="Google Shape;6539;p86">
              <a:extLst>
                <a:ext uri="{7A504780-281C-46FB-8736-46F3DC4E9627}">
                  <a16:creationId xmlns:a16="http://schemas.microsoft.com/office/drawing/2010/main" id="{EFBE8436-EB47-481E-82F4-2814E768BB2C}"/>
                </a:ext>
              </a:extLst>
            </p:cNvPr>
            <p:cNvSpPr/>
            <p:nvPr/>
          </p:nvSpPr>
          <p:spPr>
            <a:xfrm rot="0">
              <a:off x="3674525" y="3601400"/>
              <a:ext cx="118150" cy="118950"/>
            </a:xfrm>
            <a:custGeom>
              <a:avLst/>
              <a:gdLst/>
              <a:ahLst/>
              <a:cxnLst/>
              <a:rect b="b" l="0" r="r" t="0"/>
              <a:pathLst>
                <a:path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7" name="Google Shape;6540;p86">
              <a:extLst>
                <a:ext uri="{0EA26A55-87A5-441E-81AE-B07C580B9F29}">
                  <a16:creationId xmlns:a16="http://schemas.microsoft.com/office/drawing/2010/main" id="{EFB18606-06CF-47C7-9DDD-7FBA17DF79CE}"/>
                </a:ext>
              </a:extLst>
            </p:cNvPr>
            <p:cNvSpPr/>
            <p:nvPr/>
          </p:nvSpPr>
          <p:spPr>
            <a:xfrm rot="0">
              <a:off x="3631200" y="3774674"/>
              <a:ext cx="103200" cy="102400"/>
            </a:xfrm>
            <a:custGeom>
              <a:avLst/>
              <a:gdLst/>
              <a:ahLst/>
              <a:cxnLst/>
              <a:rect b="b" l="0" r="r" t="0"/>
              <a:pathLst>
                <a:path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8" name="Google Shape;6541;p86">
              <a:extLst>
                <a:ext uri="{1C3503C0-4F53-4725-A58C-02F2E4D7A72F}">
                  <a16:creationId xmlns:a16="http://schemas.microsoft.com/office/drawing/2010/main" id="{C4A1CAE0-EBDE-408E-B403-C534CF8F573A}"/>
                </a:ext>
              </a:extLst>
            </p:cNvPr>
            <p:cNvSpPr/>
            <p:nvPr/>
          </p:nvSpPr>
          <p:spPr>
            <a:xfrm rot="0">
              <a:off x="3691849" y="3726625"/>
              <a:ext cx="89800" cy="89050"/>
            </a:xfrm>
            <a:custGeom>
              <a:avLst/>
              <a:gdLst/>
              <a:ahLst/>
              <a:cxnLst/>
              <a:rect b="b" l="0" r="r" t="0"/>
              <a:pathLst>
                <a:path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9" name="Google Shape;6542;p86">
              <a:extLst>
                <a:ext uri="{FAD4CA98-7770-4DAF-9993-EEAB2EAE7396}">
                  <a16:creationId xmlns:a16="http://schemas.microsoft.com/office/drawing/2010/main" id="{FBA6A5F7-A71A-4579-9DA7-A9BE049A27BD}"/>
                </a:ext>
              </a:extLst>
            </p:cNvPr>
            <p:cNvSpPr/>
            <p:nvPr/>
          </p:nvSpPr>
          <p:spPr>
            <a:xfrm rot="0">
              <a:off x="3505175" y="3767575"/>
              <a:ext cx="120525" cy="118175"/>
            </a:xfrm>
            <a:custGeom>
              <a:avLst/>
              <a:gdLst/>
              <a:ahLst/>
              <a:cxnLst/>
              <a:rect b="b" l="0" r="r" t="0"/>
              <a:pathLst>
                <a:path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0" name="Google Shape;6543;p86">
              <a:extLst>
                <a:ext uri="{747B7964-7388-48A7-89AD-D0EDCFA478B3}">
                  <a16:creationId xmlns:a16="http://schemas.microsoft.com/office/drawing/2010/main" id="{381786D4-CBA5-40FC-973C-A5BF6C7100F9}"/>
                </a:ext>
              </a:extLst>
            </p:cNvPr>
            <p:cNvSpPr/>
            <p:nvPr/>
          </p:nvSpPr>
          <p:spPr>
            <a:xfrm rot="0">
              <a:off x="3631200" y="3591950"/>
              <a:ext cx="103999" cy="84299"/>
            </a:xfrm>
            <a:custGeom>
              <a:avLst/>
              <a:gdLst/>
              <a:ahLst/>
              <a:cxnLst/>
              <a:rect b="b" l="0" r="r" t="0"/>
              <a:pathLst>
                <a:path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1" name="Google Shape;6544;p86">
              <a:extLst>
                <a:ext uri="{E09C6D44-23F9-4C55-B8DD-1BB6466581B8}">
                  <a16:creationId xmlns:a16="http://schemas.microsoft.com/office/drawing/2010/main" id="{D3ACDE90-92BC-4596-8204-BD4F8AF9958C}"/>
                </a:ext>
              </a:extLst>
            </p:cNvPr>
            <p:cNvSpPr/>
            <p:nvPr/>
          </p:nvSpPr>
          <p:spPr>
            <a:xfrm rot="0">
              <a:off x="3497300" y="3721900"/>
              <a:ext cx="84299" cy="107150"/>
            </a:xfrm>
            <a:custGeom>
              <a:avLst/>
              <a:gdLst/>
              <a:ahLst/>
              <a:cxnLst/>
              <a:rect b="b" l="0" r="r" t="0"/>
              <a:pathLst>
                <a:path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12" name="Google Shape;6545;p86">
            <a:extLst>
              <a:ext uri="{C75DB83F-9755-400B-81DA-A4B238B71635}">
                <a16:creationId xmlns:a16="http://schemas.microsoft.com/office/drawing/2010/main" id="{65D58478-D56D-4407-A6A8-D376C918C16A}"/>
              </a:ext>
            </a:extLst>
          </p:cNvPr>
          <p:cNvGrpSpPr/>
          <p:nvPr/>
        </p:nvGrpSpPr>
        <p:grpSpPr>
          <a:xfrm rot="0">
            <a:off x="4883345" y="3807644"/>
            <a:ext cx="349133" cy="349163"/>
            <a:chOff x="3497300" y="3955025"/>
            <a:chExt cx="295375" cy="295400"/>
          </a:xfrm>
        </p:grpSpPr>
        <p:sp>
          <p:nvSpPr>
            <p:cNvPr id="413" name="Google Shape;6546;p86">
              <a:extLst>
                <a:ext uri="{5F745A59-D5FC-41F4-9348-69DB0F3D3939}">
                  <a16:creationId xmlns:a16="http://schemas.microsoft.com/office/drawing/2010/main" id="{0D0B5BF3-F5A3-4C1C-8CB0-2772F2845104}"/>
                </a:ext>
              </a:extLst>
            </p:cNvPr>
            <p:cNvSpPr/>
            <p:nvPr/>
          </p:nvSpPr>
          <p:spPr>
            <a:xfrm rot="0">
              <a:off x="3660349" y="4035375"/>
              <a:ext cx="132324" cy="155174"/>
            </a:xfrm>
            <a:custGeom>
              <a:avLst/>
              <a:gdLst/>
              <a:ahLst/>
              <a:cxnLst/>
              <a:rect b="b" l="0" r="r" t="0"/>
              <a:pathLst>
                <a:path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4" name="Google Shape;6547;p86">
              <a:extLst>
                <a:ext uri="{D517A710-4657-4821-9B9F-7CA45E2EA905}">
                  <a16:creationId xmlns:a16="http://schemas.microsoft.com/office/drawing/2010/main" id="{9121359B-751C-4056-B59A-ADC1A504FD8A}"/>
                </a:ext>
              </a:extLst>
            </p:cNvPr>
            <p:cNvSpPr/>
            <p:nvPr/>
          </p:nvSpPr>
          <p:spPr>
            <a:xfrm rot="0">
              <a:off x="3653250" y="3955025"/>
              <a:ext cx="114225" cy="133149"/>
            </a:xfrm>
            <a:custGeom>
              <a:avLst/>
              <a:gdLst/>
              <a:ahLst/>
              <a:cxnLst/>
              <a:rect b="b" l="0" r="r" t="0"/>
              <a:pathLst>
                <a:path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5" name="Google Shape;6548;p86">
              <a:extLst>
                <a:ext uri="{950B0D65-2861-4A08-9DEC-0217B1128DDA}">
                  <a16:creationId xmlns:a16="http://schemas.microsoft.com/office/drawing/2010/main" id="{4676CEB2-BF2E-4C3F-BF84-E8E43D58F354}"/>
                </a:ext>
              </a:extLst>
            </p:cNvPr>
            <p:cNvSpPr/>
            <p:nvPr/>
          </p:nvSpPr>
          <p:spPr>
            <a:xfrm rot="0">
              <a:off x="3497300" y="3955025"/>
              <a:ext cx="256000" cy="295400"/>
            </a:xfrm>
            <a:custGeom>
              <a:avLst/>
              <a:gdLst/>
              <a:ahLst/>
              <a:cxnLst/>
              <a:rect b="b" l="0" r="r" t="0"/>
              <a:pathLst>
                <a:path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16" name="Google Shape;6549;p86">
            <a:extLst>
              <a:ext uri="{22AAE11E-A373-46BD-BABA-7E8AE3C4C953}">
                <a16:creationId xmlns:a16="http://schemas.microsoft.com/office/drawing/2010/main" id="{6D747CBE-9006-4F73-957B-67573F7FE23E}"/>
              </a:ext>
            </a:extLst>
          </p:cNvPr>
          <p:cNvGrpSpPr/>
          <p:nvPr/>
        </p:nvGrpSpPr>
        <p:grpSpPr>
          <a:xfrm rot="0">
            <a:off x="7107917" y="2883835"/>
            <a:ext cx="327739" cy="348630"/>
            <a:chOff x="5364750" y="3235150"/>
            <a:chExt cx="277275" cy="294949"/>
          </a:xfrm>
        </p:grpSpPr>
        <p:sp>
          <p:nvSpPr>
            <p:cNvPr id="417" name="Google Shape;6550;p86">
              <a:extLst>
                <a:ext uri="{1ABB159B-C355-4E8E-8A3C-B14C6E541202}">
                  <a16:creationId xmlns:a16="http://schemas.microsoft.com/office/drawing/2010/main" id="{3C6E1C4F-1A6F-43F3-A1D7-66099BF34626}"/>
                </a:ext>
              </a:extLst>
            </p:cNvPr>
            <p:cNvSpPr/>
            <p:nvPr/>
          </p:nvSpPr>
          <p:spPr>
            <a:xfrm rot="0">
              <a:off x="5502600" y="3235150"/>
              <a:ext cx="17349" cy="44125"/>
            </a:xfrm>
            <a:custGeom>
              <a:avLst/>
              <a:gdLst/>
              <a:ahLst/>
              <a:cxnLst/>
              <a:rect b="b" l="0" r="r" t="0"/>
              <a:pathLst>
                <a:path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8" name="Google Shape;6551;p86">
              <a:extLst>
                <a:ext uri="{DAAB5704-3423-4116-A136-A60F28C0B1FE}">
                  <a16:creationId xmlns:a16="http://schemas.microsoft.com/office/drawing/2010/main" id="{FB2E2D62-715C-4777-AB9C-813628D73BC1}"/>
                </a:ext>
              </a:extLst>
            </p:cNvPr>
            <p:cNvSpPr/>
            <p:nvPr/>
          </p:nvSpPr>
          <p:spPr>
            <a:xfrm rot="0">
              <a:off x="5555375" y="3253850"/>
              <a:ext cx="35450" cy="34100"/>
            </a:xfrm>
            <a:custGeom>
              <a:avLst/>
              <a:gdLst/>
              <a:ahLst/>
              <a:cxnLst/>
              <a:rect b="b" l="0" r="r" t="0"/>
              <a:pathLst>
                <a:path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9" name="Google Shape;6552;p86">
              <a:extLst>
                <a:ext uri="{B162025A-CD5A-47E4-B110-A6033022C166}">
                  <a16:creationId xmlns:a16="http://schemas.microsoft.com/office/drawing/2010/main" id="{E9B9D3BC-53AB-4FA9-9413-1BEFD91D28A4}"/>
                </a:ext>
              </a:extLst>
            </p:cNvPr>
            <p:cNvSpPr/>
            <p:nvPr/>
          </p:nvSpPr>
          <p:spPr>
            <a:xfrm rot="0">
              <a:off x="5606550" y="3357225"/>
              <a:ext cx="35475" cy="18149"/>
            </a:xfrm>
            <a:custGeom>
              <a:avLst/>
              <a:gdLst/>
              <a:ahLst/>
              <a:cxnLst/>
              <a:rect b="b" l="0" r="r" t="0"/>
              <a:pathLst>
                <a:path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0" name="Google Shape;6553;p86">
              <a:extLst>
                <a:ext uri="{853737FF-E8FE-414C-A0E6-8129E2F5A283}">
                  <a16:creationId xmlns:a16="http://schemas.microsoft.com/office/drawing/2010/main" id="{C503E4C9-6F4B-4F5B-B042-DDF1B7BA46FD}"/>
                </a:ext>
              </a:extLst>
            </p:cNvPr>
            <p:cNvSpPr/>
            <p:nvPr/>
          </p:nvSpPr>
          <p:spPr>
            <a:xfrm rot="0">
              <a:off x="5364750" y="3357225"/>
              <a:ext cx="35475" cy="17349"/>
            </a:xfrm>
            <a:custGeom>
              <a:avLst/>
              <a:gdLst/>
              <a:ahLst/>
              <a:cxnLst/>
              <a:rect b="b" l="0" r="r" t="0"/>
              <a:pathLst>
                <a:path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1" name="Google Shape;6554;p86">
              <a:extLst>
                <a:ext uri="{49B4B2C7-DC5E-421E-9B11-4C57732907B2}">
                  <a16:creationId xmlns:a16="http://schemas.microsoft.com/office/drawing/2010/main" id="{C453DDF1-F299-47CE-85BD-18397E746D7C}"/>
                </a:ext>
              </a:extLst>
            </p:cNvPr>
            <p:cNvSpPr/>
            <p:nvPr/>
          </p:nvSpPr>
          <p:spPr>
            <a:xfrm rot="0">
              <a:off x="5433274" y="3253850"/>
              <a:ext cx="35475" cy="34100"/>
            </a:xfrm>
            <a:custGeom>
              <a:avLst/>
              <a:gdLst/>
              <a:ahLst/>
              <a:cxnLst/>
              <a:rect b="b" l="0" r="r" t="0"/>
              <a:pathLst>
                <a:path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2" name="Google Shape;6555;p86">
              <a:extLst>
                <a:ext uri="{3FAF22A2-74DB-426D-B8F3-2F722963554D}">
                  <a16:creationId xmlns:a16="http://schemas.microsoft.com/office/drawing/2010/main" id="{B55CFA00-E2B3-4223-B2E8-56281E689B3D}"/>
                </a:ext>
              </a:extLst>
            </p:cNvPr>
            <p:cNvSpPr/>
            <p:nvPr/>
          </p:nvSpPr>
          <p:spPr>
            <a:xfrm rot="0">
              <a:off x="5380500" y="3287775"/>
              <a:ext cx="37050" cy="25975"/>
            </a:xfrm>
            <a:custGeom>
              <a:avLst/>
              <a:gdLst/>
              <a:ahLst/>
              <a:cxnLst/>
              <a:rect b="b" l="0" r="r" t="0"/>
              <a:pathLst>
                <a:path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3" name="Google Shape;6556;p86">
              <a:extLst>
                <a:ext uri="{5971E000-3FFD-47E9-BB3C-1373DB334DDB}">
                  <a16:creationId xmlns:a16="http://schemas.microsoft.com/office/drawing/2010/main" id="{B56D33E3-21AA-4087-AFB5-793916DAF01E}"/>
                </a:ext>
              </a:extLst>
            </p:cNvPr>
            <p:cNvSpPr/>
            <p:nvPr/>
          </p:nvSpPr>
          <p:spPr>
            <a:xfrm rot="0">
              <a:off x="5588450" y="3288075"/>
              <a:ext cx="37025" cy="26800"/>
            </a:xfrm>
            <a:custGeom>
              <a:avLst/>
              <a:gdLst/>
              <a:ahLst/>
              <a:cxnLst/>
              <a:rect b="b" l="0" r="r" t="0"/>
              <a:pathLst>
                <a:path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4" name="Google Shape;6557;p86">
              <a:extLst>
                <a:ext uri="{1849F492-5C8E-4716-9571-29192CFEE15F}">
                  <a16:creationId xmlns:a16="http://schemas.microsoft.com/office/drawing/2010/main" id="{8BFE2C3C-5304-464C-9E33-EE13A330C58F}"/>
                </a:ext>
              </a:extLst>
            </p:cNvPr>
            <p:cNvSpPr/>
            <p:nvPr/>
          </p:nvSpPr>
          <p:spPr>
            <a:xfrm rot="0">
              <a:off x="5412025" y="3286350"/>
              <a:ext cx="177225" cy="243750"/>
            </a:xfrm>
            <a:custGeom>
              <a:avLst/>
              <a:gdLst/>
              <a:ahLst/>
              <a:cxnLst/>
              <a:rect b="b" l="0" r="r" t="0"/>
              <a:pathLst>
                <a:path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25" name="Google Shape;6558;p86">
            <a:extLst>
              <a:ext uri="{65B116F9-9061-4893-8805-91A838703B69}">
                <a16:creationId xmlns:a16="http://schemas.microsoft.com/office/drawing/2010/main" id="{457C9E25-22D4-4BE0-A299-4CDEA4045EE0}"/>
              </a:ext>
            </a:extLst>
          </p:cNvPr>
          <p:cNvGrpSpPr/>
          <p:nvPr/>
        </p:nvGrpSpPr>
        <p:grpSpPr>
          <a:xfrm rot="0">
            <a:off x="7096274" y="3330171"/>
            <a:ext cx="351024" cy="351940"/>
            <a:chOff x="5355300" y="3598250"/>
            <a:chExt cx="296975" cy="297750"/>
          </a:xfrm>
        </p:grpSpPr>
        <p:sp>
          <p:nvSpPr>
            <p:cNvPr id="426" name="Google Shape;6559;p86">
              <a:extLst>
                <a:ext uri="{02E01B4F-356A-4973-929E-82F6A03E5CFB}">
                  <a16:creationId xmlns:a16="http://schemas.microsoft.com/office/drawing/2010/main" id="{978B919E-9E02-49DC-962F-A1D2579C463B}"/>
                </a:ext>
              </a:extLst>
            </p:cNvPr>
            <p:cNvSpPr/>
            <p:nvPr/>
          </p:nvSpPr>
          <p:spPr>
            <a:xfrm rot="0">
              <a:off x="5355300" y="3703000"/>
              <a:ext cx="35475" cy="191425"/>
            </a:xfrm>
            <a:custGeom>
              <a:avLst/>
              <a:gdLst/>
              <a:ahLst/>
              <a:cxnLst/>
              <a:rect b="b" l="0" r="r" t="0"/>
              <a:pathLst>
                <a:path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7" name="Google Shape;6560;p86">
              <a:extLst>
                <a:ext uri="{7226FF9F-59A6-48CC-AD08-009D8E0A02FC}">
                  <a16:creationId xmlns:a16="http://schemas.microsoft.com/office/drawing/2010/main" id="{73082E76-FA41-4960-9855-BC467DA9A11E}"/>
                </a:ext>
              </a:extLst>
            </p:cNvPr>
            <p:cNvSpPr/>
            <p:nvPr/>
          </p:nvSpPr>
          <p:spPr>
            <a:xfrm rot="0">
              <a:off x="5389175" y="3773100"/>
              <a:ext cx="122900" cy="122900"/>
            </a:xfrm>
            <a:custGeom>
              <a:avLst/>
              <a:gdLst/>
              <a:ahLst/>
              <a:cxnLst/>
              <a:rect b="b" l="0" r="r" t="0"/>
              <a:pathLst>
                <a:path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8" name="Google Shape;6561;p86">
              <a:extLst>
                <a:ext uri="{E682E1CB-CA41-41AE-B19F-F4F0784B41C1}">
                  <a16:creationId xmlns:a16="http://schemas.microsoft.com/office/drawing/2010/main" id="{B3D7F021-3823-4424-9C68-6CDEC85E8608}"/>
                </a:ext>
              </a:extLst>
            </p:cNvPr>
            <p:cNvSpPr/>
            <p:nvPr/>
          </p:nvSpPr>
          <p:spPr>
            <a:xfrm rot="0">
              <a:off x="5527799" y="3598250"/>
              <a:ext cx="105550" cy="35450"/>
            </a:xfrm>
            <a:custGeom>
              <a:avLst/>
              <a:gdLst/>
              <a:ahLst/>
              <a:cxnLst/>
              <a:rect b="b" l="0" r="r" t="0"/>
              <a:pathLst>
                <a:path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9" name="Google Shape;6562;p86">
              <a:extLst>
                <a:ext uri="{C35CB8C4-972F-404B-962A-BEE312F01DE5}">
                  <a16:creationId xmlns:a16="http://schemas.microsoft.com/office/drawing/2010/main" id="{94C36CD7-A85E-4127-BEF8-DB9DF7FE06F6}"/>
                </a:ext>
              </a:extLst>
            </p:cNvPr>
            <p:cNvSpPr/>
            <p:nvPr/>
          </p:nvSpPr>
          <p:spPr>
            <a:xfrm rot="0">
              <a:off x="5545900" y="3651800"/>
              <a:ext cx="104800" cy="35475"/>
            </a:xfrm>
            <a:custGeom>
              <a:avLst/>
              <a:gdLst/>
              <a:ahLst/>
              <a:cxnLst/>
              <a:rect b="b" l="0" r="r" t="0"/>
              <a:pathLst>
                <a:path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0" name="Google Shape;6563;p86">
              <a:extLst>
                <a:ext uri="{6F3205FB-C57C-4C7C-89EE-BD497997E251}">
                  <a16:creationId xmlns:a16="http://schemas.microsoft.com/office/drawing/2010/main" id="{850C058E-1F6D-4F02-8CC0-0C7060143AAD}"/>
                </a:ext>
              </a:extLst>
            </p:cNvPr>
            <p:cNvSpPr/>
            <p:nvPr/>
          </p:nvSpPr>
          <p:spPr>
            <a:xfrm rot="0">
              <a:off x="5529375" y="3754975"/>
              <a:ext cx="122100" cy="35475"/>
            </a:xfrm>
            <a:custGeom>
              <a:avLst/>
              <a:gdLst/>
              <a:ahLst/>
              <a:cxnLst/>
              <a:rect b="b" l="0" r="r" t="0"/>
              <a:pathLst>
                <a:path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1" name="Google Shape;6564;p86">
              <a:extLst>
                <a:ext uri="{76920950-36F0-4C2D-8831-B51D7409BDEE}">
                  <a16:creationId xmlns:a16="http://schemas.microsoft.com/office/drawing/2010/main" id="{C452DB09-BAF1-48A0-B470-155BC3635C35}"/>
                </a:ext>
              </a:extLst>
            </p:cNvPr>
            <p:cNvSpPr/>
            <p:nvPr/>
          </p:nvSpPr>
          <p:spPr>
            <a:xfrm rot="0">
              <a:off x="5511250" y="3703000"/>
              <a:ext cx="140225" cy="33899"/>
            </a:xfrm>
            <a:custGeom>
              <a:avLst/>
              <a:gdLst/>
              <a:ahLst/>
              <a:cxnLst/>
              <a:rect b="b" l="0" r="r" t="0"/>
              <a:pathLst>
                <a:path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2" name="Google Shape;6565;p86">
              <a:extLst>
                <a:ext uri="{538F3418-D12A-47BC-962B-FE227D2F0BA2}">
                  <a16:creationId xmlns:a16="http://schemas.microsoft.com/office/drawing/2010/main" id="{82EB73C4-DD81-4095-834E-9954D0D5C8D5}"/>
                </a:ext>
              </a:extLst>
            </p:cNvPr>
            <p:cNvSpPr/>
            <p:nvPr/>
          </p:nvSpPr>
          <p:spPr>
            <a:xfrm rot="0">
              <a:off x="5529375" y="3808550"/>
              <a:ext cx="122900" cy="87449"/>
            </a:xfrm>
            <a:custGeom>
              <a:avLst/>
              <a:gdLst/>
              <a:ahLst/>
              <a:cxnLst/>
              <a:rect b="b" l="0" r="r" t="0"/>
              <a:pathLst>
                <a:path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3" name="Google Shape;6566;p86">
              <a:extLst>
                <a:ext uri="{B2433DF2-DC0A-4E25-A95B-9E129FE4F49D}">
                  <a16:creationId xmlns:a16="http://schemas.microsoft.com/office/drawing/2010/main" id="{134088D6-C98B-48A6-8B21-5922F3975272}"/>
                </a:ext>
              </a:extLst>
            </p:cNvPr>
            <p:cNvSpPr/>
            <p:nvPr/>
          </p:nvSpPr>
          <p:spPr>
            <a:xfrm rot="0">
              <a:off x="5408075" y="3651025"/>
              <a:ext cx="86674" cy="103975"/>
            </a:xfrm>
            <a:custGeom>
              <a:avLst/>
              <a:gdLst/>
              <a:ahLst/>
              <a:cxnLst/>
              <a:rect b="b" l="0" r="r" t="0"/>
              <a:pathLst>
                <a:path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34" name="Google Shape;6567;p86">
            <a:extLst>
              <a:ext uri="{8C581B17-BD2A-460F-8AD0-749B6E7626CA}">
                <a16:creationId xmlns:a16="http://schemas.microsoft.com/office/drawing/2010/main" id="{F8D4F28A-C655-47AD-ACD7-711CEEC40F6E}"/>
              </a:ext>
            </a:extLst>
          </p:cNvPr>
          <p:cNvGrpSpPr/>
          <p:nvPr/>
        </p:nvGrpSpPr>
        <p:grpSpPr>
          <a:xfrm rot="0">
            <a:off x="7100470" y="3869093"/>
            <a:ext cx="342632" cy="226263"/>
            <a:chOff x="5358449" y="4015674"/>
            <a:chExt cx="289875" cy="191425"/>
          </a:xfrm>
        </p:grpSpPr>
        <p:sp>
          <p:nvSpPr>
            <p:cNvPr id="435" name="Google Shape;6568;p86">
              <a:extLst>
                <a:ext uri="{FF1E61D3-6747-4DD1-A54F-CBB96B2E92C9}">
                  <a16:creationId xmlns:a16="http://schemas.microsoft.com/office/drawing/2010/main" id="{E5DDB781-2956-4385-9DF3-A62FC7224B7F}"/>
                </a:ext>
              </a:extLst>
            </p:cNvPr>
            <p:cNvSpPr/>
            <p:nvPr/>
          </p:nvSpPr>
          <p:spPr>
            <a:xfrm rot="0">
              <a:off x="5358449" y="4015674"/>
              <a:ext cx="289875" cy="89025"/>
            </a:xfrm>
            <a:custGeom>
              <a:avLst/>
              <a:gdLst/>
              <a:ahLst/>
              <a:cxnLst/>
              <a:rect b="b" l="0" r="r" t="0"/>
              <a:pathLst>
                <a:path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6" name="Google Shape;6569;p86">
              <a:extLst>
                <a:ext uri="{83043B6C-ECF5-4A99-8F44-D7A2FB73D656}">
                  <a16:creationId xmlns:a16="http://schemas.microsoft.com/office/drawing/2010/main" id="{AC936BFD-3F75-4BB1-A265-0ACA6D7D496F}"/>
                </a:ext>
              </a:extLst>
            </p:cNvPr>
            <p:cNvSpPr/>
            <p:nvPr/>
          </p:nvSpPr>
          <p:spPr>
            <a:xfrm rot="0">
              <a:off x="5494725" y="4101525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7" name="Google Shape;6570;p86">
              <a:extLst>
                <a:ext uri="{593D618E-340F-4307-90F9-27B7ECD34BA2}">
                  <a16:creationId xmlns:a16="http://schemas.microsoft.com/office/drawing/2010/main" id="{EE177F6F-56B1-4090-BD3A-2CDF57B794DE}"/>
                </a:ext>
              </a:extLst>
            </p:cNvPr>
            <p:cNvSpPr/>
            <p:nvPr/>
          </p:nvSpPr>
          <p:spPr>
            <a:xfrm rot="0">
              <a:off x="5460050" y="4077125"/>
              <a:ext cx="86674" cy="78000"/>
            </a:xfrm>
            <a:custGeom>
              <a:avLst/>
              <a:gdLst/>
              <a:ahLst/>
              <a:cxnLst/>
              <a:rect b="b" l="0" r="r" t="0"/>
              <a:pathLst>
                <a:path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8" name="Google Shape;6571;p86">
              <a:extLst>
                <a:ext uri="{79EF3924-041C-46A4-B09E-C09662E9D13C}">
                  <a16:creationId xmlns:a16="http://schemas.microsoft.com/office/drawing/2010/main" id="{3053EEF6-A7BC-4CE7-B4F3-76DEC7B29376}"/>
                </a:ext>
              </a:extLst>
            </p:cNvPr>
            <p:cNvSpPr/>
            <p:nvPr/>
          </p:nvSpPr>
          <p:spPr>
            <a:xfrm rot="0">
              <a:off x="5362400" y="4084200"/>
              <a:ext cx="282000" cy="122900"/>
            </a:xfrm>
            <a:custGeom>
              <a:avLst/>
              <a:gdLst/>
              <a:ahLst/>
              <a:cxnLst/>
              <a:rect b="b" l="0" r="r" t="0"/>
              <a:pathLst>
                <a:path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39" name="Google Shape;6572;p86">
            <a:extLst>
              <a:ext uri="{8E79C53E-F5BA-4031-AB6E-288D335CF594}">
                <a16:creationId xmlns:a16="http://schemas.microsoft.com/office/drawing/2010/main" id="{462E2D23-B323-4E7D-8788-8FCDDC4BA5FB}"/>
              </a:ext>
            </a:extLst>
          </p:cNvPr>
          <p:cNvGrpSpPr/>
          <p:nvPr/>
        </p:nvGrpSpPr>
        <p:grpSpPr>
          <a:xfrm rot="0">
            <a:off x="6226953" y="4251624"/>
            <a:ext cx="351024" cy="325464"/>
            <a:chOff x="6543824" y="3202075"/>
            <a:chExt cx="296975" cy="275350"/>
          </a:xfrm>
        </p:grpSpPr>
        <p:sp>
          <p:nvSpPr>
            <p:cNvPr id="440" name="Google Shape;6573;p86">
              <a:extLst>
                <a:ext uri="{47E8DF2C-1F82-4F22-A2E3-98B4EDA13D54}">
                  <a16:creationId xmlns:a16="http://schemas.microsoft.com/office/drawing/2010/main" id="{66109803-1702-4F43-9665-AE01E012C946}"/>
                </a:ext>
              </a:extLst>
            </p:cNvPr>
            <p:cNvSpPr/>
            <p:nvPr/>
          </p:nvSpPr>
          <p:spPr>
            <a:xfrm rot="0">
              <a:off x="6683250" y="3202075"/>
              <a:ext cx="17349" cy="43350"/>
            </a:xfrm>
            <a:custGeom>
              <a:avLst/>
              <a:gdLst/>
              <a:ahLst/>
              <a:cxnLst/>
              <a:rect b="b" l="0" r="r" t="0"/>
              <a:pathLst>
                <a:path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1" name="Google Shape;6574;p86">
              <a:extLst>
                <a:ext uri="{0BE94A9E-6835-4BFC-9893-FC322B3923AF}">
                  <a16:creationId xmlns:a16="http://schemas.microsoft.com/office/drawing/2010/main" id="{6EE0C465-DB4A-4229-BA69-52D530C09D88}"/>
                </a:ext>
              </a:extLst>
            </p:cNvPr>
            <p:cNvSpPr/>
            <p:nvPr/>
          </p:nvSpPr>
          <p:spPr>
            <a:xfrm rot="0">
              <a:off x="6613925" y="3236125"/>
              <a:ext cx="35475" cy="34699"/>
            </a:xfrm>
            <a:custGeom>
              <a:avLst/>
              <a:gdLst/>
              <a:ahLst/>
              <a:cxnLst/>
              <a:rect b="b" l="0" r="r" t="0"/>
              <a:pathLst>
                <a:path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2" name="Google Shape;6575;p86">
              <a:extLst>
                <a:ext uri="{10089EF3-E6F5-48B1-863A-95E86A3D8694}">
                  <a16:creationId xmlns:a16="http://schemas.microsoft.com/office/drawing/2010/main" id="{B098BA55-4DA4-4B35-940C-A08A3D8B51C9}"/>
                </a:ext>
              </a:extLst>
            </p:cNvPr>
            <p:cNvSpPr/>
            <p:nvPr/>
          </p:nvSpPr>
          <p:spPr>
            <a:xfrm rot="0">
              <a:off x="6734424" y="3236425"/>
              <a:ext cx="35475" cy="34400"/>
            </a:xfrm>
            <a:custGeom>
              <a:avLst/>
              <a:gdLst/>
              <a:ahLst/>
              <a:cxnLst/>
              <a:rect b="b" l="0" r="r" t="0"/>
              <a:pathLst>
                <a:path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3" name="Google Shape;6576;p86">
              <a:extLst>
                <a:ext uri="{A837A61F-A0D8-4058-9513-1B5A1F0A2BB0}">
                  <a16:creationId xmlns:a16="http://schemas.microsoft.com/office/drawing/2010/main" id="{0913B6F0-56E5-4150-AE9C-76079B274A0A}"/>
                </a:ext>
              </a:extLst>
            </p:cNvPr>
            <p:cNvSpPr/>
            <p:nvPr/>
          </p:nvSpPr>
          <p:spPr>
            <a:xfrm rot="0">
              <a:off x="6805324" y="3322575"/>
              <a:ext cx="35475" cy="121325"/>
            </a:xfrm>
            <a:custGeom>
              <a:avLst/>
              <a:gdLst/>
              <a:ahLst/>
              <a:cxnLst/>
              <a:rect b="b" l="0" r="r" t="0"/>
              <a:pathLst>
                <a:path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4" name="Google Shape;6577;p86">
              <a:extLst>
                <a:ext uri="{9F324B05-D862-4826-9508-A4776031CDF5}">
                  <a16:creationId xmlns:a16="http://schemas.microsoft.com/office/drawing/2010/main" id="{7D4D9F88-BC08-4801-B157-5CD7DE9BA1D8}"/>
                </a:ext>
              </a:extLst>
            </p:cNvPr>
            <p:cNvSpPr/>
            <p:nvPr/>
          </p:nvSpPr>
          <p:spPr>
            <a:xfrm rot="0">
              <a:off x="6543824" y="3323275"/>
              <a:ext cx="35475" cy="121400"/>
            </a:xfrm>
            <a:custGeom>
              <a:avLst/>
              <a:gdLst/>
              <a:ahLst/>
              <a:cxnLst/>
              <a:rect b="b" l="0" r="r" t="0"/>
              <a:pathLst>
                <a:path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5" name="Google Shape;6578;p86">
              <a:extLst>
                <a:ext uri="{D8421024-A9F4-444D-AEF4-F24A2D40F30B}">
                  <a16:creationId xmlns:a16="http://schemas.microsoft.com/office/drawing/2010/main" id="{B7EA94A3-B2A6-4285-904A-1474978FA15F}"/>
                </a:ext>
              </a:extLst>
            </p:cNvPr>
            <p:cNvSpPr/>
            <p:nvPr/>
          </p:nvSpPr>
          <p:spPr>
            <a:xfrm rot="0">
              <a:off x="6643074" y="3332025"/>
              <a:ext cx="143375" cy="103999"/>
            </a:xfrm>
            <a:custGeom>
              <a:avLst/>
              <a:gdLst/>
              <a:ahLst/>
              <a:cxnLst/>
              <a:rect b="b" l="0" r="r" t="0"/>
              <a:pathLst>
                <a:path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6" name="Google Shape;6579;p86">
              <a:extLst>
                <a:ext uri="{FD52F6E6-52D5-4A9D-94FC-17F799799526}">
                  <a16:creationId xmlns:a16="http://schemas.microsoft.com/office/drawing/2010/main" id="{4163D021-4799-439C-9EEF-20ECBD49A745}"/>
                </a:ext>
              </a:extLst>
            </p:cNvPr>
            <p:cNvSpPr/>
            <p:nvPr/>
          </p:nvSpPr>
          <p:spPr>
            <a:xfrm rot="0">
              <a:off x="6595025" y="3288700"/>
              <a:ext cx="175675" cy="188725"/>
            </a:xfrm>
            <a:custGeom>
              <a:avLst/>
              <a:gdLst/>
              <a:ahLst/>
              <a:cxnLst/>
              <a:rect b="b" l="0" r="r" t="0"/>
              <a:pathLst>
                <a:path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47" name="Google Shape;6580;p86">
            <a:extLst>
              <a:ext uri="{4948DEA3-D465-411F-8199-0CA858DC181E}">
                <a16:creationId xmlns:a16="http://schemas.microsoft.com/office/drawing/2010/main" id="{77891C23-EB29-4995-892B-1704F8B45A44}"/>
              </a:ext>
            </a:extLst>
          </p:cNvPr>
          <p:cNvGrpSpPr/>
          <p:nvPr/>
        </p:nvGrpSpPr>
        <p:grpSpPr>
          <a:xfrm rot="0">
            <a:off x="6633934" y="1531372"/>
            <a:ext cx="350079" cy="350079"/>
            <a:chOff x="2037825" y="3254050"/>
            <a:chExt cx="296174" cy="296174"/>
          </a:xfrm>
        </p:grpSpPr>
        <p:sp>
          <p:nvSpPr>
            <p:cNvPr id="448" name="Google Shape;6581;p86">
              <a:extLst>
                <a:ext uri="{6D9E9D3C-F7C0-4145-9066-3359B8D6F6B0}">
                  <a16:creationId xmlns:a16="http://schemas.microsoft.com/office/drawing/2010/main" id="{AB7CF755-A15B-42AD-BB6C-85D940EDFE4D}"/>
                </a:ext>
              </a:extLst>
            </p:cNvPr>
            <p:cNvSpPr/>
            <p:nvPr/>
          </p:nvSpPr>
          <p:spPr>
            <a:xfrm rot="0">
              <a:off x="2063824" y="3254050"/>
              <a:ext cx="86674" cy="86674"/>
            </a:xfrm>
            <a:custGeom>
              <a:avLst/>
              <a:gdLst/>
              <a:ahLst/>
              <a:cxnLst/>
              <a:rect b="b" l="0" r="r" t="0"/>
              <a:pathLst>
                <a:path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9" name="Google Shape;6582;p86">
              <a:extLst>
                <a:ext uri="{B9136469-D108-4085-9BE0-AEBD6DCA9614}">
                  <a16:creationId xmlns:a16="http://schemas.microsoft.com/office/drawing/2010/main" id="{B5B322AC-78D8-4388-AA4B-65B63D8DC272}"/>
                </a:ext>
              </a:extLst>
            </p:cNvPr>
            <p:cNvSpPr/>
            <p:nvPr/>
          </p:nvSpPr>
          <p:spPr>
            <a:xfrm rot="0">
              <a:off x="2178024" y="3289500"/>
              <a:ext cx="103999" cy="67950"/>
            </a:xfrm>
            <a:custGeom>
              <a:avLst/>
              <a:gdLst/>
              <a:ahLst/>
              <a:cxnLst/>
              <a:rect b="b" l="0" r="r" t="0"/>
              <a:pathLst>
                <a:path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0" name="Google Shape;6583;p86">
              <a:extLst>
                <a:ext uri="{77199D0C-5E43-44A9-9594-2B076DE4AC5D}">
                  <a16:creationId xmlns:a16="http://schemas.microsoft.com/office/drawing/2010/main" id="{06450005-BB48-4C1B-9287-2355BF1BE151}"/>
                </a:ext>
              </a:extLst>
            </p:cNvPr>
            <p:cNvSpPr/>
            <p:nvPr/>
          </p:nvSpPr>
          <p:spPr>
            <a:xfrm rot="0">
              <a:off x="2070125" y="3444225"/>
              <a:ext cx="106350" cy="69075"/>
            </a:xfrm>
            <a:custGeom>
              <a:avLst/>
              <a:gdLst/>
              <a:ahLst/>
              <a:cxnLst/>
              <a:rect b="b" l="0" r="r" t="0"/>
              <a:pathLst>
                <a:path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1" name="Google Shape;6584;p86">
              <a:extLst>
                <a:ext uri="{52BA1006-F36C-4365-B354-02BCF798604F}">
                  <a16:creationId xmlns:a16="http://schemas.microsoft.com/office/drawing/2010/main" id="{EFB2833C-A0EA-4ADC-88B6-C30A1381953C}"/>
                </a:ext>
              </a:extLst>
            </p:cNvPr>
            <p:cNvSpPr/>
            <p:nvPr/>
          </p:nvSpPr>
          <p:spPr>
            <a:xfrm rot="0">
              <a:off x="2219775" y="3375349"/>
              <a:ext cx="89025" cy="85875"/>
            </a:xfrm>
            <a:custGeom>
              <a:avLst/>
              <a:gdLst/>
              <a:ahLst/>
              <a:cxnLst/>
              <a:rect b="b" l="0" r="r" t="0"/>
              <a:pathLst>
                <a:path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2" name="Google Shape;6585;p86">
              <a:extLst>
                <a:ext uri="{6BAEB248-E117-423B-AC51-593CEE2780A5}">
                  <a16:creationId xmlns:a16="http://schemas.microsoft.com/office/drawing/2010/main" id="{0F488F54-9A65-4600-98E3-EC7B017A5DED}"/>
                </a:ext>
              </a:extLst>
            </p:cNvPr>
            <p:cNvSpPr/>
            <p:nvPr/>
          </p:nvSpPr>
          <p:spPr>
            <a:xfrm rot="0">
              <a:off x="2037825" y="3339125"/>
              <a:ext cx="138649" cy="88225"/>
            </a:xfrm>
            <a:custGeom>
              <a:avLst/>
              <a:gdLst/>
              <a:ahLst/>
              <a:cxnLst/>
              <a:rect b="b" l="0" r="r" t="0"/>
              <a:pathLst>
                <a:path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3" name="Google Shape;6586;p86">
              <a:extLst>
                <a:ext uri="{5D27910F-C50F-438B-8F2F-804FDCBA7619}">
                  <a16:creationId xmlns:a16="http://schemas.microsoft.com/office/drawing/2010/main" id="{A6CCC66F-9B45-44DF-8BCE-775F0CC21E7D}"/>
                </a:ext>
              </a:extLst>
            </p:cNvPr>
            <p:cNvSpPr/>
            <p:nvPr/>
          </p:nvSpPr>
          <p:spPr>
            <a:xfrm rot="0">
              <a:off x="2193775" y="3460399"/>
              <a:ext cx="140225" cy="89825"/>
            </a:xfrm>
            <a:custGeom>
              <a:avLst/>
              <a:gdLst/>
              <a:ahLst/>
              <a:cxnLst/>
              <a:rect b="b" l="0" r="r" t="0"/>
              <a:pathLst>
                <a:path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54" name="Google Shape;6587;p86">
            <a:extLst>
              <a:ext uri="{9D1A68C2-146A-4422-ACEE-584406A470CC}">
                <a16:creationId xmlns:a16="http://schemas.microsoft.com/office/drawing/2010/main" id="{ED902131-ABA2-4883-8290-1A2202680D52}"/>
              </a:ext>
            </a:extLst>
          </p:cNvPr>
          <p:cNvGrpSpPr/>
          <p:nvPr/>
        </p:nvGrpSpPr>
        <p:grpSpPr>
          <a:xfrm rot="0">
            <a:off x="6632072" y="1972538"/>
            <a:ext cx="353802" cy="348926"/>
            <a:chOff x="2034675" y="3617925"/>
            <a:chExt cx="299324" cy="295200"/>
          </a:xfrm>
        </p:grpSpPr>
        <p:sp>
          <p:nvSpPr>
            <p:cNvPr id="455" name="Google Shape;6588;p86">
              <a:extLst>
                <a:ext uri="{AFFE73BE-6D98-417B-B7AD-A48665C988B4}">
                  <a16:creationId xmlns:a16="http://schemas.microsoft.com/office/drawing/2010/main" id="{986401CA-C687-4F9D-A982-622F367FD7D8}"/>
                </a:ext>
              </a:extLst>
            </p:cNvPr>
            <p:cNvSpPr/>
            <p:nvPr/>
          </p:nvSpPr>
          <p:spPr>
            <a:xfrm rot="0">
              <a:off x="2195350" y="3721900"/>
              <a:ext cx="69350" cy="33899"/>
            </a:xfrm>
            <a:custGeom>
              <a:avLst/>
              <a:gdLst/>
              <a:ahLst/>
              <a:cxnLst/>
              <a:rect b="b" l="0" r="r" t="0"/>
              <a:pathLst>
                <a:path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6" name="Google Shape;6589;p86">
              <a:extLst>
                <a:ext uri="{BF1AB47F-94A9-497E-9642-0FB727BB91E6}">
                  <a16:creationId xmlns:a16="http://schemas.microsoft.com/office/drawing/2010/main" id="{933B80F8-E895-4903-92C2-79205DA3E5B1}"/>
                </a:ext>
              </a:extLst>
            </p:cNvPr>
            <p:cNvSpPr/>
            <p:nvPr/>
          </p:nvSpPr>
          <p:spPr>
            <a:xfrm rot="0">
              <a:off x="2211899" y="3669125"/>
              <a:ext cx="35475" cy="35475"/>
            </a:xfrm>
            <a:custGeom>
              <a:avLst/>
              <a:gdLst/>
              <a:ahLst/>
              <a:cxnLst/>
              <a:rect b="b" l="0" r="r" t="0"/>
              <a:pathLst>
                <a:path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7" name="Google Shape;6590;p86">
              <a:extLst>
                <a:ext uri="{3766E697-AA8D-4C60-A107-978822A63C22}">
                  <a16:creationId xmlns:a16="http://schemas.microsoft.com/office/drawing/2010/main" id="{29AFBD21-D239-40B9-AF52-D721A347191F}"/>
                </a:ext>
              </a:extLst>
            </p:cNvPr>
            <p:cNvSpPr/>
            <p:nvPr/>
          </p:nvSpPr>
          <p:spPr>
            <a:xfrm rot="0">
              <a:off x="2125250" y="3617925"/>
              <a:ext cx="208750" cy="208750"/>
            </a:xfrm>
            <a:custGeom>
              <a:avLst/>
              <a:gdLst/>
              <a:ahLst/>
              <a:cxnLst/>
              <a:rect b="b" l="0" r="r" t="0"/>
              <a:pathLst>
                <a:path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8" name="Google Shape;6591;p86">
              <a:extLst>
                <a:ext uri="{09A050AD-B0C4-44CC-85A8-E796C5B06C1F}">
                  <a16:creationId xmlns:a16="http://schemas.microsoft.com/office/drawing/2010/main" id="{541E643B-5198-42BF-BC5E-8550D9B5FAD5}"/>
                </a:ext>
              </a:extLst>
            </p:cNvPr>
            <p:cNvSpPr/>
            <p:nvPr/>
          </p:nvSpPr>
          <p:spPr>
            <a:xfrm rot="0">
              <a:off x="2107150" y="3771525"/>
              <a:ext cx="73274" cy="72475"/>
            </a:xfrm>
            <a:custGeom>
              <a:avLst/>
              <a:gdLst/>
              <a:ahLst/>
              <a:cxnLst/>
              <a:rect b="b" l="0" r="r" t="0"/>
              <a:pathLst>
                <a:path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9" name="Google Shape;6592;p86">
              <a:extLst>
                <a:ext uri="{8A305A7C-55E6-4F05-83C9-C6BE49160DB7}">
                  <a16:creationId xmlns:a16="http://schemas.microsoft.com/office/drawing/2010/main" id="{883EE201-A075-430A-891D-AFF1F2F8772C}"/>
                </a:ext>
              </a:extLst>
            </p:cNvPr>
            <p:cNvSpPr/>
            <p:nvPr/>
          </p:nvSpPr>
          <p:spPr>
            <a:xfrm rot="0">
              <a:off x="2034675" y="3816425"/>
              <a:ext cx="100050" cy="96700"/>
            </a:xfrm>
            <a:custGeom>
              <a:avLst/>
              <a:gdLst/>
              <a:ahLst/>
              <a:cxnLst/>
              <a:rect b="b" l="0" r="r" t="0"/>
              <a:pathLst>
                <a:path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0" name="Google Shape;6593;p86">
            <a:extLst>
              <a:ext uri="{FB0F6252-DADB-4598-BCC6-624A771FEED5}">
                <a16:creationId xmlns:a16="http://schemas.microsoft.com/office/drawing/2010/main" id="{D61962F5-750A-485D-B0DA-0D7A3243BED3}"/>
              </a:ext>
            </a:extLst>
          </p:cNvPr>
          <p:cNvGrpSpPr/>
          <p:nvPr/>
        </p:nvGrpSpPr>
        <p:grpSpPr>
          <a:xfrm rot="0">
            <a:off x="6633934" y="2418916"/>
            <a:ext cx="350079" cy="349133"/>
            <a:chOff x="2037825" y="3981825"/>
            <a:chExt cx="296174" cy="295375"/>
          </a:xfrm>
        </p:grpSpPr>
        <p:sp>
          <p:nvSpPr>
            <p:cNvPr id="461" name="Google Shape;6594;p86">
              <a:extLst>
                <a:ext uri="{1EF0974F-6745-4016-839E-A5097917F65C}">
                  <a16:creationId xmlns:a16="http://schemas.microsoft.com/office/drawing/2010/main" id="{2E805FC8-BD27-476E-8D4A-3DCD64B27DB3}"/>
                </a:ext>
              </a:extLst>
            </p:cNvPr>
            <p:cNvSpPr/>
            <p:nvPr/>
          </p:nvSpPr>
          <p:spPr>
            <a:xfrm rot="0">
              <a:off x="2072500" y="4085775"/>
              <a:ext cx="88225" cy="86674"/>
            </a:xfrm>
            <a:custGeom>
              <a:avLst/>
              <a:gdLst/>
              <a:ahLst/>
              <a:cxnLst/>
              <a:rect b="b" l="0" r="r" t="0"/>
              <a:pathLst>
                <a:path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2" name="Google Shape;6595;p86">
              <a:extLst>
                <a:ext uri="{48EB505D-C0F7-4DF5-848C-3558B13E97A3}">
                  <a16:creationId xmlns:a16="http://schemas.microsoft.com/office/drawing/2010/main" id="{E20C98EE-AC9E-4D8C-A936-493E63839E0C}"/>
                </a:ext>
              </a:extLst>
            </p:cNvPr>
            <p:cNvSpPr/>
            <p:nvPr/>
          </p:nvSpPr>
          <p:spPr>
            <a:xfrm rot="0">
              <a:off x="2176450" y="3981825"/>
              <a:ext cx="157549" cy="155975"/>
            </a:xfrm>
            <a:custGeom>
              <a:avLst/>
              <a:gdLst/>
              <a:ahLst/>
              <a:cxnLst/>
              <a:rect b="b" l="0" r="r" t="0"/>
              <a:pathLst>
                <a:path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3" name="Google Shape;6596;p86">
              <a:extLst>
                <a:ext uri="{E4024181-2B0D-4DC4-A6FD-AC67C7079B70}">
                  <a16:creationId xmlns:a16="http://schemas.microsoft.com/office/drawing/2010/main" id="{C34EC37E-88B1-49D5-A907-553D8924C62B}"/>
                </a:ext>
              </a:extLst>
            </p:cNvPr>
            <p:cNvSpPr/>
            <p:nvPr/>
          </p:nvSpPr>
          <p:spPr>
            <a:xfrm rot="0">
              <a:off x="2037825" y="4168475"/>
              <a:ext cx="157549" cy="108725"/>
            </a:xfrm>
            <a:custGeom>
              <a:avLst/>
              <a:gdLst/>
              <a:ahLst/>
              <a:cxnLst/>
              <a:rect b="b" l="0" r="r" t="0"/>
              <a:pathLst>
                <a:path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4" name="Google Shape;6597;p86">
            <a:extLst>
              <a:ext uri="{D08ABE38-14DF-4D7E-A33F-566881252C01}">
                <a16:creationId xmlns:a16="http://schemas.microsoft.com/office/drawing/2010/main" id="{867E9757-DACC-4E39-BFB2-B0931E84B114}"/>
              </a:ext>
            </a:extLst>
          </p:cNvPr>
          <p:cNvGrpSpPr/>
          <p:nvPr/>
        </p:nvGrpSpPr>
        <p:grpSpPr>
          <a:xfrm rot="0">
            <a:off x="5318952" y="2915232"/>
            <a:ext cx="350079" cy="285837"/>
            <a:chOff x="3860399" y="3254050"/>
            <a:chExt cx="296174" cy="241825"/>
          </a:xfrm>
        </p:grpSpPr>
        <p:sp>
          <p:nvSpPr>
            <p:cNvPr id="465" name="Google Shape;6598;p86">
              <a:extLst>
                <a:ext uri="{BB010BC3-4A92-4204-9817-D5D1AF64A1D1}">
                  <a16:creationId xmlns:a16="http://schemas.microsoft.com/office/drawing/2010/main" id="{30B976C5-35AE-4EE7-A093-676C51775F78}"/>
                </a:ext>
              </a:extLst>
            </p:cNvPr>
            <p:cNvSpPr/>
            <p:nvPr/>
          </p:nvSpPr>
          <p:spPr>
            <a:xfrm rot="0">
              <a:off x="4112425" y="3358025"/>
              <a:ext cx="44150" cy="18125"/>
            </a:xfrm>
            <a:custGeom>
              <a:avLst/>
              <a:gdLst/>
              <a:ahLst/>
              <a:cxnLst/>
              <a:rect b="b" l="0" r="r" t="0"/>
              <a:pathLst>
                <a:path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6" name="Google Shape;6599;p86">
              <a:extLst>
                <a:ext uri="{354226DA-BF1F-453A-A9B8-D022CE1497FC}">
                  <a16:creationId xmlns:a16="http://schemas.microsoft.com/office/drawing/2010/main" id="{9A191192-AB32-4072-AE1C-84B46D363EC3}"/>
                </a:ext>
              </a:extLst>
            </p:cNvPr>
            <p:cNvSpPr/>
            <p:nvPr/>
          </p:nvSpPr>
          <p:spPr>
            <a:xfrm rot="0">
              <a:off x="4102200" y="3393475"/>
              <a:ext cx="37050" cy="33875"/>
            </a:xfrm>
            <a:custGeom>
              <a:avLst/>
              <a:gdLst/>
              <a:ahLst/>
              <a:cxnLst/>
              <a:rect b="b" l="0" r="r" t="0"/>
              <a:pathLst>
                <a:path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7" name="Google Shape;6600;p86">
              <a:extLst>
                <a:ext uri="{290CCA20-9193-48D5-9534-3271B91FC4DB}">
                  <a16:creationId xmlns:a16="http://schemas.microsoft.com/office/drawing/2010/main" id="{07661A37-9C51-446C-81DC-6210F73C1049}"/>
                </a:ext>
              </a:extLst>
            </p:cNvPr>
            <p:cNvSpPr/>
            <p:nvPr/>
          </p:nvSpPr>
          <p:spPr>
            <a:xfrm rot="0">
              <a:off x="4103774" y="3306025"/>
              <a:ext cx="35475" cy="34500"/>
            </a:xfrm>
            <a:custGeom>
              <a:avLst/>
              <a:gdLst/>
              <a:ahLst/>
              <a:cxnLst/>
              <a:rect b="b" l="0" r="r" t="0"/>
              <a:pathLst>
                <a:path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8" name="Google Shape;6601;p86">
              <a:extLst>
                <a:ext uri="{AD6C1F4D-1518-4E99-B37A-F3EF4F83A200}">
                  <a16:creationId xmlns:a16="http://schemas.microsoft.com/office/drawing/2010/main" id="{E4953790-A4C3-4DF4-8092-E9B0D3249FB7}"/>
                </a:ext>
              </a:extLst>
            </p:cNvPr>
            <p:cNvSpPr/>
            <p:nvPr/>
          </p:nvSpPr>
          <p:spPr>
            <a:xfrm rot="0">
              <a:off x="3860399" y="3306025"/>
              <a:ext cx="105550" cy="104800"/>
            </a:xfrm>
            <a:custGeom>
              <a:avLst/>
              <a:gdLst/>
              <a:ahLst/>
              <a:cxnLst/>
              <a:rect b="b" l="0" r="r" t="0"/>
              <a:pathLst>
                <a:path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9" name="Google Shape;6602;p86">
              <a:extLst>
                <a:ext uri="{7A047174-B90D-4E9A-A125-D8D9D933295E}">
                  <a16:creationId xmlns:a16="http://schemas.microsoft.com/office/drawing/2010/main" id="{F52CA703-B2B2-4872-AF97-6B276F97325F}"/>
                </a:ext>
              </a:extLst>
            </p:cNvPr>
            <p:cNvSpPr/>
            <p:nvPr/>
          </p:nvSpPr>
          <p:spPr>
            <a:xfrm rot="0">
              <a:off x="4050225" y="3254050"/>
              <a:ext cx="35450" cy="208750"/>
            </a:xfrm>
            <a:custGeom>
              <a:avLst/>
              <a:gdLst/>
              <a:ahLst/>
              <a:cxnLst/>
              <a:rect b="b" l="0" r="r" t="0"/>
              <a:pathLst>
                <a:path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0" name="Google Shape;6603;p86">
              <a:extLst>
                <a:ext uri="{DB10D1CB-0339-4C55-A82F-3D7B35ACBAA6}">
                  <a16:creationId xmlns:a16="http://schemas.microsoft.com/office/drawing/2010/main" id="{98EE8777-0B78-4759-9955-CDC54B099388}"/>
                </a:ext>
              </a:extLst>
            </p:cNvPr>
            <p:cNvSpPr/>
            <p:nvPr/>
          </p:nvSpPr>
          <p:spPr>
            <a:xfrm rot="0">
              <a:off x="3912375" y="3426550"/>
              <a:ext cx="51225" cy="69324"/>
            </a:xfrm>
            <a:custGeom>
              <a:avLst/>
              <a:gdLst/>
              <a:ahLst/>
              <a:cxnLst/>
              <a:rect b="b" l="0" r="r" t="0"/>
              <a:pathLst>
                <a:path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1" name="Google Shape;6604;p86">
              <a:extLst>
                <a:ext uri="{21D23E75-8A66-4F50-8064-ACA4DB69D2B0}">
                  <a16:creationId xmlns:a16="http://schemas.microsoft.com/office/drawing/2010/main" id="{F460EA8F-C4E6-4EA8-8DB7-91FCFA16A6C3}"/>
                </a:ext>
              </a:extLst>
            </p:cNvPr>
            <p:cNvSpPr/>
            <p:nvPr/>
          </p:nvSpPr>
          <p:spPr>
            <a:xfrm rot="0">
              <a:off x="3982475" y="3275325"/>
              <a:ext cx="51999" cy="163849"/>
            </a:xfrm>
            <a:custGeom>
              <a:avLst/>
              <a:gdLst/>
              <a:ahLst/>
              <a:cxnLst/>
              <a:rect b="b" l="0" r="r" t="0"/>
              <a:pathLst>
                <a:path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2" name="Google Shape;6605;p86">
            <a:extLst>
              <a:ext uri="{A3F0470E-9D6E-4575-887A-595C09F91CE2}">
                <a16:creationId xmlns:a16="http://schemas.microsoft.com/office/drawing/2010/main" id="{1C7F2A78-CB4E-4F5A-B1F5-52428EC19120}"/>
              </a:ext>
            </a:extLst>
          </p:cNvPr>
          <p:cNvGrpSpPr/>
          <p:nvPr/>
        </p:nvGrpSpPr>
        <p:grpSpPr>
          <a:xfrm rot="0">
            <a:off x="5318479" y="3331102"/>
            <a:ext cx="351024" cy="350079"/>
            <a:chOff x="3859600" y="3591950"/>
            <a:chExt cx="296975" cy="296174"/>
          </a:xfrm>
        </p:grpSpPr>
        <p:sp>
          <p:nvSpPr>
            <p:cNvPr id="473" name="Google Shape;6606;p86">
              <a:extLst>
                <a:ext uri="{D3572859-3C38-48A0-87AA-A2BB58580137}">
                  <a16:creationId xmlns:a16="http://schemas.microsoft.com/office/drawing/2010/main" id="{9803E8A2-D4F1-4CAF-9E97-90E61B493BFB}"/>
                </a:ext>
              </a:extLst>
            </p:cNvPr>
            <p:cNvSpPr/>
            <p:nvPr/>
          </p:nvSpPr>
          <p:spPr>
            <a:xfrm rot="0">
              <a:off x="4034449" y="3766000"/>
              <a:ext cx="122125" cy="122125"/>
            </a:xfrm>
            <a:custGeom>
              <a:avLst/>
              <a:gdLst/>
              <a:ahLst/>
              <a:cxnLst/>
              <a:rect b="b" l="0" r="r" t="0"/>
              <a:pathLst>
                <a:path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4" name="Google Shape;6607;p86">
              <a:extLst>
                <a:ext uri="{702E2097-D018-4E3E-8517-DD5DD5AAEDEA}">
                  <a16:creationId xmlns:a16="http://schemas.microsoft.com/office/drawing/2010/main" id="{A38AA67E-5985-45D5-917B-65DB0135EC0F}"/>
                </a:ext>
              </a:extLst>
            </p:cNvPr>
            <p:cNvSpPr/>
            <p:nvPr/>
          </p:nvSpPr>
          <p:spPr>
            <a:xfrm rot="0">
              <a:off x="3860399" y="3679375"/>
              <a:ext cx="260725" cy="173300"/>
            </a:xfrm>
            <a:custGeom>
              <a:avLst/>
              <a:gdLst/>
              <a:ahLst/>
              <a:cxnLst/>
              <a:rect b="b" l="0" r="r" t="0"/>
              <a:pathLst>
                <a:path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5" name="Google Shape;6608;p86">
              <a:extLst>
                <a:ext uri="{C43F4265-4D44-4EB4-A396-530D0B6495BA}">
                  <a16:creationId xmlns:a16="http://schemas.microsoft.com/office/drawing/2010/main" id="{7D6410BD-D443-4F35-8F54-4991B610765E}"/>
                </a:ext>
              </a:extLst>
            </p:cNvPr>
            <p:cNvSpPr/>
            <p:nvPr/>
          </p:nvSpPr>
          <p:spPr>
            <a:xfrm rot="0">
              <a:off x="3859600" y="3591950"/>
              <a:ext cx="261525" cy="70900"/>
            </a:xfrm>
            <a:custGeom>
              <a:avLst/>
              <a:gdLst/>
              <a:ahLst/>
              <a:cxnLst/>
              <a:rect b="b" l="0" r="r" t="0"/>
              <a:pathLst>
                <a:path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6" name="Google Shape;6609;p86">
            <a:extLst>
              <a:ext uri="{E6C57CD8-976B-41E5-9E15-9FF848A8F778}">
                <a16:creationId xmlns:a16="http://schemas.microsoft.com/office/drawing/2010/main" id="{42F513B7-57AC-4866-BAFA-EB040785AAB3}"/>
              </a:ext>
            </a:extLst>
          </p:cNvPr>
          <p:cNvGrpSpPr/>
          <p:nvPr/>
        </p:nvGrpSpPr>
        <p:grpSpPr>
          <a:xfrm rot="0">
            <a:off x="5318952" y="3807185"/>
            <a:ext cx="350079" cy="350079"/>
            <a:chOff x="3860399" y="3955025"/>
            <a:chExt cx="296174" cy="296174"/>
          </a:xfrm>
        </p:grpSpPr>
        <p:sp>
          <p:nvSpPr>
            <p:cNvPr id="477" name="Google Shape;6610;p86">
              <a:extLst>
                <a:ext uri="{0B2F844F-B02A-486C-98F9-42A66016A934}">
                  <a16:creationId xmlns:a16="http://schemas.microsoft.com/office/drawing/2010/main" id="{96546095-EE89-4E75-83C0-1FAD69A67461}"/>
                </a:ext>
              </a:extLst>
            </p:cNvPr>
            <p:cNvSpPr/>
            <p:nvPr/>
          </p:nvSpPr>
          <p:spPr>
            <a:xfrm rot="0">
              <a:off x="3973825" y="3955025"/>
              <a:ext cx="68525" cy="68550"/>
            </a:xfrm>
            <a:custGeom>
              <a:avLst/>
              <a:gdLst/>
              <a:ahLst/>
              <a:cxnLst/>
              <a:rect b="b" l="0" r="r" t="0"/>
              <a:pathLst>
                <a:path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8" name="Google Shape;6611;p86">
              <a:extLst>
                <a:ext uri="{E794C173-254D-4E66-8F26-CDFA3E6CF36F}">
                  <a16:creationId xmlns:a16="http://schemas.microsoft.com/office/drawing/2010/main" id="{9D86BA59-C57D-4527-81D1-99944A747B56}"/>
                </a:ext>
              </a:extLst>
            </p:cNvPr>
            <p:cNvSpPr/>
            <p:nvPr/>
          </p:nvSpPr>
          <p:spPr>
            <a:xfrm rot="0">
              <a:off x="3947025" y="4021975"/>
              <a:ext cx="122125" cy="71700"/>
            </a:xfrm>
            <a:custGeom>
              <a:avLst/>
              <a:gdLst/>
              <a:ahLst/>
              <a:cxnLst/>
              <a:rect b="b" l="0" r="r" t="0"/>
              <a:pathLst>
                <a:path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9" name="Google Shape;6612;p86">
              <a:extLst>
                <a:ext uri="{7F5F3CA9-69D5-4BA8-AC20-B79A3D6AE0B9}">
                  <a16:creationId xmlns:a16="http://schemas.microsoft.com/office/drawing/2010/main" id="{7BEF13CF-EB45-4479-A2C4-E7F2823A5B0A}"/>
                </a:ext>
              </a:extLst>
            </p:cNvPr>
            <p:cNvSpPr/>
            <p:nvPr/>
          </p:nvSpPr>
          <p:spPr>
            <a:xfrm rot="0">
              <a:off x="4086450" y="4145650"/>
              <a:ext cx="70125" cy="104775"/>
            </a:xfrm>
            <a:custGeom>
              <a:avLst/>
              <a:gdLst/>
              <a:ahLst/>
              <a:cxnLst/>
              <a:rect b="b" l="0" r="r" t="0"/>
              <a:pathLst>
                <a:path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0" name="Google Shape;6613;p86">
              <a:extLst>
                <a:ext uri="{73A7DF2D-19FC-4A95-A5F1-D08A53629039}">
                  <a16:creationId xmlns:a16="http://schemas.microsoft.com/office/drawing/2010/main" id="{050C6BE3-06D6-445A-A733-CE00014F7382}"/>
                </a:ext>
              </a:extLst>
            </p:cNvPr>
            <p:cNvSpPr/>
            <p:nvPr/>
          </p:nvSpPr>
          <p:spPr>
            <a:xfrm rot="0">
              <a:off x="3860399" y="4180300"/>
              <a:ext cx="70125" cy="70125"/>
            </a:xfrm>
            <a:custGeom>
              <a:avLst/>
              <a:gdLst/>
              <a:ahLst/>
              <a:cxnLst/>
              <a:rect b="b" l="0" r="r" t="0"/>
              <a:pathLst>
                <a:path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1" name="Google Shape;6614;p86">
              <a:extLst>
                <a:ext uri="{2C23C8BB-F98A-4CA7-86A9-4CC5E3D1CC11}">
                  <a16:creationId xmlns:a16="http://schemas.microsoft.com/office/drawing/2010/main" id="{AAED67D2-4648-4070-8088-3DD5562FAF3C}"/>
                </a:ext>
              </a:extLst>
            </p:cNvPr>
            <p:cNvSpPr/>
            <p:nvPr/>
          </p:nvSpPr>
          <p:spPr>
            <a:xfrm rot="0">
              <a:off x="3947025" y="4111775"/>
              <a:ext cx="122125" cy="139425"/>
            </a:xfrm>
            <a:custGeom>
              <a:avLst/>
              <a:gdLst/>
              <a:ahLst/>
              <a:cxnLst/>
              <a:rect b="b" l="0" r="r" t="0"/>
              <a:pathLst>
                <a:path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2" name="Google Shape;6615;p86">
            <a:extLst>
              <a:ext uri="{8005B317-ACDF-4A19-88B5-FEFF925E7F55}">
                <a16:creationId xmlns:a16="http://schemas.microsoft.com/office/drawing/2010/main" id="{773535C1-D113-46D0-8FBE-80A736DC5573}"/>
              </a:ext>
            </a:extLst>
          </p:cNvPr>
          <p:cNvGrpSpPr/>
          <p:nvPr/>
        </p:nvGrpSpPr>
        <p:grpSpPr>
          <a:xfrm rot="0">
            <a:off x="7534166" y="2883584"/>
            <a:ext cx="355663" cy="349133"/>
            <a:chOff x="5716825" y="3235950"/>
            <a:chExt cx="300900" cy="295375"/>
          </a:xfrm>
        </p:grpSpPr>
        <p:sp>
          <p:nvSpPr>
            <p:cNvPr id="483" name="Google Shape;6616;p86">
              <a:extLst>
                <a:ext uri="{1380D057-49D1-4D82-9469-374731A65CBA}">
                  <a16:creationId xmlns:a16="http://schemas.microsoft.com/office/drawing/2010/main" id="{EE55317E-8E7F-4422-A25E-26ADA1ECFE8E}"/>
                </a:ext>
              </a:extLst>
            </p:cNvPr>
            <p:cNvSpPr/>
            <p:nvPr/>
          </p:nvSpPr>
          <p:spPr>
            <a:xfrm rot="0">
              <a:off x="5716825" y="3309975"/>
              <a:ext cx="137074" cy="146525"/>
            </a:xfrm>
            <a:custGeom>
              <a:avLst/>
              <a:gdLst/>
              <a:ahLst/>
              <a:cxnLst/>
              <a:rect b="b" l="0" r="r" t="0"/>
              <a:pathLst>
                <a:path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4" name="Google Shape;6617;p86">
              <a:extLst>
                <a:ext uri="{57A1853D-2BA7-487F-9C05-CE31D2D08549}">
                  <a16:creationId xmlns:a16="http://schemas.microsoft.com/office/drawing/2010/main" id="{D256BD7B-7281-465A-AE85-F7F4435C1A24}"/>
                </a:ext>
              </a:extLst>
            </p:cNvPr>
            <p:cNvSpPr/>
            <p:nvPr/>
          </p:nvSpPr>
          <p:spPr>
            <a:xfrm rot="0">
              <a:off x="5794025" y="3235950"/>
              <a:ext cx="145725" cy="133899"/>
            </a:xfrm>
            <a:custGeom>
              <a:avLst/>
              <a:gdLst/>
              <a:ahLst/>
              <a:cxnLst/>
              <a:rect b="b" l="0" r="r" t="0"/>
              <a:pathLst>
                <a:path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5" name="Google Shape;6618;p86">
              <a:extLst>
                <a:ext uri="{875E460D-9F01-4F66-A3B9-6669B6161B5E}">
                  <a16:creationId xmlns:a16="http://schemas.microsoft.com/office/drawing/2010/main" id="{A41D830B-9A59-465D-9030-7565D8146EDA}"/>
                </a:ext>
              </a:extLst>
            </p:cNvPr>
            <p:cNvSpPr/>
            <p:nvPr/>
          </p:nvSpPr>
          <p:spPr>
            <a:xfrm rot="0">
              <a:off x="5880650" y="3309975"/>
              <a:ext cx="137074" cy="145725"/>
            </a:xfrm>
            <a:custGeom>
              <a:avLst/>
              <a:gdLst/>
              <a:ahLst/>
              <a:cxnLst/>
              <a:rect b="b" l="0" r="r" t="0"/>
              <a:pathLst>
                <a:path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6" name="Google Shape;6619;p86">
              <a:extLst>
                <a:ext uri="{D935ACD8-DACB-43CC-821F-B585CBB327D2}">
                  <a16:creationId xmlns:a16="http://schemas.microsoft.com/office/drawing/2010/main" id="{8C501473-39A5-4A41-9FD8-D473D63A4EF1}"/>
                </a:ext>
              </a:extLst>
            </p:cNvPr>
            <p:cNvSpPr/>
            <p:nvPr/>
          </p:nvSpPr>
          <p:spPr>
            <a:xfrm rot="0">
              <a:off x="5794025" y="3396625"/>
              <a:ext cx="147300" cy="134699"/>
            </a:xfrm>
            <a:custGeom>
              <a:avLst/>
              <a:gdLst/>
              <a:ahLst/>
              <a:cxnLst/>
              <a:rect b="b" l="0" r="r" t="0"/>
              <a:pathLst>
                <a:path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7" name="Google Shape;6620;p86">
            <a:extLst>
              <a:ext uri="{91BEA862-4824-413B-818D-014706E29CE1}">
                <a16:creationId xmlns:a16="http://schemas.microsoft.com/office/drawing/2010/main" id="{47D3812E-E197-45A8-8888-BAB33D021E84}"/>
              </a:ext>
            </a:extLst>
          </p:cNvPr>
          <p:cNvGrpSpPr/>
          <p:nvPr/>
        </p:nvGrpSpPr>
        <p:grpSpPr>
          <a:xfrm rot="0">
            <a:off x="7547199" y="3342272"/>
            <a:ext cx="329601" cy="327739"/>
            <a:chOff x="5727850" y="3609275"/>
            <a:chExt cx="278850" cy="277275"/>
          </a:xfrm>
        </p:grpSpPr>
        <p:sp>
          <p:nvSpPr>
            <p:cNvPr id="488" name="Google Shape;6621;p86">
              <a:extLst>
                <a:ext uri="{7D32FAF0-BE85-4944-AA94-337B25439412}">
                  <a16:creationId xmlns:a16="http://schemas.microsoft.com/office/drawing/2010/main" id="{3E931F74-26CD-4D3C-8149-254D8FAB50D3}"/>
                </a:ext>
              </a:extLst>
            </p:cNvPr>
            <p:cNvSpPr/>
            <p:nvPr/>
          </p:nvSpPr>
          <p:spPr>
            <a:xfrm rot="0">
              <a:off x="5884600" y="3765224"/>
              <a:ext cx="122100" cy="121325"/>
            </a:xfrm>
            <a:custGeom>
              <a:avLst/>
              <a:gdLst/>
              <a:ahLst/>
              <a:cxnLst/>
              <a:rect b="b" l="0" r="r" t="0"/>
              <a:pathLst>
                <a:path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9" name="Google Shape;6622;p86">
              <a:extLst>
                <a:ext uri="{540D37AF-59B2-4F8D-B9F9-B016217D2081}">
                  <a16:creationId xmlns:a16="http://schemas.microsoft.com/office/drawing/2010/main" id="{B49CFA85-24F0-4F77-8F73-5A4A12771CD8}"/>
                </a:ext>
              </a:extLst>
            </p:cNvPr>
            <p:cNvSpPr/>
            <p:nvPr/>
          </p:nvSpPr>
          <p:spPr>
            <a:xfrm rot="0">
              <a:off x="5727850" y="3669125"/>
              <a:ext cx="35475" cy="216625"/>
            </a:xfrm>
            <a:custGeom>
              <a:avLst/>
              <a:gdLst/>
              <a:ahLst/>
              <a:cxnLst/>
              <a:rect b="b" l="0" r="r" t="0"/>
              <a:pathLst>
                <a:path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0" name="Google Shape;6623;p86">
              <a:extLst>
                <a:ext uri="{B612842F-FC72-4349-B6CD-2A02920C66CC}">
                  <a16:creationId xmlns:a16="http://schemas.microsoft.com/office/drawing/2010/main" id="{EF393D12-C5F0-44EC-915E-CA0E46905788}"/>
                </a:ext>
              </a:extLst>
            </p:cNvPr>
            <p:cNvSpPr/>
            <p:nvPr/>
          </p:nvSpPr>
          <p:spPr>
            <a:xfrm rot="0">
              <a:off x="5779825" y="3677800"/>
              <a:ext cx="174899" cy="207950"/>
            </a:xfrm>
            <a:custGeom>
              <a:avLst/>
              <a:gdLst/>
              <a:ahLst/>
              <a:cxnLst/>
              <a:rect b="b" l="0" r="r" t="0"/>
              <a:pathLst>
                <a:path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1" name="Google Shape;6624;p86">
              <a:extLst>
                <a:ext uri="{BAE06B12-81F9-4988-8353-E4C4F13C973A}">
                  <a16:creationId xmlns:a16="http://schemas.microsoft.com/office/drawing/2010/main" id="{0E20673B-FF01-4D43-8A19-21C0915AE835}"/>
                </a:ext>
              </a:extLst>
            </p:cNvPr>
            <p:cNvSpPr/>
            <p:nvPr/>
          </p:nvSpPr>
          <p:spPr>
            <a:xfrm rot="0">
              <a:off x="5815275" y="3781750"/>
              <a:ext cx="66200" cy="17349"/>
            </a:xfrm>
            <a:custGeom>
              <a:avLst/>
              <a:gdLst/>
              <a:ahLst/>
              <a:cxnLst/>
              <a:rect b="b" l="0" r="r" t="0"/>
              <a:pathLst>
                <a:path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2" name="Google Shape;6625;p86">
              <a:extLst>
                <a:ext uri="{242F2F20-AD71-4915-BDB1-8FF51747C5CB}">
                  <a16:creationId xmlns:a16="http://schemas.microsoft.com/office/drawing/2010/main" id="{F70F12AE-D1D5-40F3-9261-D05FA2D3EF1D}"/>
                </a:ext>
              </a:extLst>
            </p:cNvPr>
            <p:cNvSpPr/>
            <p:nvPr/>
          </p:nvSpPr>
          <p:spPr>
            <a:xfrm rot="0">
              <a:off x="5727850" y="3609275"/>
              <a:ext cx="226075" cy="51225"/>
            </a:xfrm>
            <a:custGeom>
              <a:avLst/>
              <a:gdLst/>
              <a:ahLst/>
              <a:cxnLst/>
              <a:rect b="b" l="0" r="r" t="0"/>
              <a:pathLst>
                <a:path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93" name="Google Shape;6626;p86">
            <a:extLst>
              <a:ext uri="{637CB7AB-7517-43B1-B373-8B46E5EF0483}">
                <a16:creationId xmlns:a16="http://schemas.microsoft.com/office/drawing/2010/main" id="{5904AD40-5161-4BE8-B13C-54CCD78F7FEF}"/>
              </a:ext>
            </a:extLst>
          </p:cNvPr>
          <p:cNvGrpSpPr/>
          <p:nvPr/>
        </p:nvGrpSpPr>
        <p:grpSpPr>
          <a:xfrm rot="0">
            <a:off x="7558382" y="3807659"/>
            <a:ext cx="307231" cy="349133"/>
            <a:chOff x="5736524" y="3963700"/>
            <a:chExt cx="259925" cy="295375"/>
          </a:xfrm>
        </p:grpSpPr>
        <p:sp>
          <p:nvSpPr>
            <p:cNvPr id="494" name="Google Shape;6627;p86">
              <a:extLst>
                <a:ext uri="{21B56E1D-2522-4684-B8D8-D3E4935AD652}">
                  <a16:creationId xmlns:a16="http://schemas.microsoft.com/office/drawing/2010/main" id="{0F4DA8BA-66E9-4444-A229-CCAEE6FBE84B}"/>
                </a:ext>
              </a:extLst>
            </p:cNvPr>
            <p:cNvSpPr/>
            <p:nvPr/>
          </p:nvSpPr>
          <p:spPr>
            <a:xfrm rot="0">
              <a:off x="5736524" y="4153525"/>
              <a:ext cx="121300" cy="105550"/>
            </a:xfrm>
            <a:custGeom>
              <a:avLst/>
              <a:gdLst/>
              <a:ahLst/>
              <a:cxnLst/>
              <a:rect b="b" l="0" r="r" t="0"/>
              <a:pathLst>
                <a:path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5" name="Google Shape;6628;p86">
              <a:extLst>
                <a:ext uri="{67176BF0-DA33-45CE-94E0-1C0315A4DEA4}">
                  <a16:creationId xmlns:a16="http://schemas.microsoft.com/office/drawing/2010/main" id="{CE8D9230-2FB5-47DC-A202-4930BF573071}"/>
                </a:ext>
              </a:extLst>
            </p:cNvPr>
            <p:cNvSpPr/>
            <p:nvPr/>
          </p:nvSpPr>
          <p:spPr>
            <a:xfrm rot="0">
              <a:off x="5833400" y="4168475"/>
              <a:ext cx="66975" cy="33899"/>
            </a:xfrm>
            <a:custGeom>
              <a:avLst/>
              <a:gdLst/>
              <a:ahLst/>
              <a:cxnLst/>
              <a:rect b="b" l="0" r="r" t="0"/>
              <a:pathLst>
                <a:path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6" name="Google Shape;6629;p86">
              <a:extLst>
                <a:ext uri="{7E07D1CF-62DB-4F60-9C90-735CECB22B1D}">
                  <a16:creationId xmlns:a16="http://schemas.microsoft.com/office/drawing/2010/main" id="{5A86FC50-8187-4408-8F54-86B6546FB6D1}"/>
                </a:ext>
              </a:extLst>
            </p:cNvPr>
            <p:cNvSpPr/>
            <p:nvPr/>
          </p:nvSpPr>
          <p:spPr>
            <a:xfrm rot="0">
              <a:off x="5875925" y="4153525"/>
              <a:ext cx="120525" cy="105550"/>
            </a:xfrm>
            <a:custGeom>
              <a:avLst/>
              <a:gdLst/>
              <a:ahLst/>
              <a:cxnLst/>
              <a:rect b="b" l="0" r="r" t="0"/>
              <a:pathLst>
                <a:path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7" name="Google Shape;6630;p86">
              <a:extLst>
                <a:ext uri="{C3C2A1E9-E315-4936-BA66-CE7BA03798AD}">
                  <a16:creationId xmlns:a16="http://schemas.microsoft.com/office/drawing/2010/main" id="{C9A30E43-B485-4BB1-9233-773A52D529F3}"/>
                </a:ext>
              </a:extLst>
            </p:cNvPr>
            <p:cNvSpPr/>
            <p:nvPr/>
          </p:nvSpPr>
          <p:spPr>
            <a:xfrm rot="0">
              <a:off x="5754624" y="3963700"/>
              <a:ext cx="224500" cy="154400"/>
            </a:xfrm>
            <a:custGeom>
              <a:avLst/>
              <a:gdLst/>
              <a:ahLst/>
              <a:cxnLst/>
              <a:rect b="b" l="0" r="r" t="0"/>
              <a:pathLst>
                <a:path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8" name="Google Shape;6631;p86">
              <a:extLst>
                <a:ext uri="{8727734B-753D-4455-BEE7-3526F834BC6D}">
                  <a16:creationId xmlns:a16="http://schemas.microsoft.com/office/drawing/2010/main" id="{21A1947A-40D5-4D27-8133-619B0EDA72F0}"/>
                </a:ext>
              </a:extLst>
            </p:cNvPr>
            <p:cNvSpPr/>
            <p:nvPr/>
          </p:nvSpPr>
          <p:spPr>
            <a:xfrm rot="0">
              <a:off x="5806624" y="3998350"/>
              <a:ext cx="69324" cy="52025"/>
            </a:xfrm>
            <a:custGeom>
              <a:avLst/>
              <a:gdLst/>
              <a:ahLst/>
              <a:cxnLst/>
              <a:rect b="b" l="0" r="r" t="0"/>
              <a:pathLst>
                <a:path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9" name="Google Shape;6632;p86">
              <a:extLst>
                <a:ext uri="{CC80F459-F348-4479-A941-5E61D25719E4}">
                  <a16:creationId xmlns:a16="http://schemas.microsoft.com/office/drawing/2010/main" id="{FE1789E3-D471-4427-8F17-49153C2A1080}"/>
                </a:ext>
              </a:extLst>
            </p:cNvPr>
            <p:cNvSpPr/>
            <p:nvPr/>
          </p:nvSpPr>
          <p:spPr>
            <a:xfrm rot="0">
              <a:off x="5893250" y="3999150"/>
              <a:ext cx="34675" cy="51225"/>
            </a:xfrm>
            <a:custGeom>
              <a:avLst/>
              <a:gdLst/>
              <a:ahLst/>
              <a:cxnLst/>
              <a:rect b="b" l="0" r="r" t="0"/>
              <a:pathLst>
                <a:path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0" name="Google Shape;6633;p86">
              <a:extLst>
                <a:ext uri="{5A4A746D-86A4-4C0D-B29B-03B86D8FC890}">
                  <a16:creationId xmlns:a16="http://schemas.microsoft.com/office/drawing/2010/main" id="{4EC3368F-2DBD-4823-AF8D-69D6E901E8D4}"/>
                </a:ext>
              </a:extLst>
            </p:cNvPr>
            <p:cNvSpPr/>
            <p:nvPr/>
          </p:nvSpPr>
          <p:spPr>
            <a:xfrm rot="0">
              <a:off x="5806624" y="4049550"/>
              <a:ext cx="121300" cy="103999"/>
            </a:xfrm>
            <a:custGeom>
              <a:avLst/>
              <a:gdLst/>
              <a:ahLst/>
              <a:cxnLst/>
              <a:rect b="b" l="0" r="r" t="0"/>
              <a:pathLst>
                <a:path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1" name="Google Shape;6634;p86">
            <a:extLst>
              <a:ext uri="{E9F97B5D-634D-44CB-9AF9-A82FAC79209F}">
                <a16:creationId xmlns:a16="http://schemas.microsoft.com/office/drawing/2010/main" id="{D200F5E1-6B3B-44AE-87DC-F3E800F8661B}"/>
              </a:ext>
            </a:extLst>
          </p:cNvPr>
          <p:cNvGrpSpPr/>
          <p:nvPr/>
        </p:nvGrpSpPr>
        <p:grpSpPr>
          <a:xfrm rot="0">
            <a:off x="6649963" y="4256985"/>
            <a:ext cx="351024" cy="350079"/>
            <a:chOff x="6553274" y="3604549"/>
            <a:chExt cx="296975" cy="296174"/>
          </a:xfrm>
        </p:grpSpPr>
        <p:sp>
          <p:nvSpPr>
            <p:cNvPr id="502" name="Google Shape;6635;p86">
              <a:extLst>
                <a:ext uri="{7EC068AF-EF79-4FE3-8C7F-F97B32F15741}">
                  <a16:creationId xmlns:a16="http://schemas.microsoft.com/office/drawing/2010/main" id="{35CF4A33-C717-4209-8A3A-D68EE378297F}"/>
                </a:ext>
              </a:extLst>
            </p:cNvPr>
            <p:cNvSpPr/>
            <p:nvPr/>
          </p:nvSpPr>
          <p:spPr>
            <a:xfrm rot="0">
              <a:off x="6657250" y="3604549"/>
              <a:ext cx="86650" cy="86650"/>
            </a:xfrm>
            <a:custGeom>
              <a:avLst/>
              <a:gdLst/>
              <a:ahLst/>
              <a:cxnLst/>
              <a:rect b="b" l="0" r="r" t="0"/>
              <a:pathLst>
                <a:path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3" name="Google Shape;6636;p86">
              <a:extLst>
                <a:ext uri="{E903F5B2-F5DC-4B1E-AB89-051C203788A8}">
                  <a16:creationId xmlns:a16="http://schemas.microsoft.com/office/drawing/2010/main" id="{4982935A-82E3-4C47-AE89-232E9A04051A}"/>
                </a:ext>
              </a:extLst>
            </p:cNvPr>
            <p:cNvSpPr/>
            <p:nvPr/>
          </p:nvSpPr>
          <p:spPr>
            <a:xfrm rot="0">
              <a:off x="6553274" y="3777825"/>
              <a:ext cx="296975" cy="122900"/>
            </a:xfrm>
            <a:custGeom>
              <a:avLst/>
              <a:gdLst/>
              <a:ahLst/>
              <a:cxnLst/>
              <a:rect b="b" l="0" r="r" t="0"/>
              <a:pathLst>
                <a:path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4" name="Google Shape;6637;p86">
              <a:extLst>
                <a:ext uri="{786D4BEB-1800-402D-8BE7-F06130CA636A}">
                  <a16:creationId xmlns:a16="http://schemas.microsoft.com/office/drawing/2010/main" id="{4046406E-5DC5-4E47-8FDE-683B1443323A}"/>
                </a:ext>
              </a:extLst>
            </p:cNvPr>
            <p:cNvSpPr/>
            <p:nvPr/>
          </p:nvSpPr>
          <p:spPr>
            <a:xfrm rot="0">
              <a:off x="6755700" y="3640000"/>
              <a:ext cx="74850" cy="121300"/>
            </a:xfrm>
            <a:custGeom>
              <a:avLst/>
              <a:gdLst/>
              <a:ahLst/>
              <a:cxnLst/>
              <a:rect b="b" l="0" r="r" t="0"/>
              <a:pathLst>
                <a:path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5" name="Google Shape;6638;p86">
              <a:extLst>
                <a:ext uri="{12AFDE51-35EB-4F39-B838-A8CB0693D075}">
                  <a16:creationId xmlns:a16="http://schemas.microsoft.com/office/drawing/2010/main" id="{20CC7A10-F23A-4D3A-B147-507087598B51}"/>
                </a:ext>
              </a:extLst>
            </p:cNvPr>
            <p:cNvSpPr/>
            <p:nvPr/>
          </p:nvSpPr>
          <p:spPr>
            <a:xfrm rot="0">
              <a:off x="6570600" y="3640000"/>
              <a:ext cx="74850" cy="121300"/>
            </a:xfrm>
            <a:custGeom>
              <a:avLst/>
              <a:gdLst/>
              <a:ahLst/>
              <a:cxnLst/>
              <a:rect b="b" l="0" r="r" t="0"/>
              <a:pathLst>
                <a:path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6" name="Google Shape;6639;p86">
              <a:extLst>
                <a:ext uri="{FAB935A3-7C2A-4B1B-AC79-DC0370C906A3}">
                  <a16:creationId xmlns:a16="http://schemas.microsoft.com/office/drawing/2010/main" id="{91BD10EC-32DE-4CCD-AE74-DB4AE564553B}"/>
                </a:ext>
              </a:extLst>
            </p:cNvPr>
            <p:cNvSpPr/>
            <p:nvPr/>
          </p:nvSpPr>
          <p:spPr>
            <a:xfrm rot="0">
              <a:off x="6707650" y="3688025"/>
              <a:ext cx="70925" cy="70925"/>
            </a:xfrm>
            <a:custGeom>
              <a:avLst/>
              <a:gdLst/>
              <a:ahLst/>
              <a:cxnLst/>
              <a:rect b="b" l="0" r="r" t="0"/>
              <a:pathLst>
                <a:path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7" name="Google Shape;6640;p86">
              <a:extLst>
                <a:ext uri="{4C3EFEC9-E038-4872-9D5A-839100115987}">
                  <a16:creationId xmlns:a16="http://schemas.microsoft.com/office/drawing/2010/main" id="{8A99EF7B-F0E4-4C28-BEB6-2FA838F4444A}"/>
                </a:ext>
              </a:extLst>
            </p:cNvPr>
            <p:cNvSpPr/>
            <p:nvPr/>
          </p:nvSpPr>
          <p:spPr>
            <a:xfrm rot="0">
              <a:off x="6621024" y="3688825"/>
              <a:ext cx="70900" cy="73274"/>
            </a:xfrm>
            <a:custGeom>
              <a:avLst/>
              <a:gdLst/>
              <a:ahLst/>
              <a:cxnLst/>
              <a:rect b="b" l="0" r="r" t="0"/>
              <a:pathLst>
                <a:path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EFFB0BAA-98C5-4F91-9001-2E30CD9BF78B}">
        <p14:creationId xmlns:p14="http://schemas.microsoft.com/office/powerpoint/2010/main" val="1673870476703"/>
      </p:ext>
    </p:extLst>
  </p:cSld>
  <p:clrMapOvr>
    <a:masterClrMapping/>
  </p:clrMapOvr>
</p:sld>
</file>

<file path=ppt/slides/slide29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50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645;p87">
            <a:extLst>
              <a:ext uri="{8FCA55EE-4CB5-4356-BEBE-8C310BFA9393}">
                <a16:creationId xmlns:a16="http://schemas.microsoft.com/office/drawing/2010/main" id="{F5102B14-C7CB-4037-84D4-2099AF2A8F3A}"/>
              </a:ext>
            </a:extLst>
          </p:cNvPr>
          <p:cNvSpPr/>
          <p:nvPr>
            <p:ph type="title"/>
          </p:nvPr>
        </p:nvSpPr>
        <p:spPr>
          <a:xfrm rot="0">
            <a:off x="849675" y="943799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chemeClr val="lt1"/>
                </a:solidFill>
                <a:latin typeface="Arial"/>
              </a:rPr>
              <a:t>Help &amp; Support </a:t>
            </a:r>
            <a:r>
              <a:rPr dirty="0" lang="en">
                <a:latin typeface="Arial"/>
              </a:rPr>
              <a:t>I</a:t>
            </a:r>
            <a:r>
              <a:rPr dirty="0" lang="en">
                <a:solidFill>
                  <a:srgbClr val="ffffff"/>
                </a:solidFill>
                <a:latin typeface="Arial"/>
              </a:rPr>
              <a:t>cons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6646;p87">
            <a:extLst>
              <a:ext uri="{0008C282-E1DE-4AFC-A410-A9F2579034CC}">
                <a16:creationId xmlns:a16="http://schemas.microsoft.com/office/drawing/2010/main" id="{49E91CDE-593E-4439-9CBB-A194C0FA2275}"/>
              </a:ext>
            </a:extLst>
          </p:cNvPr>
          <p:cNvSpPr/>
          <p:nvPr>
            <p:ph type="title"/>
          </p:nvPr>
        </p:nvSpPr>
        <p:spPr>
          <a:xfrm rot="0">
            <a:off x="4858400" y="943799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latin typeface="Arial"/>
              </a:rPr>
              <a:t>Avatar Icons</a:t>
            </a:r>
            <a:endParaRPr dirty="0" lang="en">
              <a:latin typeface="Arial"/>
            </a:endParaRPr>
          </a:p>
        </p:txBody>
      </p:sp>
      <p:grpSp>
        <p:nvGrpSpPr>
          <p:cNvPr id="4" name="Google Shape;6647;p87">
            <a:extLst>
              <a:ext uri="{249D675C-A8BD-4EFD-B72D-785255136C05}">
                <a16:creationId xmlns:a16="http://schemas.microsoft.com/office/drawing/2010/main" id="{CA365917-4D7A-4F30-A20A-A094AB44BEF8}"/>
              </a:ext>
            </a:extLst>
          </p:cNvPr>
          <p:cNvGrpSpPr/>
          <p:nvPr/>
        </p:nvGrpSpPr>
        <p:grpSpPr>
          <a:xfrm rot="0">
            <a:off x="877057" y="1532946"/>
            <a:ext cx="294401" cy="353645"/>
            <a:chOff x="-35814600" y="3202075"/>
            <a:chExt cx="242624" cy="291450"/>
          </a:xfrm>
        </p:grpSpPr>
        <p:sp>
          <p:nvSpPr>
            <p:cNvPr id="5" name="Google Shape;6648;p87">
              <a:extLst>
                <a:ext uri="{18441509-0E78-4CAB-8478-63E51BB14211}">
                  <a16:creationId xmlns:a16="http://schemas.microsoft.com/office/drawing/2010/main" id="{99531577-872C-4BD3-B0D3-28A80EC80750}"/>
                </a:ext>
              </a:extLst>
            </p:cNvPr>
            <p:cNvSpPr/>
            <p:nvPr/>
          </p:nvSpPr>
          <p:spPr>
            <a:xfrm rot="0">
              <a:off x="-35814600" y="3202075"/>
              <a:ext cx="51225" cy="202450"/>
            </a:xfrm>
            <a:custGeom>
              <a:avLst/>
              <a:gdLst/>
              <a:ahLst/>
              <a:cxnLst/>
              <a:rect b="b" l="0" r="r" t="0"/>
              <a:pathLst>
                <a:path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" name="Google Shape;6649;p87">
              <a:extLst>
                <a:ext uri="{66D6943E-1D35-407F-9EE1-385B17BD1F0E}">
                  <a16:creationId xmlns:a16="http://schemas.microsoft.com/office/drawing/2010/main" id="{704AB14C-33AF-435B-97E1-5DE0E168C599}"/>
                </a:ext>
              </a:extLst>
            </p:cNvPr>
            <p:cNvSpPr/>
            <p:nvPr/>
          </p:nvSpPr>
          <p:spPr>
            <a:xfrm rot="0">
              <a:off x="-35814600" y="3407650"/>
              <a:ext cx="242624" cy="68550"/>
            </a:xfrm>
            <a:custGeom>
              <a:avLst/>
              <a:gdLst/>
              <a:ahLst/>
              <a:cxnLst/>
              <a:rect b="b" l="0" r="r" t="0"/>
              <a:pathLst>
                <a:path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" name="Google Shape;6650;p87">
              <a:extLst>
                <a:ext uri="{FE67696A-D68C-4AE4-AD26-D74D947F0EF5}">
                  <a16:creationId xmlns:a16="http://schemas.microsoft.com/office/drawing/2010/main" id="{13D73A6A-E821-4443-BA6A-DE74A194211C}"/>
                </a:ext>
              </a:extLst>
            </p:cNvPr>
            <p:cNvSpPr/>
            <p:nvPr/>
          </p:nvSpPr>
          <p:spPr>
            <a:xfrm rot="0">
              <a:off x="-35627124" y="3450949"/>
              <a:ext cx="55150" cy="25250"/>
            </a:xfrm>
            <a:custGeom>
              <a:avLst/>
              <a:gdLst/>
              <a:ahLst/>
              <a:cxnLst/>
              <a:rect b="b" l="0" r="r" t="0"/>
              <a:pathLst>
                <a:path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" name="Google Shape;6651;p87">
              <a:extLst>
                <a:ext uri="{D80AD331-A198-49B0-A90B-ABF418046233}">
                  <a16:creationId xmlns:a16="http://schemas.microsoft.com/office/drawing/2010/main" id="{07B27D47-726C-4A77-9901-841D7B865F37}"/>
                </a:ext>
              </a:extLst>
            </p:cNvPr>
            <p:cNvSpPr/>
            <p:nvPr/>
          </p:nvSpPr>
          <p:spPr>
            <a:xfrm rot="0">
              <a:off x="-35703524" y="3305250"/>
              <a:ext cx="84299" cy="34675"/>
            </a:xfrm>
            <a:custGeom>
              <a:avLst/>
              <a:gdLst/>
              <a:ahLst/>
              <a:cxnLst/>
              <a:rect b="b" l="0" r="r" t="0"/>
              <a:pathLst>
                <a:path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" name="Google Shape;6652;p87">
              <a:extLst>
                <a:ext uri="{8745AD3D-FBE4-46A5-8972-A4EB21FD02A7}">
                  <a16:creationId xmlns:a16="http://schemas.microsoft.com/office/drawing/2010/main" id="{0B84649D-DD06-4F0E-B69D-03539C7E2299}"/>
                </a:ext>
              </a:extLst>
            </p:cNvPr>
            <p:cNvSpPr/>
            <p:nvPr/>
          </p:nvSpPr>
          <p:spPr>
            <a:xfrm rot="0">
              <a:off x="-35677552" y="3254050"/>
              <a:ext cx="33100" cy="33100"/>
            </a:xfrm>
            <a:custGeom>
              <a:avLst/>
              <a:gdLst/>
              <a:ahLst/>
              <a:cxnLst/>
              <a:rect b="b" l="0" r="r" t="0"/>
              <a:pathLst>
                <a:path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" name="Google Shape;6653;p87">
              <a:extLst>
                <a:ext uri="{6A79908E-26B4-40FB-8C39-19B58BC061FC}">
                  <a16:creationId xmlns:a16="http://schemas.microsoft.com/office/drawing/2010/main" id="{3FDB639D-6D68-4A77-89A2-30DAEA039D0C}"/>
                </a:ext>
              </a:extLst>
            </p:cNvPr>
            <p:cNvSpPr/>
            <p:nvPr/>
          </p:nvSpPr>
          <p:spPr>
            <a:xfrm rot="0">
              <a:off x="-35746844" y="3202075"/>
              <a:ext cx="171725" cy="189050"/>
            </a:xfrm>
            <a:custGeom>
              <a:avLst/>
              <a:gdLst/>
              <a:ahLst/>
              <a:cxnLst/>
              <a:rect b="b" l="0" r="r" t="0"/>
              <a:pathLst>
                <a:path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" name="Google Shape;6654;p87">
              <a:extLst>
                <a:ext uri="{98E220D6-BE78-4DC0-B345-B04ABCF78999}">
                  <a16:creationId xmlns:a16="http://schemas.microsoft.com/office/drawing/2010/main" id="{939B1FD0-F54A-4C8F-9C46-21EE539BAA80}"/>
                </a:ext>
              </a:extLst>
            </p:cNvPr>
            <p:cNvSpPr/>
            <p:nvPr/>
          </p:nvSpPr>
          <p:spPr>
            <a:xfrm rot="0">
              <a:off x="-35677552" y="3450949"/>
              <a:ext cx="34675" cy="42575"/>
            </a:xfrm>
            <a:custGeom>
              <a:avLst/>
              <a:gdLst/>
              <a:ahLst/>
              <a:cxnLst/>
              <a:rect b="b" l="0" r="r" t="0"/>
              <a:pathLst>
                <a:path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" name="Google Shape;6655;p87">
            <a:extLst>
              <a:ext uri="{7C5AB810-5A2B-4068-9C29-F21389FCD2A0}">
                <a16:creationId xmlns:a16="http://schemas.microsoft.com/office/drawing/2010/main" id="{B91D784E-471F-432A-874B-8B22CC16E69F}"/>
              </a:ext>
            </a:extLst>
          </p:cNvPr>
          <p:cNvGrpSpPr/>
          <p:nvPr/>
        </p:nvGrpSpPr>
        <p:grpSpPr>
          <a:xfrm rot="0">
            <a:off x="847435" y="1973866"/>
            <a:ext cx="353645" cy="353888"/>
            <a:chOff x="-35839796" y="3561025"/>
            <a:chExt cx="291450" cy="291650"/>
          </a:xfrm>
        </p:grpSpPr>
        <p:sp>
          <p:nvSpPr>
            <p:cNvPr id="13" name="Google Shape;6656;p87">
              <a:extLst>
                <a:ext uri="{FC74CAE3-4BA0-4D3E-8AF5-EC77D3CB90B8}">
                  <a16:creationId xmlns:a16="http://schemas.microsoft.com/office/drawing/2010/main" id="{476329B6-F276-4597-B909-3AB3AA91CC01}"/>
                </a:ext>
              </a:extLst>
            </p:cNvPr>
            <p:cNvSpPr/>
            <p:nvPr/>
          </p:nvSpPr>
          <p:spPr>
            <a:xfrm rot="0">
              <a:off x="-35772848" y="3612425"/>
              <a:ext cx="155200" cy="142575"/>
            </a:xfrm>
            <a:custGeom>
              <a:avLst/>
              <a:gdLst/>
              <a:ahLst/>
              <a:cxnLst/>
              <a:rect b="b" l="0" r="r" t="0"/>
              <a:pathLst>
                <a:path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" name="Google Shape;6657;p87">
              <a:extLst>
                <a:ext uri="{3CEC339E-E485-41A8-B5CA-51396B3016A3}">
                  <a16:creationId xmlns:a16="http://schemas.microsoft.com/office/drawing/2010/main" id="{A994BD1C-6191-48B5-A4A4-A65ACA42032D}"/>
                </a:ext>
              </a:extLst>
            </p:cNvPr>
            <p:cNvSpPr/>
            <p:nvPr/>
          </p:nvSpPr>
          <p:spPr>
            <a:xfrm rot="0">
              <a:off x="-35621628" y="3694325"/>
              <a:ext cx="73274" cy="143375"/>
            </a:xfrm>
            <a:custGeom>
              <a:avLst/>
              <a:gdLst/>
              <a:ahLst/>
              <a:cxnLst/>
              <a:rect b="b" l="0" r="r" t="0"/>
              <a:pathLst>
                <a:path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" name="Google Shape;6658;p87">
              <a:extLst>
                <a:ext uri="{9BD3AA10-581B-4134-BD77-49F79EC461E3}">
                  <a16:creationId xmlns:a16="http://schemas.microsoft.com/office/drawing/2010/main" id="{0867640C-6802-4702-8393-240D62E39AA1}"/>
                </a:ext>
              </a:extLst>
            </p:cNvPr>
            <p:cNvSpPr/>
            <p:nvPr/>
          </p:nvSpPr>
          <p:spPr>
            <a:xfrm rot="0">
              <a:off x="-35827200" y="3748675"/>
              <a:ext cx="263100" cy="103999"/>
            </a:xfrm>
            <a:custGeom>
              <a:avLst/>
              <a:gdLst/>
              <a:ahLst/>
              <a:cxnLst/>
              <a:rect b="b" l="0" r="r" t="0"/>
              <a:pathLst>
                <a:path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" name="Google Shape;6659;p87">
              <a:extLst>
                <a:ext uri="{5E647E57-B69F-4B5F-932A-450FE1B366F4}">
                  <a16:creationId xmlns:a16="http://schemas.microsoft.com/office/drawing/2010/main" id="{E7638C8C-29CE-459A-92BF-C570FC1476B4}"/>
                </a:ext>
              </a:extLst>
            </p:cNvPr>
            <p:cNvSpPr/>
            <p:nvPr/>
          </p:nvSpPr>
          <p:spPr>
            <a:xfrm rot="0">
              <a:off x="-35831924" y="3635275"/>
              <a:ext cx="41775" cy="85075"/>
            </a:xfrm>
            <a:custGeom>
              <a:avLst/>
              <a:gdLst/>
              <a:ahLst/>
              <a:cxnLst/>
              <a:rect b="b" l="0" r="r" t="0"/>
              <a:pathLst>
                <a:path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" name="Google Shape;6660;p87">
              <a:extLst>
                <a:ext uri="{968F106B-4E41-46E0-9A9D-E8FF0B0A398B}">
                  <a16:creationId xmlns:a16="http://schemas.microsoft.com/office/drawing/2010/main" id="{BBA2D5F0-61C2-4642-83B7-65C5AF6D6868}"/>
                </a:ext>
              </a:extLst>
            </p:cNvPr>
            <p:cNvSpPr/>
            <p:nvPr/>
          </p:nvSpPr>
          <p:spPr>
            <a:xfrm rot="0">
              <a:off x="-35601152" y="3635275"/>
              <a:ext cx="43350" cy="85075"/>
            </a:xfrm>
            <a:custGeom>
              <a:avLst/>
              <a:gdLst/>
              <a:ahLst/>
              <a:cxnLst/>
              <a:rect b="b" l="0" r="r" t="0"/>
              <a:pathLst>
                <a:path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6661;p87">
              <a:extLst>
                <a:ext uri="{C5FA4BE1-5AD7-4E14-ADE1-5D1B2577EDB3}">
                  <a16:creationId xmlns:a16="http://schemas.microsoft.com/office/drawing/2010/main" id="{01DFEDD5-D41D-47B0-B1BD-ECCAFE1E2466}"/>
                </a:ext>
              </a:extLst>
            </p:cNvPr>
            <p:cNvSpPr/>
            <p:nvPr/>
          </p:nvSpPr>
          <p:spPr>
            <a:xfrm rot="0">
              <a:off x="-35750000" y="3561025"/>
              <a:ext cx="111075" cy="35675"/>
            </a:xfrm>
            <a:custGeom>
              <a:avLst/>
              <a:gdLst/>
              <a:ahLst/>
              <a:cxnLst/>
              <a:rect b="b" l="0" r="r" t="0"/>
              <a:pathLst>
                <a:path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" name="Google Shape;6662;p87">
              <a:extLst>
                <a:ext uri="{0B1A4645-1727-44B4-B2E6-D08D108853DA}">
                  <a16:creationId xmlns:a16="http://schemas.microsoft.com/office/drawing/2010/main" id="{8B43C9AC-1E48-4DFB-9AE2-4C432E477C75}"/>
                </a:ext>
              </a:extLst>
            </p:cNvPr>
            <p:cNvSpPr/>
            <p:nvPr/>
          </p:nvSpPr>
          <p:spPr>
            <a:xfrm rot="0">
              <a:off x="-35839796" y="3694325"/>
              <a:ext cx="72500" cy="143375"/>
            </a:xfrm>
            <a:custGeom>
              <a:avLst/>
              <a:gdLst/>
              <a:ahLst/>
              <a:cxnLst/>
              <a:rect b="b" l="0" r="r" t="0"/>
              <a:pathLst>
                <a:path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0" name="Google Shape;6663;p87">
            <a:extLst>
              <a:ext uri="{454EB700-4A48-4537-ADC9-C509C5F87150}">
                <a16:creationId xmlns:a16="http://schemas.microsoft.com/office/drawing/2010/main" id="{CC188E9A-5A69-404E-B34B-D46AC8E6919E}"/>
              </a:ext>
            </a:extLst>
          </p:cNvPr>
          <p:cNvSpPr/>
          <p:nvPr/>
        </p:nvSpPr>
        <p:spPr>
          <a:xfrm rot="0">
            <a:off x="845859" y="2409404"/>
            <a:ext cx="355557" cy="353645"/>
          </a:xfrm>
          <a:custGeom>
            <a:avLst/>
            <a:gdLst/>
            <a:ahLst/>
            <a:cxnLst/>
            <a:rect b="b" l="0" r="r" t="0"/>
            <a:pathLst>
              <a:path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1" name="Google Shape;6664;p87">
            <a:extLst>
              <a:ext uri="{40AD4E35-CF13-46C6-AB8F-7AD2AA521EEF}">
                <a16:creationId xmlns:a16="http://schemas.microsoft.com/office/drawing/2010/main" id="{E8245AAA-2815-4969-A48A-6E2E1897A79C}"/>
              </a:ext>
            </a:extLst>
          </p:cNvPr>
          <p:cNvGrpSpPr/>
          <p:nvPr/>
        </p:nvGrpSpPr>
        <p:grpSpPr>
          <a:xfrm rot="0">
            <a:off x="3084980" y="1532946"/>
            <a:ext cx="353645" cy="353645"/>
            <a:chOff x="-34003852" y="3227275"/>
            <a:chExt cx="291450" cy="291450"/>
          </a:xfrm>
        </p:grpSpPr>
        <p:sp>
          <p:nvSpPr>
            <p:cNvPr id="22" name="Google Shape;6665;p87">
              <a:extLst>
                <a:ext uri="{7E53D2DB-76A3-4DF7-8C47-949E176AF91E}">
                  <a16:creationId xmlns:a16="http://schemas.microsoft.com/office/drawing/2010/main" id="{C065D690-8093-4638-AE24-9157FE64524B}"/>
                </a:ext>
              </a:extLst>
            </p:cNvPr>
            <p:cNvSpPr/>
            <p:nvPr/>
          </p:nvSpPr>
          <p:spPr>
            <a:xfrm rot="0">
              <a:off x="-33852620" y="3313925"/>
              <a:ext cx="128425" cy="49625"/>
            </a:xfrm>
            <a:custGeom>
              <a:avLst/>
              <a:gdLst/>
              <a:ahLst/>
              <a:cxnLst/>
              <a:rect b="b" l="0" r="r" t="0"/>
              <a:pathLst>
                <a:path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6666;p87">
              <a:extLst>
                <a:ext uri="{23FBC79E-7D84-4FD2-8C4C-0CC98192A2CB}">
                  <a16:creationId xmlns:a16="http://schemas.microsoft.com/office/drawing/2010/main" id="{3986F335-FEFE-4E47-816A-67601E88743E}"/>
                </a:ext>
              </a:extLst>
            </p:cNvPr>
            <p:cNvSpPr/>
            <p:nvPr/>
          </p:nvSpPr>
          <p:spPr>
            <a:xfrm rot="0">
              <a:off x="-33866000" y="3328875"/>
              <a:ext cx="153600" cy="103200"/>
            </a:xfrm>
            <a:custGeom>
              <a:avLst/>
              <a:gdLst/>
              <a:ahLst/>
              <a:cxnLst/>
              <a:rect b="b" l="0" r="r" t="0"/>
              <a:pathLst>
                <a:path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6667;p87">
              <a:extLst>
                <a:ext uri="{F2E00292-7824-4B7A-985D-5E67426D5934}">
                  <a16:creationId xmlns:a16="http://schemas.microsoft.com/office/drawing/2010/main" id="{CA2642B9-B4F3-48F0-8D65-A1B256453B6B}"/>
                </a:ext>
              </a:extLst>
            </p:cNvPr>
            <p:cNvSpPr/>
            <p:nvPr/>
          </p:nvSpPr>
          <p:spPr>
            <a:xfrm rot="0">
              <a:off x="-34003852" y="3279250"/>
              <a:ext cx="189050" cy="188275"/>
            </a:xfrm>
            <a:custGeom>
              <a:avLst/>
              <a:gdLst/>
              <a:ahLst/>
              <a:cxnLst/>
              <a:rect b="b" l="0" r="r" t="0"/>
              <a:pathLst>
                <a:path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" name="Google Shape;6668;p87">
              <a:extLst>
                <a:ext uri="{89D57FE6-B47D-461A-A19A-129D60B36B14}">
                  <a16:creationId xmlns:a16="http://schemas.microsoft.com/office/drawing/2010/main" id="{7B6B9480-D930-4484-8F40-8C72E49866DE}"/>
                </a:ext>
              </a:extLst>
            </p:cNvPr>
            <p:cNvSpPr/>
            <p:nvPr/>
          </p:nvSpPr>
          <p:spPr>
            <a:xfrm rot="0">
              <a:off x="-34003852" y="3227275"/>
              <a:ext cx="189050" cy="34675"/>
            </a:xfrm>
            <a:custGeom>
              <a:avLst/>
              <a:gdLst/>
              <a:ahLst/>
              <a:cxnLst/>
              <a:rect b="b" l="0" r="r" t="0"/>
              <a:pathLst>
                <a:path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" name="Google Shape;6669;p87">
              <a:extLst>
                <a:ext uri="{1A755FAE-57C9-4D02-A4A6-9E7EFBF7D0B0}">
                  <a16:creationId xmlns:a16="http://schemas.microsoft.com/office/drawing/2010/main" id="{9B22989A-D6D1-4440-8F02-77C2C84CB9F9}"/>
                </a:ext>
              </a:extLst>
            </p:cNvPr>
            <p:cNvSpPr/>
            <p:nvPr/>
          </p:nvSpPr>
          <p:spPr>
            <a:xfrm rot="0">
              <a:off x="-34003852" y="3484050"/>
              <a:ext cx="189050" cy="34675"/>
            </a:xfrm>
            <a:custGeom>
              <a:avLst/>
              <a:gdLst/>
              <a:ahLst/>
              <a:cxnLst/>
              <a:rect b="b" l="0" r="r" t="0"/>
              <a:pathLst>
                <a:path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" name="Google Shape;6670;p87">
            <a:extLst>
              <a:ext uri="{F5A0357D-0065-4BCB-AA9E-8779BA2D2B54}">
                <a16:creationId xmlns:a16="http://schemas.microsoft.com/office/drawing/2010/main" id="{EF51687C-D3B0-4390-BCAB-AA9F7CF332E0}"/>
              </a:ext>
            </a:extLst>
          </p:cNvPr>
          <p:cNvGrpSpPr/>
          <p:nvPr/>
        </p:nvGrpSpPr>
        <p:grpSpPr>
          <a:xfrm rot="0">
            <a:off x="3084510" y="1973638"/>
            <a:ext cx="354586" cy="354342"/>
            <a:chOff x="-34004620" y="3585850"/>
            <a:chExt cx="292225" cy="292025"/>
          </a:xfrm>
        </p:grpSpPr>
        <p:sp>
          <p:nvSpPr>
            <p:cNvPr id="28" name="Google Shape;6671;p87">
              <a:extLst>
                <a:ext uri="{9ED0B36A-7003-42FD-A512-F3F4DC3BDEFA}">
                  <a16:creationId xmlns:a16="http://schemas.microsoft.com/office/drawing/2010/main" id="{81F95F9F-F48E-49DD-9275-F3CA623F247D}"/>
                </a:ext>
              </a:extLst>
            </p:cNvPr>
            <p:cNvSpPr/>
            <p:nvPr/>
          </p:nvSpPr>
          <p:spPr>
            <a:xfrm rot="0">
              <a:off x="-33832152" y="3585850"/>
              <a:ext cx="103200" cy="154200"/>
            </a:xfrm>
            <a:custGeom>
              <a:avLst/>
              <a:gdLst/>
              <a:ahLst/>
              <a:cxnLst/>
              <a:rect b="b" l="0" r="r" t="0"/>
              <a:pathLst>
                <a:path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6672;p87">
              <a:extLst>
                <a:ext uri="{37BCCA13-FE3E-48FC-B882-0A2CBC9246B1}">
                  <a16:creationId xmlns:a16="http://schemas.microsoft.com/office/drawing/2010/main" id="{EAFE1F31-DB23-49C6-8224-334D7637E620}"/>
                </a:ext>
              </a:extLst>
            </p:cNvPr>
            <p:cNvSpPr/>
            <p:nvPr/>
          </p:nvSpPr>
          <p:spPr>
            <a:xfrm rot="0">
              <a:off x="-34004620" y="3690400"/>
              <a:ext cx="155174" cy="187475"/>
            </a:xfrm>
            <a:custGeom>
              <a:avLst/>
              <a:gdLst/>
              <a:ahLst/>
              <a:cxnLst/>
              <a:rect b="b" l="0" r="r" t="0"/>
              <a:pathLst>
                <a:path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6673;p87">
              <a:extLst>
                <a:ext uri="{ABEE8EB3-273A-4708-AFE1-DEF59A50302D}">
                  <a16:creationId xmlns:a16="http://schemas.microsoft.com/office/drawing/2010/main" id="{2549984B-8AEF-4ABF-8C25-DD34C940A225}"/>
                </a:ext>
              </a:extLst>
            </p:cNvPr>
            <p:cNvSpPr/>
            <p:nvPr/>
          </p:nvSpPr>
          <p:spPr>
            <a:xfrm rot="0">
              <a:off x="-33936100" y="3621075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6674;p87">
              <a:extLst>
                <a:ext uri="{E1B582D4-EAE7-4B05-881A-4EC79CAC55D3}">
                  <a16:creationId xmlns:a16="http://schemas.microsoft.com/office/drawing/2010/main" id="{8ED66F75-6815-4452-AF31-07495BC7AF61}"/>
                </a:ext>
              </a:extLst>
            </p:cNvPr>
            <p:cNvSpPr/>
            <p:nvPr/>
          </p:nvSpPr>
          <p:spPr>
            <a:xfrm rot="0">
              <a:off x="-33952648" y="3690124"/>
              <a:ext cx="155975" cy="186950"/>
            </a:xfrm>
            <a:custGeom>
              <a:avLst/>
              <a:gdLst/>
              <a:ahLst/>
              <a:cxnLst/>
              <a:rect b="b" l="0" r="r" t="0"/>
              <a:pathLst>
                <a:path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6675;p87">
              <a:extLst>
                <a:ext uri="{60B3F3F0-9DBD-488F-AF48-F61F96942E70}">
                  <a16:creationId xmlns:a16="http://schemas.microsoft.com/office/drawing/2010/main" id="{1C04D89A-4AB2-4414-B126-80F133B86675}"/>
                </a:ext>
              </a:extLst>
            </p:cNvPr>
            <p:cNvSpPr/>
            <p:nvPr/>
          </p:nvSpPr>
          <p:spPr>
            <a:xfrm rot="0">
              <a:off x="-33849476" y="3758124"/>
              <a:ext cx="137074" cy="33100"/>
            </a:xfrm>
            <a:custGeom>
              <a:avLst/>
              <a:gdLst/>
              <a:ahLst/>
              <a:cxnLst/>
              <a:rect b="b" l="0" r="r" t="0"/>
              <a:pathLst>
                <a:path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" name="Google Shape;6676;p87">
            <a:extLst>
              <a:ext uri="{4C45FF27-D4F6-46B4-AC10-8ACDFA72258B}">
                <a16:creationId xmlns:a16="http://schemas.microsoft.com/office/drawing/2010/main" id="{127F5E8E-62B1-4F92-9366-2B06239206BC}"/>
              </a:ext>
            </a:extLst>
          </p:cNvPr>
          <p:cNvGrpSpPr/>
          <p:nvPr/>
        </p:nvGrpSpPr>
        <p:grpSpPr>
          <a:xfrm rot="0">
            <a:off x="3084025" y="2408839"/>
            <a:ext cx="355557" cy="354616"/>
            <a:chOff x="-34005428" y="3945575"/>
            <a:chExt cx="293025" cy="292250"/>
          </a:xfrm>
        </p:grpSpPr>
        <p:sp>
          <p:nvSpPr>
            <p:cNvPr id="34" name="Google Shape;6677;p87">
              <a:extLst>
                <a:ext uri="{AD16007A-728D-4E38-BC2D-C699148BCC5E}">
                  <a16:creationId xmlns:a16="http://schemas.microsoft.com/office/drawing/2010/main" id="{6BB14CFA-C3D5-4C1E-8BF0-0FF953C89509}"/>
                </a:ext>
              </a:extLst>
            </p:cNvPr>
            <p:cNvSpPr/>
            <p:nvPr/>
          </p:nvSpPr>
          <p:spPr>
            <a:xfrm rot="0">
              <a:off x="-33952648" y="3998350"/>
              <a:ext cx="186700" cy="186700"/>
            </a:xfrm>
            <a:custGeom>
              <a:avLst/>
              <a:gdLst/>
              <a:ahLst/>
              <a:cxnLst/>
              <a:rect b="b" l="0" r="r" t="0"/>
              <a:pathLst>
                <a:path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6678;p87">
              <a:extLst>
                <a:ext uri="{AB0D484C-4005-4769-B0E6-A4DBBEA482C6}">
                  <a16:creationId xmlns:a16="http://schemas.microsoft.com/office/drawing/2010/main" id="{F87E820C-CFA4-4FD6-B547-9D4BFEA2B351}"/>
                </a:ext>
              </a:extLst>
            </p:cNvPr>
            <p:cNvSpPr/>
            <p:nvPr/>
          </p:nvSpPr>
          <p:spPr>
            <a:xfrm rot="0">
              <a:off x="-33944776" y="3945575"/>
              <a:ext cx="232375" cy="247350"/>
            </a:xfrm>
            <a:custGeom>
              <a:avLst/>
              <a:gdLst/>
              <a:ahLst/>
              <a:cxnLst/>
              <a:rect b="b" l="0" r="r" t="0"/>
              <a:pathLst>
                <a:path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6679;p87">
              <a:extLst>
                <a:ext uri="{3F9F7CF8-0BB6-4C6D-B7A5-2C06BF5CEC8C}">
                  <a16:creationId xmlns:a16="http://schemas.microsoft.com/office/drawing/2010/main" id="{B4617B1F-B1A1-4FF1-9980-E2D2CC3D4377}"/>
                </a:ext>
              </a:extLst>
            </p:cNvPr>
            <p:cNvSpPr/>
            <p:nvPr/>
          </p:nvSpPr>
          <p:spPr>
            <a:xfrm rot="0">
              <a:off x="-34005428" y="3987324"/>
              <a:ext cx="237100" cy="250500"/>
            </a:xfrm>
            <a:custGeom>
              <a:avLst/>
              <a:gdLst/>
              <a:ahLst/>
              <a:cxnLst/>
              <a:rect b="b" l="0" r="r" t="0"/>
              <a:pathLst>
                <a:path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" name="Google Shape;6680;p87">
            <a:extLst>
              <a:ext uri="{CED0A266-66EA-48F8-BE67-1933665E03AA}">
                <a16:creationId xmlns:a16="http://schemas.microsoft.com/office/drawing/2010/main" id="{35280757-77EE-409B-9D61-3736E519E585}"/>
              </a:ext>
            </a:extLst>
          </p:cNvPr>
          <p:cNvGrpSpPr/>
          <p:nvPr/>
        </p:nvGrpSpPr>
        <p:grpSpPr>
          <a:xfrm rot="0">
            <a:off x="1731124" y="2882015"/>
            <a:ext cx="358408" cy="355557"/>
            <a:chOff x="-32174976" y="3192625"/>
            <a:chExt cx="295375" cy="293025"/>
          </a:xfrm>
        </p:grpSpPr>
        <p:sp>
          <p:nvSpPr>
            <p:cNvPr id="38" name="Google Shape;6681;p87">
              <a:extLst>
                <a:ext uri="{B1FEB0F5-EEF9-45C7-8E2B-95D4E455AA54}">
                  <a16:creationId xmlns:a16="http://schemas.microsoft.com/office/drawing/2010/main" id="{2A5D966D-5212-4F76-AA2A-C158F86B78AF}"/>
                </a:ext>
              </a:extLst>
            </p:cNvPr>
            <p:cNvSpPr/>
            <p:nvPr/>
          </p:nvSpPr>
          <p:spPr>
            <a:xfrm rot="0">
              <a:off x="-32171050" y="3279250"/>
              <a:ext cx="291450" cy="153625"/>
            </a:xfrm>
            <a:custGeom>
              <a:avLst/>
              <a:gdLst/>
              <a:ahLst/>
              <a:cxnLst/>
              <a:rect b="b" l="0" r="r" t="0"/>
              <a:pathLst>
                <a:path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" name="Google Shape;6682;p87">
              <a:extLst>
                <a:ext uri="{717F0F1F-E1D5-4702-9C09-98676256F34B}">
                  <a16:creationId xmlns:a16="http://schemas.microsoft.com/office/drawing/2010/main" id="{B9AD48A4-A519-4D5A-A14F-3F62B493BF03}"/>
                </a:ext>
              </a:extLst>
            </p:cNvPr>
            <p:cNvSpPr/>
            <p:nvPr/>
          </p:nvSpPr>
          <p:spPr>
            <a:xfrm rot="0">
              <a:off x="-32067074" y="3313925"/>
              <a:ext cx="84299" cy="85075"/>
            </a:xfrm>
            <a:custGeom>
              <a:avLst/>
              <a:gdLst/>
              <a:ahLst/>
              <a:cxnLst/>
              <a:rect b="b" l="0" r="r" t="0"/>
              <a:pathLst>
                <a:path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6683;p87">
              <a:extLst>
                <a:ext uri="{3B7DF083-28B9-4240-B0FD-D0B4E1910175}">
                  <a16:creationId xmlns:a16="http://schemas.microsoft.com/office/drawing/2010/main" id="{D6AA922E-3545-4084-8C03-6D8A0EBABF75}"/>
                </a:ext>
              </a:extLst>
            </p:cNvPr>
            <p:cNvSpPr/>
            <p:nvPr/>
          </p:nvSpPr>
          <p:spPr>
            <a:xfrm rot="0">
              <a:off x="-32171050" y="3450949"/>
              <a:ext cx="291450" cy="34699"/>
            </a:xfrm>
            <a:custGeom>
              <a:avLst/>
              <a:gdLst/>
              <a:ahLst/>
              <a:cxnLst/>
              <a:rect b="b" l="0" r="r" t="0"/>
              <a:pathLst>
                <a:path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6684;p87">
              <a:extLst>
                <a:ext uri="{0B6954E4-51C9-480C-B375-96FF7C951157}">
                  <a16:creationId xmlns:a16="http://schemas.microsoft.com/office/drawing/2010/main" id="{6FCB6B30-D6AA-4D36-8165-369F9F1EADF1}"/>
                </a:ext>
              </a:extLst>
            </p:cNvPr>
            <p:cNvSpPr/>
            <p:nvPr/>
          </p:nvSpPr>
          <p:spPr>
            <a:xfrm rot="0">
              <a:off x="-32174976" y="3192625"/>
              <a:ext cx="295375" cy="70125"/>
            </a:xfrm>
            <a:custGeom>
              <a:avLst/>
              <a:gdLst/>
              <a:ahLst/>
              <a:cxnLst/>
              <a:rect b="b" l="0" r="r" t="0"/>
              <a:pathLst>
                <a:path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42" name="Google Shape;6685;p87">
            <a:extLst>
              <a:ext uri="{B1651B5A-0F1E-476B-A408-EED4B8CDFE6E}">
                <a16:creationId xmlns:a16="http://schemas.microsoft.com/office/drawing/2010/main" id="{508B549C-A329-4499-A249-4EF128D1908C}"/>
              </a:ext>
            </a:extLst>
          </p:cNvPr>
          <p:cNvSpPr/>
          <p:nvPr/>
        </p:nvSpPr>
        <p:spPr>
          <a:xfrm rot="0">
            <a:off x="1728170" y="3353079"/>
            <a:ext cx="363201" cy="354859"/>
          </a:xfrm>
          <a:custGeom>
            <a:avLst/>
            <a:gdLst/>
            <a:ahLst/>
            <a:cxnLst/>
            <a:rect b="b" l="0" r="r" t="0"/>
            <a:pathLst>
              <a:path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43" name="Google Shape;6686;p87">
            <a:extLst>
              <a:ext uri="{1B98BBB4-8983-4A3F-A694-EF41C7DFDF9A}">
                <a16:creationId xmlns:a16="http://schemas.microsoft.com/office/drawing/2010/main" id="{3FFEED2F-F825-4F33-8A62-52A91AB4FDB0}"/>
              </a:ext>
            </a:extLst>
          </p:cNvPr>
          <p:cNvSpPr/>
          <p:nvPr/>
        </p:nvSpPr>
        <p:spPr>
          <a:xfrm rot="0">
            <a:off x="1732948" y="3818164"/>
            <a:ext cx="353645" cy="354586"/>
          </a:xfrm>
          <a:custGeom>
            <a:avLst/>
            <a:gdLst/>
            <a:ahLst/>
            <a:cxnLst/>
            <a:rect b="b" l="0" r="r" t="0"/>
            <a:pathLst>
              <a:path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44" name="Google Shape;6687;p87">
            <a:extLst>
              <a:ext uri="{53DAB2AC-D125-4490-A1F9-A3E8E7513502}">
                <a16:creationId xmlns:a16="http://schemas.microsoft.com/office/drawing/2010/main" id="{C1C07DEA-5E3C-46D1-9284-B80C9D4582F9}"/>
              </a:ext>
            </a:extLst>
          </p:cNvPr>
          <p:cNvGrpSpPr/>
          <p:nvPr/>
        </p:nvGrpSpPr>
        <p:grpSpPr>
          <a:xfrm rot="0">
            <a:off x="3970274" y="2882970"/>
            <a:ext cx="354586" cy="353645"/>
            <a:chOff x="-30345326" y="3184749"/>
            <a:chExt cx="292225" cy="291450"/>
          </a:xfrm>
        </p:grpSpPr>
        <p:sp>
          <p:nvSpPr>
            <p:cNvPr id="45" name="Google Shape;6688;p87">
              <a:extLst>
                <a:ext uri="{B382B77A-69FD-459C-A840-B39B6377008D}">
                  <a16:creationId xmlns:a16="http://schemas.microsoft.com/office/drawing/2010/main" id="{5AF381BF-8E19-4854-81D3-121559ECB797}"/>
                </a:ext>
              </a:extLst>
            </p:cNvPr>
            <p:cNvSpPr/>
            <p:nvPr/>
          </p:nvSpPr>
          <p:spPr>
            <a:xfrm rot="0">
              <a:off x="-30328000" y="3184749"/>
              <a:ext cx="258375" cy="120949"/>
            </a:xfrm>
            <a:custGeom>
              <a:avLst/>
              <a:gdLst/>
              <a:ahLst/>
              <a:cxnLst/>
              <a:rect b="b" l="0" r="r" t="0"/>
              <a:pathLst>
                <a:path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6689;p87">
              <a:extLst>
                <a:ext uri="{1AA07A88-2469-4018-B889-EF71793A2B0E}">
                  <a16:creationId xmlns:a16="http://schemas.microsoft.com/office/drawing/2010/main" id="{80C14149-504E-4F10-A910-728CBEE6EDB9}"/>
                </a:ext>
              </a:extLst>
            </p:cNvPr>
            <p:cNvSpPr/>
            <p:nvPr/>
          </p:nvSpPr>
          <p:spPr>
            <a:xfrm rot="0">
              <a:off x="-30310674" y="3322575"/>
              <a:ext cx="68550" cy="69350"/>
            </a:xfrm>
            <a:custGeom>
              <a:avLst/>
              <a:gdLst/>
              <a:ahLst/>
              <a:cxnLst/>
              <a:rect b="b" l="0" r="r" t="0"/>
              <a:pathLst>
                <a:path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" name="Google Shape;6690;p87">
              <a:extLst>
                <a:ext uri="{31BA5817-D1A8-4925-94EA-C40D76966E9B}">
                  <a16:creationId xmlns:a16="http://schemas.microsoft.com/office/drawing/2010/main" id="{53D7A151-3FC8-4160-8960-471395BB9BBB}"/>
                </a:ext>
              </a:extLst>
            </p:cNvPr>
            <p:cNvSpPr/>
            <p:nvPr/>
          </p:nvSpPr>
          <p:spPr>
            <a:xfrm rot="0">
              <a:off x="-30345326" y="3408425"/>
              <a:ext cx="137074" cy="67775"/>
            </a:xfrm>
            <a:custGeom>
              <a:avLst/>
              <a:gdLst/>
              <a:ahLst/>
              <a:cxnLst/>
              <a:rect b="b" l="0" r="r" t="0"/>
              <a:pathLst>
                <a:path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" name="Google Shape;6691;p87">
              <a:extLst>
                <a:ext uri="{99610A03-EC7F-4EFA-8A6D-B3138B200507}">
                  <a16:creationId xmlns:a16="http://schemas.microsoft.com/office/drawing/2010/main" id="{CC82CCA7-2649-4C46-991E-1362DA827B2F}"/>
                </a:ext>
              </a:extLst>
            </p:cNvPr>
            <p:cNvSpPr/>
            <p:nvPr/>
          </p:nvSpPr>
          <p:spPr>
            <a:xfrm rot="0">
              <a:off x="-30156302" y="3322575"/>
              <a:ext cx="68550" cy="69350"/>
            </a:xfrm>
            <a:custGeom>
              <a:avLst/>
              <a:gdLst/>
              <a:ahLst/>
              <a:cxnLst/>
              <a:rect b="b" l="0" r="r" t="0"/>
              <a:pathLst>
                <a:path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" name="Google Shape;6692;p87">
              <a:extLst>
                <a:ext uri="{13627694-AA25-4EB2-AFAB-0776DD53E82B}">
                  <a16:creationId xmlns:a16="http://schemas.microsoft.com/office/drawing/2010/main" id="{7B4184A0-3CF7-4999-81D6-F10FDD73C9CF}"/>
                </a:ext>
              </a:extLst>
            </p:cNvPr>
            <p:cNvSpPr/>
            <p:nvPr/>
          </p:nvSpPr>
          <p:spPr>
            <a:xfrm rot="0">
              <a:off x="-30190946" y="3408425"/>
              <a:ext cx="137850" cy="67775"/>
            </a:xfrm>
            <a:custGeom>
              <a:avLst/>
              <a:gdLst/>
              <a:ahLst/>
              <a:cxnLst/>
              <a:rect b="b" l="0" r="r" t="0"/>
              <a:pathLst>
                <a:path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" name="Google Shape;6693;p87">
            <a:extLst>
              <a:ext uri="{BE80AF07-C1CA-42B2-8E80-E41AB2B1F073}">
                <a16:creationId xmlns:a16="http://schemas.microsoft.com/office/drawing/2010/main" id="{E3613B8C-84B3-4C5D-B690-4CC71ADABBAC}"/>
              </a:ext>
            </a:extLst>
          </p:cNvPr>
          <p:cNvGrpSpPr/>
          <p:nvPr/>
        </p:nvGrpSpPr>
        <p:grpSpPr>
          <a:xfrm rot="0">
            <a:off x="1295025" y="1532946"/>
            <a:ext cx="353645" cy="353645"/>
            <a:chOff x="-35481420" y="3202075"/>
            <a:chExt cx="291450" cy="291450"/>
          </a:xfrm>
        </p:grpSpPr>
        <p:sp>
          <p:nvSpPr>
            <p:cNvPr id="51" name="Google Shape;6694;p87">
              <a:extLst>
                <a:ext uri="{681B974F-1037-47C3-B6EE-B86817B0CF8D}">
                  <a16:creationId xmlns:a16="http://schemas.microsoft.com/office/drawing/2010/main" id="{84045206-9A2C-4A61-9861-AC492E2F79F5}"/>
                </a:ext>
              </a:extLst>
            </p:cNvPr>
            <p:cNvSpPr/>
            <p:nvPr/>
          </p:nvSpPr>
          <p:spPr>
            <a:xfrm rot="0">
              <a:off x="-35414476" y="3304600"/>
              <a:ext cx="154400" cy="85975"/>
            </a:xfrm>
            <a:custGeom>
              <a:avLst/>
              <a:gdLst/>
              <a:ahLst/>
              <a:cxnLst/>
              <a:rect b="b" l="0" r="r" t="0"/>
              <a:pathLst>
                <a:path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6695;p87">
              <a:extLst>
                <a:ext uri="{E5C8D359-ED72-4BE2-BDC4-3724321C0EA6}">
                  <a16:creationId xmlns:a16="http://schemas.microsoft.com/office/drawing/2010/main" id="{5A5C86E8-5F57-4C5D-874D-9C0FB8886EF2}"/>
                </a:ext>
              </a:extLst>
            </p:cNvPr>
            <p:cNvSpPr/>
            <p:nvPr/>
          </p:nvSpPr>
          <p:spPr>
            <a:xfrm rot="0">
              <a:off x="-35413700" y="3202075"/>
              <a:ext cx="34699" cy="103200"/>
            </a:xfrm>
            <a:custGeom>
              <a:avLst/>
              <a:gdLst/>
              <a:ahLst/>
              <a:cxnLst/>
              <a:rect b="b" l="0" r="r" t="0"/>
              <a:pathLst>
                <a:path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" name="Google Shape;6696;p87">
              <a:extLst>
                <a:ext uri="{1714EBB0-A3F1-4364-847D-CB98F10A38B4}">
                  <a16:creationId xmlns:a16="http://schemas.microsoft.com/office/drawing/2010/main" id="{73330D46-6AE2-43DB-8FBB-27B611F9264D}"/>
                </a:ext>
              </a:extLst>
            </p:cNvPr>
            <p:cNvSpPr/>
            <p:nvPr/>
          </p:nvSpPr>
          <p:spPr>
            <a:xfrm rot="0">
              <a:off x="-35413700" y="3389525"/>
              <a:ext cx="34699" cy="103250"/>
            </a:xfrm>
            <a:custGeom>
              <a:avLst/>
              <a:gdLst/>
              <a:ahLst/>
              <a:cxnLst/>
              <a:rect b="b" l="0" r="r" t="0"/>
              <a:pathLst>
                <a:path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" name="Google Shape;6697;p87">
              <a:extLst>
                <a:ext uri="{92AFCD2F-979F-42E5-B837-7A1D5B447DB8}">
                  <a16:creationId xmlns:a16="http://schemas.microsoft.com/office/drawing/2010/main" id="{84264DB9-3B40-40A0-9550-10F789D51AF9}"/>
                </a:ext>
              </a:extLst>
            </p:cNvPr>
            <p:cNvSpPr/>
            <p:nvPr/>
          </p:nvSpPr>
          <p:spPr>
            <a:xfrm rot="0">
              <a:off x="-35292400" y="3202075"/>
              <a:ext cx="33899" cy="103200"/>
            </a:xfrm>
            <a:custGeom>
              <a:avLst/>
              <a:gdLst/>
              <a:ahLst/>
              <a:cxnLst/>
              <a:rect b="b" l="0" r="r" t="0"/>
              <a:pathLst>
                <a:path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" name="Google Shape;6698;p87">
              <a:extLst>
                <a:ext uri="{F8D1A16D-2093-4D20-BDE4-CF9576D5BF92}">
                  <a16:creationId xmlns:a16="http://schemas.microsoft.com/office/drawing/2010/main" id="{7501A9E2-666F-414E-9F80-38AECBA6BD3F}"/>
                </a:ext>
              </a:extLst>
            </p:cNvPr>
            <p:cNvSpPr/>
            <p:nvPr/>
          </p:nvSpPr>
          <p:spPr>
            <a:xfrm rot="0">
              <a:off x="-35241200" y="3202850"/>
              <a:ext cx="51225" cy="290675"/>
            </a:xfrm>
            <a:custGeom>
              <a:avLst/>
              <a:gdLst/>
              <a:ahLst/>
              <a:cxnLst/>
              <a:rect b="b" l="0" r="r" t="0"/>
              <a:pathLst>
                <a:path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" name="Google Shape;6699;p87">
              <a:extLst>
                <a:ext uri="{73719DBD-E03E-4E48-8601-4264891B1FAF}">
                  <a16:creationId xmlns:a16="http://schemas.microsoft.com/office/drawing/2010/main" id="{02B79560-E6E5-4255-AD49-252FEB06B0A5}"/>
                </a:ext>
              </a:extLst>
            </p:cNvPr>
            <p:cNvSpPr/>
            <p:nvPr/>
          </p:nvSpPr>
          <p:spPr>
            <a:xfrm rot="0">
              <a:off x="-35292400" y="3389525"/>
              <a:ext cx="33899" cy="103999"/>
            </a:xfrm>
            <a:custGeom>
              <a:avLst/>
              <a:gdLst/>
              <a:ahLst/>
              <a:cxnLst/>
              <a:rect b="b" l="0" r="r" t="0"/>
              <a:pathLst>
                <a:path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" name="Google Shape;6700;p87">
              <a:extLst>
                <a:ext uri="{E7A3ED01-E135-474E-9F86-7B527D30806F}">
                  <a16:creationId xmlns:a16="http://schemas.microsoft.com/office/drawing/2010/main" id="{72DB70D8-24CB-4A35-A0AE-2E7B220742B9}"/>
                </a:ext>
              </a:extLst>
            </p:cNvPr>
            <p:cNvSpPr/>
            <p:nvPr/>
          </p:nvSpPr>
          <p:spPr>
            <a:xfrm rot="0">
              <a:off x="-35481420" y="3202075"/>
              <a:ext cx="51225" cy="289875"/>
            </a:xfrm>
            <a:custGeom>
              <a:avLst/>
              <a:gdLst/>
              <a:ahLst/>
              <a:cxnLst/>
              <a:rect b="b" l="0" r="r" t="0"/>
              <a:pathLst>
                <a:path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8" name="Google Shape;6701;p87">
            <a:extLst>
              <a:ext uri="{7BC90AFC-C698-430C-80E4-AAA6C622E744}">
                <a16:creationId xmlns:a16="http://schemas.microsoft.com/office/drawing/2010/main" id="{8C5D04B3-CBB5-4933-8E7F-E3B77228619B}"/>
              </a:ext>
            </a:extLst>
          </p:cNvPr>
          <p:cNvGrpSpPr/>
          <p:nvPr/>
        </p:nvGrpSpPr>
        <p:grpSpPr>
          <a:xfrm rot="0">
            <a:off x="1294556" y="1974472"/>
            <a:ext cx="354586" cy="352675"/>
            <a:chOff x="-35482204" y="3561225"/>
            <a:chExt cx="292225" cy="290650"/>
          </a:xfrm>
        </p:grpSpPr>
        <p:sp>
          <p:nvSpPr>
            <p:cNvPr id="59" name="Google Shape;6702;p87">
              <a:extLst>
                <a:ext uri="{5865A87E-710A-4FCC-8924-A102F779679B}">
                  <a16:creationId xmlns:a16="http://schemas.microsoft.com/office/drawing/2010/main" id="{222A3B95-E748-4561-BB86-B7671ED452B7}"/>
                </a:ext>
              </a:extLst>
            </p:cNvPr>
            <p:cNvSpPr/>
            <p:nvPr/>
          </p:nvSpPr>
          <p:spPr>
            <a:xfrm rot="0">
              <a:off x="-35482204" y="3749475"/>
              <a:ext cx="292225" cy="102400"/>
            </a:xfrm>
            <a:custGeom>
              <a:avLst/>
              <a:gdLst/>
              <a:ahLst/>
              <a:cxnLst/>
              <a:rect b="b" l="0" r="r" t="0"/>
              <a:pathLst>
                <a:path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" name="Google Shape;6703;p87">
              <a:extLst>
                <a:ext uri="{C5B57817-6094-4E5A-A395-850001DB083A}">
                  <a16:creationId xmlns:a16="http://schemas.microsoft.com/office/drawing/2010/main" id="{D148CB3E-0DE1-4B12-B8D5-BE3A4BAD137F}"/>
                </a:ext>
              </a:extLst>
            </p:cNvPr>
            <p:cNvSpPr/>
            <p:nvPr/>
          </p:nvSpPr>
          <p:spPr>
            <a:xfrm rot="0">
              <a:off x="-35371152" y="3561225"/>
              <a:ext cx="68550" cy="68550"/>
            </a:xfrm>
            <a:custGeom>
              <a:avLst/>
              <a:gdLst/>
              <a:ahLst/>
              <a:cxnLst/>
              <a:rect b="b" l="0" r="r" t="0"/>
              <a:pathLst>
                <a:path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6704;p87">
              <a:extLst>
                <a:ext uri="{FC33D150-551A-4A06-BCE8-BE28ECE1B0DE}">
                  <a16:creationId xmlns:a16="http://schemas.microsoft.com/office/drawing/2010/main" id="{D733E7BD-2A8E-49AC-B326-F09301415860}"/>
                </a:ext>
              </a:extLst>
            </p:cNvPr>
            <p:cNvSpPr/>
            <p:nvPr/>
          </p:nvSpPr>
          <p:spPr>
            <a:xfrm rot="0">
              <a:off x="-35405024" y="3647075"/>
              <a:ext cx="136274" cy="119750"/>
            </a:xfrm>
            <a:custGeom>
              <a:avLst/>
              <a:gdLst/>
              <a:ahLst/>
              <a:cxnLst/>
              <a:rect b="b" l="0" r="r" t="0"/>
              <a:pathLst>
                <a:path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2" name="Google Shape;6705;p87">
            <a:extLst>
              <a:ext uri="{FB06B61E-5ABB-47C2-A80A-E5AF1B95343D}">
                <a16:creationId xmlns:a16="http://schemas.microsoft.com/office/drawing/2010/main" id="{9B41B225-1CD9-4D53-829B-635784A7F772}"/>
              </a:ext>
            </a:extLst>
          </p:cNvPr>
          <p:cNvGrpSpPr/>
          <p:nvPr/>
        </p:nvGrpSpPr>
        <p:grpSpPr>
          <a:xfrm rot="0">
            <a:off x="1295025" y="2409340"/>
            <a:ext cx="353645" cy="353615"/>
            <a:chOff x="-35481420" y="3919600"/>
            <a:chExt cx="291450" cy="291424"/>
          </a:xfrm>
        </p:grpSpPr>
        <p:sp>
          <p:nvSpPr>
            <p:cNvPr id="63" name="Google Shape;6706;p87">
              <a:extLst>
                <a:ext uri="{CB36B3E8-901C-482D-9C94-AD435363D798}">
                  <a16:creationId xmlns:a16="http://schemas.microsoft.com/office/drawing/2010/main" id="{F3C5D94A-267A-4A63-BD16-AF8A8D9587D9}"/>
                </a:ext>
              </a:extLst>
            </p:cNvPr>
            <p:cNvSpPr/>
            <p:nvPr/>
          </p:nvSpPr>
          <p:spPr>
            <a:xfrm rot="0">
              <a:off x="-35327048" y="4125150"/>
              <a:ext cx="84299" cy="85100"/>
            </a:xfrm>
            <a:custGeom>
              <a:avLst/>
              <a:gdLst/>
              <a:ahLst/>
              <a:cxnLst/>
              <a:rect b="b" l="0" r="r" t="0"/>
              <a:pathLst>
                <a:path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" name="Google Shape;6707;p87">
              <a:extLst>
                <a:ext uri="{65867C28-2E60-4BFD-A5B7-AD6D0E674345}">
                  <a16:creationId xmlns:a16="http://schemas.microsoft.com/office/drawing/2010/main" id="{1C9D8B1E-815A-4EF3-A73D-4543E0BB7A5E}"/>
                </a:ext>
              </a:extLst>
            </p:cNvPr>
            <p:cNvSpPr/>
            <p:nvPr/>
          </p:nvSpPr>
          <p:spPr>
            <a:xfrm rot="0">
              <a:off x="-35429448" y="3921175"/>
              <a:ext cx="84299" cy="85075"/>
            </a:xfrm>
            <a:custGeom>
              <a:avLst/>
              <a:gdLst/>
              <a:ahLst/>
              <a:cxnLst/>
              <a:rect b="b" l="0" r="r" t="0"/>
              <a:pathLst>
                <a:path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" name="Google Shape;6708;p87">
              <a:extLst>
                <a:ext uri="{090CD2D3-2ADF-4988-AC0B-FFB101A6D877}">
                  <a16:creationId xmlns:a16="http://schemas.microsoft.com/office/drawing/2010/main" id="{A0CA6E92-C8A7-458F-A343-716AC385E780}"/>
                </a:ext>
              </a:extLst>
            </p:cNvPr>
            <p:cNvSpPr/>
            <p:nvPr/>
          </p:nvSpPr>
          <p:spPr>
            <a:xfrm rot="0">
              <a:off x="-35481420" y="4021975"/>
              <a:ext cx="137074" cy="35475"/>
            </a:xfrm>
            <a:custGeom>
              <a:avLst/>
              <a:gdLst/>
              <a:ahLst/>
              <a:cxnLst/>
              <a:rect b="b" l="0" r="r" t="0"/>
              <a:pathLst>
                <a:path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" name="Google Shape;6709;p87">
              <a:extLst>
                <a:ext uri="{F6914C97-9BD1-4FCB-9F7F-917A0EAE91FA}">
                  <a16:creationId xmlns:a16="http://schemas.microsoft.com/office/drawing/2010/main" id="{8B1EA1D4-38AF-4563-A022-E8E29FD3C5EE}"/>
                </a:ext>
              </a:extLst>
            </p:cNvPr>
            <p:cNvSpPr/>
            <p:nvPr/>
          </p:nvSpPr>
          <p:spPr>
            <a:xfrm rot="0">
              <a:off x="-35481420" y="4073975"/>
              <a:ext cx="136274" cy="85875"/>
            </a:xfrm>
            <a:custGeom>
              <a:avLst/>
              <a:gdLst/>
              <a:ahLst/>
              <a:cxnLst/>
              <a:rect b="b" l="0" r="r" t="0"/>
              <a:pathLst>
                <a:path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" name="Google Shape;6710;p87">
              <a:extLst>
                <a:ext uri="{5376B4DF-5BCD-47AB-8913-83186BEFBB0E}">
                  <a16:creationId xmlns:a16="http://schemas.microsoft.com/office/drawing/2010/main" id="{C77D63B3-1BFD-44C6-82E6-B4E1E63C9C6B}"/>
                </a:ext>
              </a:extLst>
            </p:cNvPr>
            <p:cNvSpPr/>
            <p:nvPr/>
          </p:nvSpPr>
          <p:spPr>
            <a:xfrm rot="0">
              <a:off x="-35481420" y="4176349"/>
              <a:ext cx="136274" cy="34675"/>
            </a:xfrm>
            <a:custGeom>
              <a:avLst/>
              <a:gdLst/>
              <a:ahLst/>
              <a:cxnLst/>
              <a:rect b="b" l="0" r="r" t="0"/>
              <a:pathLst>
                <a:path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" name="Google Shape;6711;p87">
              <a:extLst>
                <a:ext uri="{D48767C8-316D-4EF4-B37A-0255709D2AA3}">
                  <a16:creationId xmlns:a16="http://schemas.microsoft.com/office/drawing/2010/main" id="{13C40603-1DD5-4B04-B549-6E5CD6BB3364}"/>
                </a:ext>
              </a:extLst>
            </p:cNvPr>
            <p:cNvSpPr/>
            <p:nvPr/>
          </p:nvSpPr>
          <p:spPr>
            <a:xfrm rot="0">
              <a:off x="-35327048" y="3919600"/>
              <a:ext cx="137074" cy="33875"/>
            </a:xfrm>
            <a:custGeom>
              <a:avLst/>
              <a:gdLst/>
              <a:ahLst/>
              <a:cxnLst/>
              <a:rect b="b" l="0" r="r" t="0"/>
              <a:pathLst>
                <a:path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" name="Google Shape;6712;p87">
              <a:extLst>
                <a:ext uri="{5A87B834-6752-4C21-B3D6-8F5891DFCDBC}">
                  <a16:creationId xmlns:a16="http://schemas.microsoft.com/office/drawing/2010/main" id="{DB62C0E6-B480-4008-9CE8-DB219097562C}"/>
                </a:ext>
              </a:extLst>
            </p:cNvPr>
            <p:cNvSpPr/>
            <p:nvPr/>
          </p:nvSpPr>
          <p:spPr>
            <a:xfrm rot="0">
              <a:off x="-35327824" y="3970800"/>
              <a:ext cx="136274" cy="85875"/>
            </a:xfrm>
            <a:custGeom>
              <a:avLst/>
              <a:gdLst/>
              <a:ahLst/>
              <a:cxnLst/>
              <a:rect b="b" l="0" r="r" t="0"/>
              <a:pathLst>
                <a:path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" name="Google Shape;6713;p87">
              <a:extLst>
                <a:ext uri="{F01A4A11-FE66-458F-B78E-29C5129EF32B}">
                  <a16:creationId xmlns:a16="http://schemas.microsoft.com/office/drawing/2010/main" id="{B334C040-DC5C-419A-9C87-5918DE82C92D}"/>
                </a:ext>
              </a:extLst>
            </p:cNvPr>
            <p:cNvSpPr/>
            <p:nvPr/>
          </p:nvSpPr>
          <p:spPr>
            <a:xfrm rot="0">
              <a:off x="-35327824" y="4073975"/>
              <a:ext cx="136274" cy="35450"/>
            </a:xfrm>
            <a:custGeom>
              <a:avLst/>
              <a:gdLst/>
              <a:ahLst/>
              <a:cxnLst/>
              <a:rect b="b" l="0" r="r" t="0"/>
              <a:pathLst>
                <a:path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1" name="Google Shape;6714;p87">
            <a:extLst>
              <a:ext uri="{F2430087-BC50-41EA-B964-4BB18F0F32F6}">
                <a16:creationId xmlns:a16="http://schemas.microsoft.com/office/drawing/2010/main" id="{E8D5AFCD-611F-40E5-84D2-A4F62C3C2830}"/>
              </a:ext>
            </a:extLst>
          </p:cNvPr>
          <p:cNvGrpSpPr/>
          <p:nvPr/>
        </p:nvGrpSpPr>
        <p:grpSpPr>
          <a:xfrm rot="0">
            <a:off x="3530661" y="1533431"/>
            <a:ext cx="357468" cy="352675"/>
            <a:chOff x="-33645476" y="3228075"/>
            <a:chExt cx="294600" cy="290650"/>
          </a:xfrm>
        </p:grpSpPr>
        <p:sp>
          <p:nvSpPr>
            <p:cNvPr id="72" name="Google Shape;6715;p87">
              <a:extLst>
                <a:ext uri="{54A4117B-CBE6-4294-B394-97DDC43B9CF0}">
                  <a16:creationId xmlns:a16="http://schemas.microsoft.com/office/drawing/2010/main" id="{CFB6C4DB-3DD9-4ECC-B823-63C1B7EE52C8}"/>
                </a:ext>
              </a:extLst>
            </p:cNvPr>
            <p:cNvSpPr/>
            <p:nvPr/>
          </p:nvSpPr>
          <p:spPr>
            <a:xfrm rot="0">
              <a:off x="-33456448" y="3261925"/>
              <a:ext cx="84299" cy="85100"/>
            </a:xfrm>
            <a:custGeom>
              <a:avLst/>
              <a:gdLst/>
              <a:ahLst/>
              <a:cxnLst/>
              <a:rect b="b" l="0" r="r" t="0"/>
              <a:pathLst>
                <a:path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3" name="Google Shape;6716;p87">
              <a:extLst>
                <a:ext uri="{70911579-B25D-4777-A344-67BEF9AA0A87}">
                  <a16:creationId xmlns:a16="http://schemas.microsoft.com/office/drawing/2010/main" id="{54669537-94F9-481A-82EF-FBAB5DA7BFD6}"/>
                </a:ext>
              </a:extLst>
            </p:cNvPr>
            <p:cNvSpPr/>
            <p:nvPr/>
          </p:nvSpPr>
          <p:spPr>
            <a:xfrm rot="0">
              <a:off x="-33575380" y="3433625"/>
              <a:ext cx="85075" cy="85100"/>
            </a:xfrm>
            <a:custGeom>
              <a:avLst/>
              <a:gdLst/>
              <a:ahLst/>
              <a:cxnLst/>
              <a:rect b="b" l="0" r="r" t="0"/>
              <a:pathLst>
                <a:path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" name="Google Shape;6717;p87">
              <a:extLst>
                <a:ext uri="{EF1FFF50-600A-4B57-9C94-433C48F61DFF}">
                  <a16:creationId xmlns:a16="http://schemas.microsoft.com/office/drawing/2010/main" id="{5577F9A2-90EA-4CD8-882F-AA56479C2B04}"/>
                </a:ext>
              </a:extLst>
            </p:cNvPr>
            <p:cNvSpPr/>
            <p:nvPr/>
          </p:nvSpPr>
          <p:spPr>
            <a:xfrm rot="0">
              <a:off x="-33645476" y="3228075"/>
              <a:ext cx="206375" cy="153600"/>
            </a:xfrm>
            <a:custGeom>
              <a:avLst/>
              <a:gdLst/>
              <a:ahLst/>
              <a:cxnLst/>
              <a:rect b="b" l="0" r="r" t="0"/>
              <a:pathLst>
                <a:path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" name="Google Shape;6718;p87">
              <a:extLst>
                <a:ext uri="{994C7F5F-522A-4085-9813-86A011933B93}">
                  <a16:creationId xmlns:a16="http://schemas.microsoft.com/office/drawing/2010/main" id="{96A176EF-3D4A-438C-A029-F8C6FDDA2495}"/>
                </a:ext>
              </a:extLst>
            </p:cNvPr>
            <p:cNvSpPr/>
            <p:nvPr/>
          </p:nvSpPr>
          <p:spPr>
            <a:xfrm rot="0">
              <a:off x="-33593500" y="3279250"/>
              <a:ext cx="104775" cy="52275"/>
            </a:xfrm>
            <a:custGeom>
              <a:avLst/>
              <a:gdLst/>
              <a:ahLst/>
              <a:cxnLst/>
              <a:rect b="b" l="0" r="r" t="0"/>
              <a:pathLst>
                <a:path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" name="Google Shape;6719;p87">
              <a:extLst>
                <a:ext uri="{3A83614B-E3F5-4AAC-93E5-82A59568DFF1}">
                  <a16:creationId xmlns:a16="http://schemas.microsoft.com/office/drawing/2010/main" id="{0BC488D3-B479-420C-AE3F-342FC98C2F09}"/>
                </a:ext>
              </a:extLst>
            </p:cNvPr>
            <p:cNvSpPr/>
            <p:nvPr/>
          </p:nvSpPr>
          <p:spPr>
            <a:xfrm rot="0">
              <a:off x="-33593500" y="3341474"/>
              <a:ext cx="104775" cy="74075"/>
            </a:xfrm>
            <a:custGeom>
              <a:avLst/>
              <a:gdLst/>
              <a:ahLst/>
              <a:cxnLst/>
              <a:rect b="b" l="0" r="r" t="0"/>
              <a:pathLst>
                <a:path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7" name="Google Shape;6720;p87">
              <a:extLst>
                <a:ext uri="{38301F33-4552-43BC-9281-B8CDFC25D2F3}">
                  <a16:creationId xmlns:a16="http://schemas.microsoft.com/office/drawing/2010/main" id="{0D95D536-9202-430D-90B2-941F99C28E0F}"/>
                </a:ext>
              </a:extLst>
            </p:cNvPr>
            <p:cNvSpPr/>
            <p:nvPr/>
          </p:nvSpPr>
          <p:spPr>
            <a:xfrm rot="0">
              <a:off x="-33455650" y="3381650"/>
              <a:ext cx="104775" cy="52250"/>
            </a:xfrm>
            <a:custGeom>
              <a:avLst/>
              <a:gdLst/>
              <a:ahLst/>
              <a:cxnLst/>
              <a:rect b="b" l="0" r="r" t="0"/>
              <a:pathLst>
                <a:path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" name="Google Shape;6721;p87">
              <a:extLst>
                <a:ext uri="{EA29D512-765B-4215-A7D2-9F6800D44E3E}">
                  <a16:creationId xmlns:a16="http://schemas.microsoft.com/office/drawing/2010/main" id="{E52241D6-8C43-4890-951A-662028CD71A0}"/>
                </a:ext>
              </a:extLst>
            </p:cNvPr>
            <p:cNvSpPr/>
            <p:nvPr/>
          </p:nvSpPr>
          <p:spPr>
            <a:xfrm rot="0">
              <a:off x="-33456448" y="3443875"/>
              <a:ext cx="102425" cy="74850"/>
            </a:xfrm>
            <a:custGeom>
              <a:avLst/>
              <a:gdLst/>
              <a:ahLst/>
              <a:cxnLst/>
              <a:rect b="b" l="0" r="r" t="0"/>
              <a:pathLst>
                <a:path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9" name="Google Shape;6722;p87">
            <a:extLst>
              <a:ext uri="{788EC1B7-6902-4484-8FD2-061C88883EC0}">
                <a16:creationId xmlns:a16="http://schemas.microsoft.com/office/drawing/2010/main" id="{9A62C012-6E4C-4E4A-AEC8-FC67C2C61CAD}"/>
              </a:ext>
            </a:extLst>
          </p:cNvPr>
          <p:cNvGrpSpPr/>
          <p:nvPr/>
        </p:nvGrpSpPr>
        <p:grpSpPr>
          <a:xfrm rot="0">
            <a:off x="3531631" y="1973516"/>
            <a:ext cx="355525" cy="354586"/>
            <a:chOff x="-33646244" y="3586425"/>
            <a:chExt cx="293000" cy="292225"/>
          </a:xfrm>
        </p:grpSpPr>
        <p:sp>
          <p:nvSpPr>
            <p:cNvPr id="80" name="Google Shape;6723;p87">
              <a:extLst>
                <a:ext uri="{9882EC93-35D0-4EA8-9046-48B0FD7135CF}">
                  <a16:creationId xmlns:a16="http://schemas.microsoft.com/office/drawing/2010/main" id="{80C99962-6DFC-489E-9214-547F6F036749}"/>
                </a:ext>
              </a:extLst>
            </p:cNvPr>
            <p:cNvSpPr/>
            <p:nvPr/>
          </p:nvSpPr>
          <p:spPr>
            <a:xfrm rot="0">
              <a:off x="-33646244" y="3739225"/>
              <a:ext cx="141775" cy="139425"/>
            </a:xfrm>
            <a:custGeom>
              <a:avLst/>
              <a:gdLst/>
              <a:ahLst/>
              <a:cxnLst/>
              <a:rect b="b" l="0" r="r" t="0"/>
              <a:pathLst>
                <a:path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6724;p87">
              <a:extLst>
                <a:ext uri="{37443E5E-9A22-4943-849F-B80008310051}">
                  <a16:creationId xmlns:a16="http://schemas.microsoft.com/office/drawing/2010/main" id="{25F01FB2-7149-4DFF-BA25-C0A450188191}"/>
                </a:ext>
              </a:extLst>
            </p:cNvPr>
            <p:cNvSpPr/>
            <p:nvPr/>
          </p:nvSpPr>
          <p:spPr>
            <a:xfrm rot="0">
              <a:off x="-33541502" y="3586425"/>
              <a:ext cx="188250" cy="187475"/>
            </a:xfrm>
            <a:custGeom>
              <a:avLst/>
              <a:gdLst/>
              <a:ahLst/>
              <a:cxnLst/>
              <a:rect b="b" l="0" r="r" t="0"/>
              <a:pathLst>
                <a:path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2" name="Google Shape;6725;p87">
            <a:extLst>
              <a:ext uri="{8AC7E5CE-3E7F-4B76-991D-FEC6A4990C9E}">
                <a16:creationId xmlns:a16="http://schemas.microsoft.com/office/drawing/2010/main" id="{C35583D6-A27C-4C5A-A7D0-FB3D83C76936}"/>
              </a:ext>
            </a:extLst>
          </p:cNvPr>
          <p:cNvGrpSpPr/>
          <p:nvPr/>
        </p:nvGrpSpPr>
        <p:grpSpPr>
          <a:xfrm rot="0">
            <a:off x="3532101" y="2408369"/>
            <a:ext cx="354586" cy="355557"/>
            <a:chOff x="-33645476" y="3944800"/>
            <a:chExt cx="292225" cy="293025"/>
          </a:xfrm>
        </p:grpSpPr>
        <p:sp>
          <p:nvSpPr>
            <p:cNvPr id="83" name="Google Shape;6726;p87">
              <a:extLst>
                <a:ext uri="{817D2990-3B12-481C-B6E6-4DB23E821DF2}">
                  <a16:creationId xmlns:a16="http://schemas.microsoft.com/office/drawing/2010/main" id="{86DF1AEE-FB9F-4024-A10E-E6DE67A0D1FA}"/>
                </a:ext>
              </a:extLst>
            </p:cNvPr>
            <p:cNvSpPr/>
            <p:nvPr/>
          </p:nvSpPr>
          <p:spPr>
            <a:xfrm rot="0">
              <a:off x="-33549376" y="3944800"/>
              <a:ext cx="98475" cy="70900"/>
            </a:xfrm>
            <a:custGeom>
              <a:avLst/>
              <a:gdLst/>
              <a:ahLst/>
              <a:cxnLst/>
              <a:rect b="b" l="0" r="r" t="0"/>
              <a:pathLst>
                <a:path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" name="Google Shape;6727;p87">
              <a:extLst>
                <a:ext uri="{9DF92B04-D1B9-4CF8-8C20-891D1DF652A6}">
                  <a16:creationId xmlns:a16="http://schemas.microsoft.com/office/drawing/2010/main" id="{92F1885C-AE7D-441D-AC3B-BF12D74B0337}"/>
                </a:ext>
              </a:extLst>
            </p:cNvPr>
            <p:cNvSpPr/>
            <p:nvPr/>
          </p:nvSpPr>
          <p:spPr>
            <a:xfrm rot="0">
              <a:off x="-33645476" y="4041675"/>
              <a:ext cx="70900" cy="98475"/>
            </a:xfrm>
            <a:custGeom>
              <a:avLst/>
              <a:gdLst/>
              <a:ahLst/>
              <a:cxnLst/>
              <a:rect b="b" l="0" r="r" t="0"/>
              <a:pathLst>
                <a:path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" name="Google Shape;6728;p87">
              <a:extLst>
                <a:ext uri="{992F25DF-F61A-4556-9E07-A1F64431C745}">
                  <a16:creationId xmlns:a16="http://schemas.microsoft.com/office/drawing/2010/main" id="{89880592-0728-44FB-816F-41D8F4C5460A}"/>
                </a:ext>
              </a:extLst>
            </p:cNvPr>
            <p:cNvSpPr/>
            <p:nvPr/>
          </p:nvSpPr>
          <p:spPr>
            <a:xfrm rot="0">
              <a:off x="-33424150" y="4042449"/>
              <a:ext cx="70900" cy="52025"/>
            </a:xfrm>
            <a:custGeom>
              <a:avLst/>
              <a:gdLst/>
              <a:ahLst/>
              <a:cxnLst/>
              <a:rect b="b" l="0" r="r" t="0"/>
              <a:pathLst>
                <a:path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6729;p87">
              <a:extLst>
                <a:ext uri="{07E4049F-B85B-4DAF-AF29-A49149FEAF30}">
                  <a16:creationId xmlns:a16="http://schemas.microsoft.com/office/drawing/2010/main" id="{93062541-3502-4624-BADF-D885A996EAD0}"/>
                </a:ext>
              </a:extLst>
            </p:cNvPr>
            <p:cNvSpPr/>
            <p:nvPr/>
          </p:nvSpPr>
          <p:spPr>
            <a:xfrm rot="0">
              <a:off x="-33549376" y="4165325"/>
              <a:ext cx="86650" cy="70925"/>
            </a:xfrm>
            <a:custGeom>
              <a:avLst/>
              <a:gdLst/>
              <a:ahLst/>
              <a:cxnLst/>
              <a:rect b="b" l="0" r="r" t="0"/>
              <a:pathLst>
                <a:path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" name="Google Shape;6730;p87">
              <a:extLst>
                <a:ext uri="{105FCFFA-173E-492A-922E-01BCDC983F71}">
                  <a16:creationId xmlns:a16="http://schemas.microsoft.com/office/drawing/2010/main" id="{50EDB435-4AD5-41A7-94DE-FDF52A8D86BA}"/>
                </a:ext>
              </a:extLst>
            </p:cNvPr>
            <p:cNvSpPr/>
            <p:nvPr/>
          </p:nvSpPr>
          <p:spPr>
            <a:xfrm rot="0">
              <a:off x="-33558820" y="4030650"/>
              <a:ext cx="118950" cy="120525"/>
            </a:xfrm>
            <a:custGeom>
              <a:avLst/>
              <a:gdLst/>
              <a:ahLst/>
              <a:cxnLst/>
              <a:rect b="b" l="0" r="r" t="0"/>
              <a:pathLst>
                <a:path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8" name="Google Shape;6731;p87">
              <a:extLst>
                <a:ext uri="{E87ED845-14CC-4EE0-8B44-4D6944D11E87}">
                  <a16:creationId xmlns:a16="http://schemas.microsoft.com/office/drawing/2010/main" id="{F9D1D7E7-28FE-4DA7-A4EA-97686A37EC5A}"/>
                </a:ext>
              </a:extLst>
            </p:cNvPr>
            <p:cNvSpPr/>
            <p:nvPr/>
          </p:nvSpPr>
          <p:spPr>
            <a:xfrm rot="0">
              <a:off x="-33639956" y="4129899"/>
              <a:ext cx="100825" cy="100825"/>
            </a:xfrm>
            <a:custGeom>
              <a:avLst/>
              <a:gdLst/>
              <a:ahLst/>
              <a:cxnLst/>
              <a:rect b="b" l="0" r="r" t="0"/>
              <a:pathLst>
                <a:path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" name="Google Shape;6732;p87">
              <a:extLst>
                <a:ext uri="{BD277433-C0E1-4340-8929-767E134B29C4}">
                  <a16:creationId xmlns:a16="http://schemas.microsoft.com/office/drawing/2010/main" id="{3B26C589-3E95-40D6-8CA5-42E31C87C47C}"/>
                </a:ext>
              </a:extLst>
            </p:cNvPr>
            <p:cNvSpPr/>
            <p:nvPr/>
          </p:nvSpPr>
          <p:spPr>
            <a:xfrm rot="0">
              <a:off x="-33459600" y="3951875"/>
              <a:ext cx="100850" cy="100075"/>
            </a:xfrm>
            <a:custGeom>
              <a:avLst/>
              <a:gdLst/>
              <a:ahLst/>
              <a:cxnLst/>
              <a:rect b="b" l="0" r="r" t="0"/>
              <a:pathLst>
                <a:path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6733;p87">
              <a:extLst>
                <a:ext uri="{2E4EC726-37F6-43ED-8BFE-0EDDBD3A4E87}">
                  <a16:creationId xmlns:a16="http://schemas.microsoft.com/office/drawing/2010/main" id="{5625E8EE-8D7B-46C0-BBF0-5CF09BAE5CAA}"/>
                </a:ext>
              </a:extLst>
            </p:cNvPr>
            <p:cNvSpPr/>
            <p:nvPr/>
          </p:nvSpPr>
          <p:spPr>
            <a:xfrm rot="0">
              <a:off x="-33639956" y="3951099"/>
              <a:ext cx="100825" cy="100050"/>
            </a:xfrm>
            <a:custGeom>
              <a:avLst/>
              <a:gdLst/>
              <a:ahLst/>
              <a:cxnLst/>
              <a:rect b="b" l="0" r="r" t="0"/>
              <a:pathLst>
                <a:path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" name="Google Shape;6734;p87">
              <a:extLst>
                <a:ext uri="{D17F4B7D-4F47-4CCA-B548-EA4D0B49FA13}">
                  <a16:creationId xmlns:a16="http://schemas.microsoft.com/office/drawing/2010/main" id="{1333010C-B764-4AC6-A287-984B0BEC508D}"/>
                </a:ext>
              </a:extLst>
            </p:cNvPr>
            <p:cNvSpPr/>
            <p:nvPr/>
          </p:nvSpPr>
          <p:spPr>
            <a:xfrm rot="0">
              <a:off x="-33472976" y="4082624"/>
              <a:ext cx="119725" cy="155200"/>
            </a:xfrm>
            <a:custGeom>
              <a:avLst/>
              <a:gdLst/>
              <a:ahLst/>
              <a:cxnLst/>
              <a:rect b="b" l="0" r="r" t="0"/>
              <a:pathLst>
                <a:path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" name="Google Shape;6735;p87">
              <a:extLst>
                <a:ext uri="{E610CB51-39F8-4D68-8EF5-489284DD81A5}">
                  <a16:creationId xmlns:a16="http://schemas.microsoft.com/office/drawing/2010/main" id="{8343507F-FD82-4A4E-9BE6-9233A42099AF}"/>
                </a:ext>
              </a:extLst>
            </p:cNvPr>
            <p:cNvSpPr/>
            <p:nvPr/>
          </p:nvSpPr>
          <p:spPr>
            <a:xfrm rot="0">
              <a:off x="-33421776" y="4133825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3" name="Google Shape;6736;p87">
            <a:extLst>
              <a:ext uri="{353EA952-320B-4607-8F85-781F424C4193}">
                <a16:creationId xmlns:a16="http://schemas.microsoft.com/office/drawing/2010/main" id="{6DF8E4B4-F591-4846-B521-B537CEA5A7A5}"/>
              </a:ext>
            </a:extLst>
          </p:cNvPr>
          <p:cNvGrpSpPr/>
          <p:nvPr/>
        </p:nvGrpSpPr>
        <p:grpSpPr>
          <a:xfrm rot="0">
            <a:off x="2185320" y="2882106"/>
            <a:ext cx="352675" cy="355375"/>
            <a:chOff x="-31809522" y="3192625"/>
            <a:chExt cx="290650" cy="292875"/>
          </a:xfrm>
        </p:grpSpPr>
        <p:sp>
          <p:nvSpPr>
            <p:cNvPr id="94" name="Google Shape;6737;p87">
              <a:extLst>
                <a:ext uri="{38FA5810-6476-4093-A67C-179851D3314B}">
                  <a16:creationId xmlns:a16="http://schemas.microsoft.com/office/drawing/2010/main" id="{7768915B-87E7-4D4F-83D6-84B42B95ADF9}"/>
                </a:ext>
              </a:extLst>
            </p:cNvPr>
            <p:cNvSpPr/>
            <p:nvPr/>
          </p:nvSpPr>
          <p:spPr>
            <a:xfrm rot="0">
              <a:off x="-31767776" y="3192625"/>
              <a:ext cx="204800" cy="153600"/>
            </a:xfrm>
            <a:custGeom>
              <a:avLst/>
              <a:gdLst/>
              <a:ahLst/>
              <a:cxnLst/>
              <a:rect b="b" l="0" r="r" t="0"/>
              <a:pathLst>
                <a:path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" name="Google Shape;6738;p87">
              <a:extLst>
                <a:ext uri="{9B033A0D-AF9A-4D65-8766-22DF722D9E35}">
                  <a16:creationId xmlns:a16="http://schemas.microsoft.com/office/drawing/2010/main" id="{418C6D93-A784-4ABB-BFB8-E700D0844746}"/>
                </a:ext>
              </a:extLst>
            </p:cNvPr>
            <p:cNvSpPr/>
            <p:nvPr/>
          </p:nvSpPr>
          <p:spPr>
            <a:xfrm rot="0">
              <a:off x="-31715000" y="3244600"/>
              <a:ext cx="101624" cy="52449"/>
            </a:xfrm>
            <a:custGeom>
              <a:avLst/>
              <a:gdLst/>
              <a:ahLst/>
              <a:cxnLst/>
              <a:rect b="b" l="0" r="r" t="0"/>
              <a:pathLst>
                <a:path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" name="Google Shape;6739;p87">
              <a:extLst>
                <a:ext uri="{421596D4-48EB-4BBF-B236-F563423DFE3C}">
                  <a16:creationId xmlns:a16="http://schemas.microsoft.com/office/drawing/2010/main" id="{117D6775-1CB7-4DEB-A558-BFD6565FB9DB}"/>
                </a:ext>
              </a:extLst>
            </p:cNvPr>
            <p:cNvSpPr/>
            <p:nvPr/>
          </p:nvSpPr>
          <p:spPr>
            <a:xfrm rot="0">
              <a:off x="-31716576" y="3308399"/>
              <a:ext cx="102400" cy="73274"/>
            </a:xfrm>
            <a:custGeom>
              <a:avLst/>
              <a:gdLst/>
              <a:ahLst/>
              <a:cxnLst/>
              <a:rect b="b" l="0" r="r" t="0"/>
              <a:pathLst>
                <a:path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" name="Google Shape;6740;p87">
              <a:extLst>
                <a:ext uri="{4631088B-0D93-4566-8C33-4BC49D3FAF3B}">
                  <a16:creationId xmlns:a16="http://schemas.microsoft.com/office/drawing/2010/main" id="{FDD648E7-3E59-4DD4-8FC7-2A119A43256B}"/>
                </a:ext>
              </a:extLst>
            </p:cNvPr>
            <p:cNvSpPr/>
            <p:nvPr/>
          </p:nvSpPr>
          <p:spPr>
            <a:xfrm rot="0">
              <a:off x="-31809522" y="3386375"/>
              <a:ext cx="290650" cy="99125"/>
            </a:xfrm>
            <a:custGeom>
              <a:avLst/>
              <a:gdLst/>
              <a:ahLst/>
              <a:cxnLst/>
              <a:rect b="b" l="0" r="r" t="0"/>
              <a:pathLst>
                <a:path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8" name="Google Shape;6741;p87">
            <a:extLst>
              <a:ext uri="{87DE81F1-3526-4DFA-AF13-EDC2FEAD6922}">
                <a16:creationId xmlns:a16="http://schemas.microsoft.com/office/drawing/2010/main" id="{9F6CF316-7F06-4CD1-AFC1-CC564602BFCF}"/>
              </a:ext>
            </a:extLst>
          </p:cNvPr>
          <p:cNvGrpSpPr/>
          <p:nvPr/>
        </p:nvGrpSpPr>
        <p:grpSpPr>
          <a:xfrm rot="0">
            <a:off x="2184835" y="3352658"/>
            <a:ext cx="353645" cy="355557"/>
            <a:chOff x="-31811102" y="3550975"/>
            <a:chExt cx="291450" cy="293025"/>
          </a:xfrm>
        </p:grpSpPr>
        <p:sp>
          <p:nvSpPr>
            <p:cNvPr id="99" name="Google Shape;6742;p87">
              <a:extLst>
                <a:ext uri="{A4DE0A9B-28CD-4B42-B4DA-0CA685DA581D}">
                  <a16:creationId xmlns:a16="http://schemas.microsoft.com/office/drawing/2010/main" id="{B50FA6F6-412E-484C-B180-A4E8CEDF4B33}"/>
                </a:ext>
              </a:extLst>
            </p:cNvPr>
            <p:cNvSpPr/>
            <p:nvPr/>
          </p:nvSpPr>
          <p:spPr>
            <a:xfrm rot="0">
              <a:off x="-31554326" y="3595875"/>
              <a:ext cx="34675" cy="33899"/>
            </a:xfrm>
            <a:custGeom>
              <a:avLst/>
              <a:gdLst/>
              <a:ahLst/>
              <a:cxnLst/>
              <a:rect b="b" l="0" r="r" t="0"/>
              <a:pathLst>
                <a:path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" name="Google Shape;6743;p87">
              <a:extLst>
                <a:ext uri="{15F03C92-1858-4D06-9CD0-814D455C7F75}">
                  <a16:creationId xmlns:a16="http://schemas.microsoft.com/office/drawing/2010/main" id="{8E82B276-57EB-4378-9742-4AB903B8D15C}"/>
                </a:ext>
              </a:extLst>
            </p:cNvPr>
            <p:cNvSpPr/>
            <p:nvPr/>
          </p:nvSpPr>
          <p:spPr>
            <a:xfrm rot="0">
              <a:off x="-31659078" y="3628650"/>
              <a:ext cx="139425" cy="71649"/>
            </a:xfrm>
            <a:custGeom>
              <a:avLst/>
              <a:gdLst/>
              <a:ahLst/>
              <a:cxnLst/>
              <a:rect b="b" l="0" r="r" t="0"/>
              <a:pathLst>
                <a:path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" name="Google Shape;6744;p87">
              <a:extLst>
                <a:ext uri="{C1F317B1-879D-4436-9FA2-83931E2FC355}">
                  <a16:creationId xmlns:a16="http://schemas.microsoft.com/office/drawing/2010/main" id="{E26ABA4D-B3B3-4507-B900-FCFBE61DE6E8}"/>
                </a:ext>
              </a:extLst>
            </p:cNvPr>
            <p:cNvSpPr/>
            <p:nvPr/>
          </p:nvSpPr>
          <p:spPr>
            <a:xfrm rot="0">
              <a:off x="-31811102" y="3647075"/>
              <a:ext cx="33100" cy="33100"/>
            </a:xfrm>
            <a:custGeom>
              <a:avLst/>
              <a:gdLst/>
              <a:ahLst/>
              <a:cxnLst/>
              <a:rect b="b" l="0" r="r" t="0"/>
              <a:pathLst>
                <a:path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" name="Google Shape;6745;p87">
              <a:extLst>
                <a:ext uri="{71F1A28B-5046-4CB1-9867-E867149DF899}">
                  <a16:creationId xmlns:a16="http://schemas.microsoft.com/office/drawing/2010/main" id="{8211BA55-BB49-4838-B548-7CE447145989}"/>
                </a:ext>
              </a:extLst>
            </p:cNvPr>
            <p:cNvSpPr/>
            <p:nvPr/>
          </p:nvSpPr>
          <p:spPr>
            <a:xfrm rot="0">
              <a:off x="-31811102" y="3678325"/>
              <a:ext cx="138649" cy="72250"/>
            </a:xfrm>
            <a:custGeom>
              <a:avLst/>
              <a:gdLst/>
              <a:ahLst/>
              <a:cxnLst/>
              <a:rect b="b" l="0" r="r" t="0"/>
              <a:pathLst>
                <a:path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3" name="Google Shape;6746;p87">
              <a:extLst>
                <a:ext uri="{C248C59F-D9CA-4BF6-B964-2587DA97BE6B}">
                  <a16:creationId xmlns:a16="http://schemas.microsoft.com/office/drawing/2010/main" id="{31E04495-A8CB-48A6-8B76-216A629264CA}"/>
                </a:ext>
              </a:extLst>
            </p:cNvPr>
            <p:cNvSpPr/>
            <p:nvPr/>
          </p:nvSpPr>
          <p:spPr>
            <a:xfrm rot="0">
              <a:off x="-31759898" y="3791200"/>
              <a:ext cx="187475" cy="52800"/>
            </a:xfrm>
            <a:custGeom>
              <a:avLst/>
              <a:gdLst/>
              <a:ahLst/>
              <a:cxnLst/>
              <a:rect b="b" l="0" r="r" t="0"/>
              <a:pathLst>
                <a:path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" name="Google Shape;6747;p87">
              <a:extLst>
                <a:ext uri="{BE6D2930-21A0-40DD-87EB-FA065F627007}">
                  <a16:creationId xmlns:a16="http://schemas.microsoft.com/office/drawing/2010/main" id="{43044731-0FD1-47B2-8A84-ABE087F86B85}"/>
                </a:ext>
              </a:extLst>
            </p:cNvPr>
            <p:cNvSpPr/>
            <p:nvPr/>
          </p:nvSpPr>
          <p:spPr>
            <a:xfrm rot="0">
              <a:off x="-31759898" y="3550975"/>
              <a:ext cx="187475" cy="35475"/>
            </a:xfrm>
            <a:custGeom>
              <a:avLst/>
              <a:gdLst/>
              <a:ahLst/>
              <a:cxnLst/>
              <a:rect b="b" l="0" r="r" t="0"/>
              <a:pathLst>
                <a:path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" name="Google Shape;6748;p87">
              <a:extLst>
                <a:ext uri="{934A97CF-FB4C-4B51-85A7-90F5D8A216FF}">
                  <a16:creationId xmlns:a16="http://schemas.microsoft.com/office/drawing/2010/main" id="{2C217D35-599D-484E-8609-A1269575BAB1}"/>
                </a:ext>
              </a:extLst>
            </p:cNvPr>
            <p:cNvSpPr/>
            <p:nvPr/>
          </p:nvSpPr>
          <p:spPr>
            <a:xfrm rot="0">
              <a:off x="-31759098" y="3602975"/>
              <a:ext cx="188250" cy="172500"/>
            </a:xfrm>
            <a:custGeom>
              <a:avLst/>
              <a:gdLst/>
              <a:ahLst/>
              <a:cxnLst/>
              <a:rect b="b" l="0" r="r" t="0"/>
              <a:pathLst>
                <a:path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6" name="Google Shape;6749;p87">
            <a:extLst>
              <a:ext uri="{6FB71C04-5B93-4DF6-89A9-ABF337E1259C}">
                <a16:creationId xmlns:a16="http://schemas.microsoft.com/office/drawing/2010/main" id="{82B5BB83-2EB7-4B0F-B211-AAE52AC3F02F}"/>
              </a:ext>
            </a:extLst>
          </p:cNvPr>
          <p:cNvGrpSpPr/>
          <p:nvPr/>
        </p:nvGrpSpPr>
        <p:grpSpPr>
          <a:xfrm rot="0">
            <a:off x="2178631" y="3816961"/>
            <a:ext cx="366052" cy="356831"/>
            <a:chOff x="-31817402" y="3910025"/>
            <a:chExt cx="301675" cy="294075"/>
          </a:xfrm>
        </p:grpSpPr>
        <p:sp>
          <p:nvSpPr>
            <p:cNvPr id="107" name="Google Shape;6750;p87">
              <a:extLst>
                <a:ext uri="{D34ED781-422C-41BA-8BC8-CB3F4B4D9AE1}">
                  <a16:creationId xmlns:a16="http://schemas.microsoft.com/office/drawing/2010/main" id="{B4CF80F3-8721-41C5-A5DA-8B4EA9ADE8BE}"/>
                </a:ext>
              </a:extLst>
            </p:cNvPr>
            <p:cNvSpPr/>
            <p:nvPr/>
          </p:nvSpPr>
          <p:spPr>
            <a:xfrm rot="0">
              <a:off x="-31817402" y="3911550"/>
              <a:ext cx="301675" cy="292550"/>
            </a:xfrm>
            <a:custGeom>
              <a:avLst/>
              <a:gdLst/>
              <a:ahLst/>
              <a:cxnLst/>
              <a:rect b="b" l="0" r="r" t="0"/>
              <a:pathLst>
                <a:path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" name="Google Shape;6751;p87">
              <a:extLst>
                <a:ext uri="{963A2EB3-17E3-4E6A-B5E4-A0FA3FD899C0}">
                  <a16:creationId xmlns:a16="http://schemas.microsoft.com/office/drawing/2010/main" id="{009E1AF9-5B92-4315-865A-4113166BF723}"/>
                </a:ext>
              </a:extLst>
            </p:cNvPr>
            <p:cNvSpPr/>
            <p:nvPr/>
          </p:nvSpPr>
          <p:spPr>
            <a:xfrm rot="0">
              <a:off x="-31816598" y="4062949"/>
              <a:ext cx="144150" cy="140599"/>
            </a:xfrm>
            <a:custGeom>
              <a:avLst/>
              <a:gdLst/>
              <a:ahLst/>
              <a:cxnLst/>
              <a:rect b="b" l="0" r="r" t="0"/>
              <a:pathLst>
                <a:path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" name="Google Shape;6752;p87">
              <a:extLst>
                <a:ext uri="{F8B81AA8-5C03-4197-9C48-6AFCC0893B73}">
                  <a16:creationId xmlns:a16="http://schemas.microsoft.com/office/drawing/2010/main" id="{E116B89D-E1E9-4991-970A-10FA2C9FDC61}"/>
                </a:ext>
              </a:extLst>
            </p:cNvPr>
            <p:cNvSpPr/>
            <p:nvPr/>
          </p:nvSpPr>
          <p:spPr>
            <a:xfrm rot="0">
              <a:off x="-31648050" y="3910025"/>
              <a:ext cx="129175" cy="127725"/>
            </a:xfrm>
            <a:custGeom>
              <a:avLst/>
              <a:gdLst/>
              <a:ahLst/>
              <a:cxnLst/>
              <a:rect b="b" l="0" r="r" t="0"/>
              <a:pathLst>
                <a:path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0" name="Google Shape;6753;p87">
            <a:extLst>
              <a:ext uri="{D6929045-B89D-4B4C-A495-894D49DFF7AA}">
                <a16:creationId xmlns:a16="http://schemas.microsoft.com/office/drawing/2010/main" id="{D95404C2-4223-457F-B7B2-C8A5BB997049}"/>
              </a:ext>
            </a:extLst>
          </p:cNvPr>
          <p:cNvGrpSpPr/>
          <p:nvPr/>
        </p:nvGrpSpPr>
        <p:grpSpPr>
          <a:xfrm rot="0">
            <a:off x="3970258" y="3353143"/>
            <a:ext cx="354616" cy="354586"/>
            <a:chOff x="-30353998" y="3569100"/>
            <a:chExt cx="292250" cy="292225"/>
          </a:xfrm>
        </p:grpSpPr>
        <p:sp>
          <p:nvSpPr>
            <p:cNvPr id="111" name="Google Shape;6754;p87">
              <a:extLst>
                <a:ext uri="{F8BFA7BC-47CA-42AE-83DA-CA019FF8B514}">
                  <a16:creationId xmlns:a16="http://schemas.microsoft.com/office/drawing/2010/main" id="{25FBC31D-C448-468B-8D1B-FB4AFFA763C7}"/>
                </a:ext>
              </a:extLst>
            </p:cNvPr>
            <p:cNvSpPr/>
            <p:nvPr/>
          </p:nvSpPr>
          <p:spPr>
            <a:xfrm rot="0">
              <a:off x="-30353998" y="3604549"/>
              <a:ext cx="137875" cy="256000"/>
            </a:xfrm>
            <a:custGeom>
              <a:avLst/>
              <a:gdLst/>
              <a:ahLst/>
              <a:cxnLst/>
              <a:rect b="b" l="0" r="r" t="0"/>
              <a:pathLst>
                <a:path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" name="Google Shape;6755;p87">
              <a:extLst>
                <a:ext uri="{B36BCDE5-C1F9-469A-8533-DC03E407D83E}">
                  <a16:creationId xmlns:a16="http://schemas.microsoft.com/office/drawing/2010/main" id="{4E49E90F-CB40-4A5C-8A32-58137F2BE054}"/>
                </a:ext>
              </a:extLst>
            </p:cNvPr>
            <p:cNvSpPr/>
            <p:nvPr/>
          </p:nvSpPr>
          <p:spPr>
            <a:xfrm rot="0">
              <a:off x="-30198826" y="3604549"/>
              <a:ext cx="137074" cy="256775"/>
            </a:xfrm>
            <a:custGeom>
              <a:avLst/>
              <a:gdLst/>
              <a:ahLst/>
              <a:cxnLst/>
              <a:rect b="b" l="0" r="r" t="0"/>
              <a:pathLst>
                <a:path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" name="Google Shape;6756;p87">
              <a:extLst>
                <a:ext uri="{16219D1D-27EB-4A95-9947-D4F1F1D67BE6}">
                  <a16:creationId xmlns:a16="http://schemas.microsoft.com/office/drawing/2010/main" id="{6410296E-81A5-4873-9120-3B86F3966828}"/>
                </a:ext>
              </a:extLst>
            </p:cNvPr>
            <p:cNvSpPr/>
            <p:nvPr/>
          </p:nvSpPr>
          <p:spPr>
            <a:xfrm rot="0">
              <a:off x="-30139752" y="3636850"/>
              <a:ext cx="25999" cy="37824"/>
            </a:xfrm>
            <a:custGeom>
              <a:avLst/>
              <a:gdLst/>
              <a:ahLst/>
              <a:cxnLst/>
              <a:rect b="b" l="0" r="r" t="0"/>
              <a:pathLst>
                <a:path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" name="Google Shape;6757;p87">
              <a:extLst>
                <a:ext uri="{B177E432-402E-4922-8B00-BA6F009F3B70}">
                  <a16:creationId xmlns:a16="http://schemas.microsoft.com/office/drawing/2010/main" id="{8FF483A2-1843-47B9-87EA-E57465AA318E}"/>
                </a:ext>
              </a:extLst>
            </p:cNvPr>
            <p:cNvSpPr/>
            <p:nvPr/>
          </p:nvSpPr>
          <p:spPr>
            <a:xfrm rot="0">
              <a:off x="-30302802" y="3638950"/>
              <a:ext cx="25225" cy="36499"/>
            </a:xfrm>
            <a:custGeom>
              <a:avLst/>
              <a:gdLst/>
              <a:ahLst/>
              <a:cxnLst/>
              <a:rect b="b" l="0" r="r" t="0"/>
              <a:pathLst>
                <a:path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" name="Google Shape;6758;p87">
              <a:extLst>
                <a:ext uri="{116ADB76-6A20-45F6-AB3D-0F7D1F147F3F}">
                  <a16:creationId xmlns:a16="http://schemas.microsoft.com/office/drawing/2010/main" id="{E4DEAFAC-1613-46AA-A766-6399C2C14A48}"/>
                </a:ext>
              </a:extLst>
            </p:cNvPr>
            <p:cNvSpPr/>
            <p:nvPr/>
          </p:nvSpPr>
          <p:spPr>
            <a:xfrm rot="0">
              <a:off x="-30242922" y="3569100"/>
              <a:ext cx="68525" cy="68550"/>
            </a:xfrm>
            <a:custGeom>
              <a:avLst/>
              <a:gdLst/>
              <a:ahLst/>
              <a:cxnLst/>
              <a:rect b="b" l="0" r="r" t="0"/>
              <a:pathLst>
                <a:path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" name="Google Shape;6759;p87">
              <a:extLst>
                <a:ext uri="{8433F79E-0791-4664-91BE-B67B45DF9B3C}">
                  <a16:creationId xmlns:a16="http://schemas.microsoft.com/office/drawing/2010/main" id="{10BBB8F7-34D2-48C9-9612-E72FC30063D0}"/>
                </a:ext>
              </a:extLst>
            </p:cNvPr>
            <p:cNvSpPr/>
            <p:nvPr/>
          </p:nvSpPr>
          <p:spPr>
            <a:xfrm rot="0">
              <a:off x="-30262622" y="3654950"/>
              <a:ext cx="107925" cy="68550"/>
            </a:xfrm>
            <a:custGeom>
              <a:avLst/>
              <a:gdLst/>
              <a:ahLst/>
              <a:cxnLst/>
              <a:rect b="b" l="0" r="r" t="0"/>
              <a:pathLst>
                <a:path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7" name="Google Shape;6760;p87">
            <a:extLst>
              <a:ext uri="{4009D1A7-8EDF-4B51-A90B-8180B6962BB7}">
                <a16:creationId xmlns:a16="http://schemas.microsoft.com/office/drawing/2010/main" id="{7206FA24-966C-4AF1-9D0B-A2FAF6B5D0C2}"/>
              </a:ext>
            </a:extLst>
          </p:cNvPr>
          <p:cNvGrpSpPr/>
          <p:nvPr/>
        </p:nvGrpSpPr>
        <p:grpSpPr>
          <a:xfrm rot="0">
            <a:off x="1748837" y="1532946"/>
            <a:ext cx="342148" cy="353645"/>
            <a:chOff x="-35118324" y="3202075"/>
            <a:chExt cx="281975" cy="291450"/>
          </a:xfrm>
        </p:grpSpPr>
        <p:sp>
          <p:nvSpPr>
            <p:cNvPr id="118" name="Google Shape;6761;p87">
              <a:extLst>
                <a:ext uri="{21D441A9-93FC-4CC8-8A9D-914102FAD47F}">
                  <a16:creationId xmlns:a16="http://schemas.microsoft.com/office/drawing/2010/main" id="{BF66D73C-C3F8-4328-ABF7-DC40E830B574}"/>
                </a:ext>
              </a:extLst>
            </p:cNvPr>
            <p:cNvSpPr/>
            <p:nvPr/>
          </p:nvSpPr>
          <p:spPr>
            <a:xfrm rot="0">
              <a:off x="-35008048" y="3202075"/>
              <a:ext cx="171700" cy="171250"/>
            </a:xfrm>
            <a:custGeom>
              <a:avLst/>
              <a:gdLst/>
              <a:ahLst/>
              <a:cxnLst/>
              <a:rect b="b" l="0" r="r" t="0"/>
              <a:pathLst>
                <a:path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" name="Google Shape;6762;p87">
              <a:extLst>
                <a:ext uri="{5253BA5F-AF48-4622-B04F-C92E12F8BE5A}">
                  <a16:creationId xmlns:a16="http://schemas.microsoft.com/office/drawing/2010/main" id="{076E43C9-4D0E-4B49-AB3C-F8837900E49E}"/>
                </a:ext>
              </a:extLst>
            </p:cNvPr>
            <p:cNvSpPr/>
            <p:nvPr/>
          </p:nvSpPr>
          <p:spPr>
            <a:xfrm rot="0">
              <a:off x="-34937972" y="3254050"/>
              <a:ext cx="33125" cy="67775"/>
            </a:xfrm>
            <a:custGeom>
              <a:avLst/>
              <a:gdLst/>
              <a:ahLst/>
              <a:cxnLst/>
              <a:rect b="b" l="0" r="r" t="0"/>
              <a:pathLst>
                <a:path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6763;p87">
              <a:extLst>
                <a:ext uri="{162BF756-EE58-469F-92A8-2348B2AA4DE9}">
                  <a16:creationId xmlns:a16="http://schemas.microsoft.com/office/drawing/2010/main" id="{F6B34B0D-F039-47A3-AE69-7737F30DAC10}"/>
                </a:ext>
              </a:extLst>
            </p:cNvPr>
            <p:cNvSpPr/>
            <p:nvPr/>
          </p:nvSpPr>
          <p:spPr>
            <a:xfrm rot="0">
              <a:off x="-35085248" y="3338325"/>
              <a:ext cx="69324" cy="69350"/>
            </a:xfrm>
            <a:custGeom>
              <a:avLst/>
              <a:gdLst/>
              <a:ahLst/>
              <a:cxnLst/>
              <a:rect b="b" l="0" r="r" t="0"/>
              <a:pathLst>
                <a:path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" name="Google Shape;6764;p87">
              <a:extLst>
                <a:ext uri="{49CE4E9A-D710-4FD8-B247-DC0D138FE2C2}">
                  <a16:creationId xmlns:a16="http://schemas.microsoft.com/office/drawing/2010/main" id="{32BEB969-7C80-4179-AC82-33F10063D0C9}"/>
                </a:ext>
              </a:extLst>
            </p:cNvPr>
            <p:cNvSpPr/>
            <p:nvPr/>
          </p:nvSpPr>
          <p:spPr>
            <a:xfrm rot="0">
              <a:off x="-35118324" y="3424175"/>
              <a:ext cx="137074" cy="69350"/>
            </a:xfrm>
            <a:custGeom>
              <a:avLst/>
              <a:gdLst/>
              <a:ahLst/>
              <a:cxnLst/>
              <a:rect b="b" l="0" r="r" t="0"/>
              <a:pathLst>
                <a:path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2" name="Google Shape;6765;p87">
            <a:extLst>
              <a:ext uri="{9772DF8E-677E-488F-BAAD-ED2415F03AAA}">
                <a16:creationId xmlns:a16="http://schemas.microsoft.com/office/drawing/2010/main" id="{A7AB7F25-A625-4203-A417-41A5BF2A0297}"/>
              </a:ext>
            </a:extLst>
          </p:cNvPr>
          <p:cNvGrpSpPr/>
          <p:nvPr/>
        </p:nvGrpSpPr>
        <p:grpSpPr>
          <a:xfrm rot="0">
            <a:off x="1742618" y="1974199"/>
            <a:ext cx="354586" cy="353221"/>
            <a:chOff x="-35123048" y="3561225"/>
            <a:chExt cx="292225" cy="291100"/>
          </a:xfrm>
        </p:grpSpPr>
        <p:sp>
          <p:nvSpPr>
            <p:cNvPr id="123" name="Google Shape;6766;p87">
              <a:extLst>
                <a:ext uri="{CC1A7839-BC8E-4C7A-A2DB-E9EDD4BD95A2}">
                  <a16:creationId xmlns:a16="http://schemas.microsoft.com/office/drawing/2010/main" id="{8F86105A-1B5B-488A-858E-D43C8FA7538E}"/>
                </a:ext>
              </a:extLst>
            </p:cNvPr>
            <p:cNvSpPr/>
            <p:nvPr/>
          </p:nvSpPr>
          <p:spPr>
            <a:xfrm rot="0">
              <a:off x="-35123048" y="3629750"/>
              <a:ext cx="205575" cy="222575"/>
            </a:xfrm>
            <a:custGeom>
              <a:avLst/>
              <a:gdLst/>
              <a:ahLst/>
              <a:cxnLst/>
              <a:rect b="b" l="0" r="r" t="0"/>
              <a:pathLst>
                <a:path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" name="Google Shape;6767;p87">
              <a:extLst>
                <a:ext uri="{F1232307-A481-40AF-B05A-EC387ADA5EC5}">
                  <a16:creationId xmlns:a16="http://schemas.microsoft.com/office/drawing/2010/main" id="{693FC6BD-FA07-4A60-B6E6-869B748A2FCE}"/>
                </a:ext>
              </a:extLst>
            </p:cNvPr>
            <p:cNvSpPr/>
            <p:nvPr/>
          </p:nvSpPr>
          <p:spPr>
            <a:xfrm rot="0">
              <a:off x="-35053756" y="3561225"/>
              <a:ext cx="222925" cy="221825"/>
            </a:xfrm>
            <a:custGeom>
              <a:avLst/>
              <a:gdLst/>
              <a:ahLst/>
              <a:cxnLst/>
              <a:rect b="b" l="0" r="r" t="0"/>
              <a:pathLst>
                <a:path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5" name="Google Shape;6768;p87">
            <a:extLst>
              <a:ext uri="{170E504E-A6EC-4D63-BD04-AD15C753D4FF}">
                <a16:creationId xmlns:a16="http://schemas.microsoft.com/office/drawing/2010/main" id="{383F32EB-FD62-41B1-9691-EAF20D6275FD}"/>
              </a:ext>
            </a:extLst>
          </p:cNvPr>
          <p:cNvGrpSpPr/>
          <p:nvPr/>
        </p:nvGrpSpPr>
        <p:grpSpPr>
          <a:xfrm rot="0">
            <a:off x="1784677" y="2409340"/>
            <a:ext cx="270467" cy="353615"/>
            <a:chOff x="-35089172" y="3919600"/>
            <a:chExt cx="222899" cy="291424"/>
          </a:xfrm>
        </p:grpSpPr>
        <p:sp>
          <p:nvSpPr>
            <p:cNvPr id="126" name="Google Shape;6769;p87">
              <a:extLst>
                <a:ext uri="{0A092064-D7AE-42DA-A837-3A5C1B8BBC67}">
                  <a16:creationId xmlns:a16="http://schemas.microsoft.com/office/drawing/2010/main" id="{5FE632E9-CE4A-4239-BDF1-2EFA48AB5CAC}"/>
                </a:ext>
              </a:extLst>
            </p:cNvPr>
            <p:cNvSpPr/>
            <p:nvPr/>
          </p:nvSpPr>
          <p:spPr>
            <a:xfrm rot="0">
              <a:off x="-35089172" y="3919600"/>
              <a:ext cx="222899" cy="291424"/>
            </a:xfrm>
            <a:custGeom>
              <a:avLst/>
              <a:gdLst/>
              <a:ahLst/>
              <a:cxnLst/>
              <a:rect b="b" l="0" r="r" t="0"/>
              <a:pathLst>
                <a:path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7" name="Google Shape;6770;p87">
              <a:extLst>
                <a:ext uri="{2E242D4D-EBBE-4BEC-BD23-A451260EA7B0}">
                  <a16:creationId xmlns:a16="http://schemas.microsoft.com/office/drawing/2010/main" id="{ED831670-F908-4520-B528-BCAC7D85D63F}"/>
                </a:ext>
              </a:extLst>
            </p:cNvPr>
            <p:cNvSpPr/>
            <p:nvPr/>
          </p:nvSpPr>
          <p:spPr>
            <a:xfrm rot="0">
              <a:off x="-35038000" y="3971575"/>
              <a:ext cx="120525" cy="120525"/>
            </a:xfrm>
            <a:custGeom>
              <a:avLst/>
              <a:gdLst/>
              <a:ahLst/>
              <a:cxnLst/>
              <a:rect b="b" l="0" r="r" t="0"/>
              <a:pathLst>
                <a:path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8" name="Google Shape;6771;p87">
            <a:extLst>
              <a:ext uri="{2CD1ED01-C5BB-4751-B651-B54E19DDF593}">
                <a16:creationId xmlns:a16="http://schemas.microsoft.com/office/drawing/2010/main" id="{8F68ED90-96F6-4824-8C7A-7935F8CE8EA8}"/>
              </a:ext>
            </a:extLst>
          </p:cNvPr>
          <p:cNvGrpSpPr/>
          <p:nvPr/>
        </p:nvGrpSpPr>
        <p:grpSpPr>
          <a:xfrm rot="0">
            <a:off x="3981673" y="1532703"/>
            <a:ext cx="336445" cy="354131"/>
            <a:chOff x="-33277648" y="3226875"/>
            <a:chExt cx="277275" cy="291850"/>
          </a:xfrm>
        </p:grpSpPr>
        <p:sp>
          <p:nvSpPr>
            <p:cNvPr id="129" name="Google Shape;6772;p87">
              <a:extLst>
                <a:ext uri="{4FCC8F00-E8F9-42F2-8E69-6984544754E0}">
                  <a16:creationId xmlns:a16="http://schemas.microsoft.com/office/drawing/2010/main" id="{E097BEC3-8ADB-4B8A-8F77-0134A23F4EAA}"/>
                </a:ext>
              </a:extLst>
            </p:cNvPr>
            <p:cNvSpPr/>
            <p:nvPr/>
          </p:nvSpPr>
          <p:spPr>
            <a:xfrm rot="0">
              <a:off x="-33071298" y="3440725"/>
              <a:ext cx="33100" cy="33899"/>
            </a:xfrm>
            <a:custGeom>
              <a:avLst/>
              <a:gdLst/>
              <a:ahLst/>
              <a:cxnLst/>
              <a:rect b="b" l="0" r="r" t="0"/>
              <a:pathLst>
                <a:path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" name="Google Shape;6773;p87">
              <a:extLst>
                <a:ext uri="{A522316B-F897-453B-8D0B-F686E1E2257E}">
                  <a16:creationId xmlns:a16="http://schemas.microsoft.com/office/drawing/2010/main" id="{A0569B62-AB8B-40DA-A60D-38D496A8793A}"/>
                </a:ext>
              </a:extLst>
            </p:cNvPr>
            <p:cNvSpPr/>
            <p:nvPr/>
          </p:nvSpPr>
          <p:spPr>
            <a:xfrm rot="0">
              <a:off x="-33157926" y="3227275"/>
              <a:ext cx="17349" cy="103200"/>
            </a:xfrm>
            <a:custGeom>
              <a:avLst/>
              <a:gdLst/>
              <a:ahLst/>
              <a:cxnLst/>
              <a:rect b="b" l="0" r="r" t="0"/>
              <a:pathLst>
                <a:path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" name="Google Shape;6774;p87">
              <a:extLst>
                <a:ext uri="{CEE63D1C-5A19-4CC9-8411-BFC456F9BDF0}">
                  <a16:creationId xmlns:a16="http://schemas.microsoft.com/office/drawing/2010/main" id="{F90E068D-5414-4121-A8F9-46C8FDE5A54E}"/>
                </a:ext>
              </a:extLst>
            </p:cNvPr>
            <p:cNvSpPr/>
            <p:nvPr/>
          </p:nvSpPr>
          <p:spPr>
            <a:xfrm rot="0">
              <a:off x="-33175250" y="3347650"/>
              <a:ext cx="51200" cy="51350"/>
            </a:xfrm>
            <a:custGeom>
              <a:avLst/>
              <a:gdLst/>
              <a:ahLst/>
              <a:cxnLst/>
              <a:rect b="b" l="0" r="r" t="0"/>
              <a:pathLst>
                <a:path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6775;p87">
              <a:extLst>
                <a:ext uri="{B4C4C076-32CE-41AE-ACB0-7E01C9524755}">
                  <a16:creationId xmlns:a16="http://schemas.microsoft.com/office/drawing/2010/main" id="{EA39DA77-B527-41CB-BE48-2DA465C8E541}"/>
                </a:ext>
              </a:extLst>
            </p:cNvPr>
            <p:cNvSpPr/>
            <p:nvPr/>
          </p:nvSpPr>
          <p:spPr>
            <a:xfrm rot="0">
              <a:off x="-33224878" y="3404500"/>
              <a:ext cx="159900" cy="114225"/>
            </a:xfrm>
            <a:custGeom>
              <a:avLst/>
              <a:gdLst/>
              <a:ahLst/>
              <a:cxnLst/>
              <a:rect b="b" l="0" r="r" t="0"/>
              <a:pathLst>
                <a:path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6776;p87">
              <a:extLst>
                <a:ext uri="{4329275E-D70F-4413-B7AF-7CFE8AD684FE}">
                  <a16:creationId xmlns:a16="http://schemas.microsoft.com/office/drawing/2010/main" id="{2E1C1E34-5D20-45D2-B8AF-61A9CF2A9397}"/>
                </a:ext>
              </a:extLst>
            </p:cNvPr>
            <p:cNvSpPr/>
            <p:nvPr/>
          </p:nvSpPr>
          <p:spPr>
            <a:xfrm rot="0">
              <a:off x="-33141400" y="3312350"/>
              <a:ext cx="127625" cy="138625"/>
            </a:xfrm>
            <a:custGeom>
              <a:avLst/>
              <a:gdLst/>
              <a:ahLst/>
              <a:cxnLst/>
              <a:rect b="b" l="0" r="r" t="0"/>
              <a:pathLst>
                <a:path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6777;p87">
              <a:extLst>
                <a:ext uri="{452E26ED-D646-463F-80EA-EE4ABDF7E798}">
                  <a16:creationId xmlns:a16="http://schemas.microsoft.com/office/drawing/2010/main" id="{848FBF19-3054-405E-9F14-311E1935C3DC}"/>
                </a:ext>
              </a:extLst>
            </p:cNvPr>
            <p:cNvSpPr/>
            <p:nvPr/>
          </p:nvSpPr>
          <p:spPr>
            <a:xfrm rot="0">
              <a:off x="-33122498" y="3226875"/>
              <a:ext cx="122125" cy="83925"/>
            </a:xfrm>
            <a:custGeom>
              <a:avLst/>
              <a:gdLst/>
              <a:ahLst/>
              <a:cxnLst/>
              <a:rect b="b" l="0" r="r" t="0"/>
              <a:pathLst>
                <a:path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6778;p87">
              <a:extLst>
                <a:ext uri="{E137EAA2-5B75-40E8-AA3B-920F5052853F}">
                  <a16:creationId xmlns:a16="http://schemas.microsoft.com/office/drawing/2010/main" id="{A26A9378-3E1D-4DD7-8665-5D0F04FEF465}"/>
                </a:ext>
              </a:extLst>
            </p:cNvPr>
            <p:cNvSpPr/>
            <p:nvPr/>
          </p:nvSpPr>
          <p:spPr>
            <a:xfrm rot="0">
              <a:off x="-33277648" y="3245400"/>
              <a:ext cx="102400" cy="198500"/>
            </a:xfrm>
            <a:custGeom>
              <a:avLst/>
              <a:gdLst/>
              <a:ahLst/>
              <a:cxnLst/>
              <a:rect b="b" l="0" r="r" t="0"/>
              <a:pathLst>
                <a:path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6" name="Google Shape;6779;p87">
            <a:extLst>
              <a:ext uri="{65986AC5-B8D1-4AF6-8B12-8B4DC260B7D4}">
                <a16:creationId xmlns:a16="http://schemas.microsoft.com/office/drawing/2010/main" id="{EC3729AD-677B-4BF2-BACB-666F926B6D1F}"/>
              </a:ext>
            </a:extLst>
          </p:cNvPr>
          <p:cNvGrpSpPr/>
          <p:nvPr/>
        </p:nvGrpSpPr>
        <p:grpSpPr>
          <a:xfrm rot="0">
            <a:off x="3973073" y="1973987"/>
            <a:ext cx="353645" cy="353645"/>
            <a:chOff x="-33286326" y="3586425"/>
            <a:chExt cx="291450" cy="291450"/>
          </a:xfrm>
        </p:grpSpPr>
        <p:sp>
          <p:nvSpPr>
            <p:cNvPr id="137" name="Google Shape;6780;p87">
              <a:extLst>
                <a:ext uri="{D252040E-1552-40B7-BD1A-804A1A47DD5F}">
                  <a16:creationId xmlns:a16="http://schemas.microsoft.com/office/drawing/2010/main" id="{FA4E9FE0-781F-4DB3-80C4-52577E4890C0}"/>
                </a:ext>
              </a:extLst>
            </p:cNvPr>
            <p:cNvSpPr/>
            <p:nvPr/>
          </p:nvSpPr>
          <p:spPr>
            <a:xfrm rot="0">
              <a:off x="-33114624" y="3586425"/>
              <a:ext cx="119750" cy="120525"/>
            </a:xfrm>
            <a:custGeom>
              <a:avLst/>
              <a:gdLst/>
              <a:ahLst/>
              <a:cxnLst/>
              <a:rect b="b" l="0" r="r" t="0"/>
              <a:pathLst>
                <a:path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" name="Google Shape;6781;p87">
              <a:extLst>
                <a:ext uri="{2961F018-2E83-4ECF-8D3E-3114B8CB2B94}">
                  <a16:creationId xmlns:a16="http://schemas.microsoft.com/office/drawing/2010/main" id="{2991D57E-2AB3-42D7-8426-EC3E9CF4A583}"/>
                </a:ext>
              </a:extLst>
            </p:cNvPr>
            <p:cNvSpPr/>
            <p:nvPr/>
          </p:nvSpPr>
          <p:spPr>
            <a:xfrm rot="0">
              <a:off x="-33286326" y="3825875"/>
              <a:ext cx="241050" cy="51999"/>
            </a:xfrm>
            <a:custGeom>
              <a:avLst/>
              <a:gdLst/>
              <a:ahLst/>
              <a:cxnLst/>
              <a:rect b="b" l="0" r="r" t="0"/>
              <a:pathLst>
                <a:path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9" name="Google Shape;6782;p87">
              <a:extLst>
                <a:ext uri="{C238D428-EDCD-4599-8364-D43A880BFFFA}">
                  <a16:creationId xmlns:a16="http://schemas.microsoft.com/office/drawing/2010/main" id="{76EF0A2B-8ECE-4334-A0BC-70E3662F87C2}"/>
                </a:ext>
              </a:extLst>
            </p:cNvPr>
            <p:cNvSpPr/>
            <p:nvPr/>
          </p:nvSpPr>
          <p:spPr>
            <a:xfrm rot="0">
              <a:off x="-33183926" y="3756549"/>
              <a:ext cx="103200" cy="52025"/>
            </a:xfrm>
            <a:custGeom>
              <a:avLst/>
              <a:gdLst/>
              <a:ahLst/>
              <a:cxnLst/>
              <a:rect b="b" l="0" r="r" t="0"/>
              <a:pathLst>
                <a:path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6783;p87">
              <a:extLst>
                <a:ext uri="{41756697-82B6-4729-98D9-57484F3AD9DA}">
                  <a16:creationId xmlns:a16="http://schemas.microsoft.com/office/drawing/2010/main" id="{488E71C0-F78E-48F2-A07B-A4C46E53BD8D}"/>
                </a:ext>
              </a:extLst>
            </p:cNvPr>
            <p:cNvSpPr/>
            <p:nvPr/>
          </p:nvSpPr>
          <p:spPr>
            <a:xfrm rot="0">
              <a:off x="-33252450" y="3636850"/>
              <a:ext cx="68550" cy="69324"/>
            </a:xfrm>
            <a:custGeom>
              <a:avLst/>
              <a:gdLst/>
              <a:ahLst/>
              <a:cxnLst/>
              <a:rect b="b" l="0" r="r" t="0"/>
              <a:pathLst>
                <a:path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6784;p87">
              <a:extLst>
                <a:ext uri="{7BADD3F0-2150-4B52-B782-CFF919087CE9}">
                  <a16:creationId xmlns:a16="http://schemas.microsoft.com/office/drawing/2010/main" id="{43E2CBC4-5469-4B78-B4A3-0ACB3634DE09}"/>
                </a:ext>
              </a:extLst>
            </p:cNvPr>
            <p:cNvSpPr/>
            <p:nvPr/>
          </p:nvSpPr>
          <p:spPr>
            <a:xfrm rot="0">
              <a:off x="-33286326" y="3723050"/>
              <a:ext cx="116600" cy="85525"/>
            </a:xfrm>
            <a:custGeom>
              <a:avLst/>
              <a:gdLst/>
              <a:ahLst/>
              <a:cxnLst/>
              <a:rect b="b" l="0" r="r" t="0"/>
              <a:pathLst>
                <a:path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2" name="Google Shape;6785;p87">
            <a:extLst>
              <a:ext uri="{210FC4A1-284D-4B26-81D0-15443918EB78}">
                <a16:creationId xmlns:a16="http://schemas.microsoft.com/office/drawing/2010/main" id="{B5BB403D-91DF-45D2-8845-42962007762B}"/>
              </a:ext>
            </a:extLst>
          </p:cNvPr>
          <p:cNvGrpSpPr/>
          <p:nvPr/>
        </p:nvGrpSpPr>
        <p:grpSpPr>
          <a:xfrm rot="0">
            <a:off x="3973073" y="2408369"/>
            <a:ext cx="353645" cy="355557"/>
            <a:chOff x="-33286326" y="3944800"/>
            <a:chExt cx="291450" cy="293025"/>
          </a:xfrm>
        </p:grpSpPr>
        <p:sp>
          <p:nvSpPr>
            <p:cNvPr id="143" name="Google Shape;6786;p87">
              <a:extLst>
                <a:ext uri="{E3210696-ADAC-4D9F-A1C8-196518300277}">
                  <a16:creationId xmlns:a16="http://schemas.microsoft.com/office/drawing/2010/main" id="{0B9A08F9-EB5E-4ABA-9377-3CC24EB3031B}"/>
                </a:ext>
              </a:extLst>
            </p:cNvPr>
            <p:cNvSpPr/>
            <p:nvPr/>
          </p:nvSpPr>
          <p:spPr>
            <a:xfrm rot="0">
              <a:off x="-33194950" y="3995999"/>
              <a:ext cx="200075" cy="241825"/>
            </a:xfrm>
            <a:custGeom>
              <a:avLst/>
              <a:gdLst/>
              <a:ahLst/>
              <a:cxnLst/>
              <a:rect b="b" l="0" r="r" t="0"/>
              <a:pathLst>
                <a:path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6787;p87">
              <a:extLst>
                <a:ext uri="{13ACFFD2-72A7-4AC4-B7F9-C2BEAFEA6F84}">
                  <a16:creationId xmlns:a16="http://schemas.microsoft.com/office/drawing/2010/main" id="{8FABEF3C-4BE2-421D-96E8-E5A6C1C36413}"/>
                </a:ext>
              </a:extLst>
            </p:cNvPr>
            <p:cNvSpPr/>
            <p:nvPr/>
          </p:nvSpPr>
          <p:spPr>
            <a:xfrm rot="0">
              <a:off x="-33027976" y="3962900"/>
              <a:ext cx="33100" cy="105575"/>
            </a:xfrm>
            <a:custGeom>
              <a:avLst/>
              <a:gdLst/>
              <a:ahLst/>
              <a:cxnLst/>
              <a:rect b="b" l="0" r="r" t="0"/>
              <a:pathLst>
                <a:path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" name="Google Shape;6788;p87">
              <a:extLst>
                <a:ext uri="{C35D3EFD-6ECB-48DF-951F-7C55534E6218}">
                  <a16:creationId xmlns:a16="http://schemas.microsoft.com/office/drawing/2010/main" id="{245B9867-144F-4759-8CE9-9688AFCFE962}"/>
                </a:ext>
              </a:extLst>
            </p:cNvPr>
            <p:cNvSpPr/>
            <p:nvPr/>
          </p:nvSpPr>
          <p:spPr>
            <a:xfrm rot="0">
              <a:off x="-33286326" y="3962125"/>
              <a:ext cx="96125" cy="205600"/>
            </a:xfrm>
            <a:custGeom>
              <a:avLst/>
              <a:gdLst/>
              <a:ahLst/>
              <a:cxnLst/>
              <a:rect b="b" l="0" r="r" t="0"/>
              <a:pathLst>
                <a:path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" name="Google Shape;6789;p87">
              <a:extLst>
                <a:ext uri="{1F419399-B6E0-4CC5-85A6-B64CBE0BCCD9}">
                  <a16:creationId xmlns:a16="http://schemas.microsoft.com/office/drawing/2010/main" id="{04CC927F-FE14-4C0B-A2C2-F1E2348F1A30}"/>
                </a:ext>
              </a:extLst>
            </p:cNvPr>
            <p:cNvSpPr/>
            <p:nvPr/>
          </p:nvSpPr>
          <p:spPr>
            <a:xfrm rot="0">
              <a:off x="-33235126" y="3944800"/>
              <a:ext cx="189050" cy="171725"/>
            </a:xfrm>
            <a:custGeom>
              <a:avLst/>
              <a:gdLst/>
              <a:ahLst/>
              <a:cxnLst/>
              <a:rect b="b" l="0" r="r" t="0"/>
              <a:pathLst>
                <a:path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7" name="Google Shape;6790;p87">
            <a:extLst>
              <a:ext uri="{3D594BBF-CBD5-4736-B289-D640F4FD8C98}">
                <a16:creationId xmlns:a16="http://schemas.microsoft.com/office/drawing/2010/main" id="{FAD5D702-1CF9-4407-888F-4B0A0A7461A6}"/>
              </a:ext>
            </a:extLst>
          </p:cNvPr>
          <p:cNvGrpSpPr/>
          <p:nvPr/>
        </p:nvGrpSpPr>
        <p:grpSpPr>
          <a:xfrm rot="0">
            <a:off x="2631469" y="2881529"/>
            <a:ext cx="353645" cy="356527"/>
            <a:chOff x="-31452726" y="3191825"/>
            <a:chExt cx="291450" cy="293825"/>
          </a:xfrm>
        </p:grpSpPr>
        <p:sp>
          <p:nvSpPr>
            <p:cNvPr id="148" name="Google Shape;6791;p87">
              <a:extLst>
                <a:ext uri="{CBAF57BB-AAA1-4D31-82AA-4F343450B76D}">
                  <a16:creationId xmlns:a16="http://schemas.microsoft.com/office/drawing/2010/main" id="{FD89A69B-D85C-4506-9B11-38283F45ADA0}"/>
                </a:ext>
              </a:extLst>
            </p:cNvPr>
            <p:cNvSpPr/>
            <p:nvPr/>
          </p:nvSpPr>
          <p:spPr>
            <a:xfrm rot="0">
              <a:off x="-31314902" y="3278475"/>
              <a:ext cx="103200" cy="18125"/>
            </a:xfrm>
            <a:custGeom>
              <a:avLst/>
              <a:gdLst/>
              <a:ahLst/>
              <a:cxnLst/>
              <a:rect b="b" l="0" r="r" t="0"/>
              <a:pathLst>
                <a:path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6792;p87">
              <a:extLst>
                <a:ext uri="{8B8089DC-C981-4F80-92E0-1FFBE5C377E3}">
                  <a16:creationId xmlns:a16="http://schemas.microsoft.com/office/drawing/2010/main" id="{B237471B-5828-4AD9-97A5-0934E2FDFB4E}"/>
                </a:ext>
              </a:extLst>
            </p:cNvPr>
            <p:cNvSpPr/>
            <p:nvPr/>
          </p:nvSpPr>
          <p:spPr>
            <a:xfrm rot="0">
              <a:off x="-31367678" y="3227275"/>
              <a:ext cx="206400" cy="221350"/>
            </a:xfrm>
            <a:custGeom>
              <a:avLst/>
              <a:gdLst/>
              <a:ahLst/>
              <a:cxnLst/>
              <a:rect b="b" l="0" r="r" t="0"/>
              <a:pathLst>
                <a:path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6793;p87">
              <a:extLst>
                <a:ext uri="{D0D48A71-468F-489F-B37A-BD9FD8A2C483}">
                  <a16:creationId xmlns:a16="http://schemas.microsoft.com/office/drawing/2010/main" id="{66A60BFB-AA8E-4E58-BF9C-1B7D9AB0B026}"/>
                </a:ext>
              </a:extLst>
            </p:cNvPr>
            <p:cNvSpPr/>
            <p:nvPr/>
          </p:nvSpPr>
          <p:spPr>
            <a:xfrm rot="0">
              <a:off x="-31452726" y="3191825"/>
              <a:ext cx="86650" cy="259150"/>
            </a:xfrm>
            <a:custGeom>
              <a:avLst/>
              <a:gdLst/>
              <a:ahLst/>
              <a:cxnLst/>
              <a:rect b="b" l="0" r="r" t="0"/>
              <a:pathLst>
                <a:path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6794;p87">
              <a:extLst>
                <a:ext uri="{562CFF3C-A059-47DF-8831-AAB8AC4F632B}">
                  <a16:creationId xmlns:a16="http://schemas.microsoft.com/office/drawing/2010/main" id="{408D4932-510B-432B-8E86-ED957CB10412}"/>
                </a:ext>
              </a:extLst>
            </p:cNvPr>
            <p:cNvSpPr/>
            <p:nvPr/>
          </p:nvSpPr>
          <p:spPr>
            <a:xfrm rot="0">
              <a:off x="-31409402" y="3468275"/>
              <a:ext cx="92950" cy="17375"/>
            </a:xfrm>
            <a:custGeom>
              <a:avLst/>
              <a:gdLst/>
              <a:ahLst/>
              <a:cxnLst/>
              <a:rect b="b" l="0" r="r" t="0"/>
              <a:pathLst>
                <a:path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2" name="Google Shape;6795;p87">
            <a:extLst>
              <a:ext uri="{8C97DBEA-C4B2-42E0-B48C-747C08C96C9F}">
                <a16:creationId xmlns:a16="http://schemas.microsoft.com/office/drawing/2010/main" id="{6850B921-DB25-4057-AD11-2306E3EDC741}"/>
              </a:ext>
            </a:extLst>
          </p:cNvPr>
          <p:cNvGrpSpPr/>
          <p:nvPr/>
        </p:nvGrpSpPr>
        <p:grpSpPr>
          <a:xfrm rot="0">
            <a:off x="2631000" y="3353144"/>
            <a:ext cx="354586" cy="354586"/>
            <a:chOff x="-31452726" y="3551775"/>
            <a:chExt cx="292225" cy="292225"/>
          </a:xfrm>
        </p:grpSpPr>
        <p:sp>
          <p:nvSpPr>
            <p:cNvPr id="153" name="Google Shape;6796;p87">
              <a:extLst>
                <a:ext uri="{E592DFE5-8F9C-4348-A08D-3358CFF66212}">
                  <a16:creationId xmlns:a16="http://schemas.microsoft.com/office/drawing/2010/main" id="{13F6CFB5-0AC0-44F8-A41D-E3D8068DD2C3}"/>
                </a:ext>
              </a:extLst>
            </p:cNvPr>
            <p:cNvSpPr/>
            <p:nvPr/>
          </p:nvSpPr>
          <p:spPr>
            <a:xfrm rot="0">
              <a:off x="-31452726" y="3756549"/>
              <a:ext cx="155174" cy="34675"/>
            </a:xfrm>
            <a:custGeom>
              <a:avLst/>
              <a:gdLst/>
              <a:ahLst/>
              <a:cxnLst/>
              <a:rect b="b" l="0" r="r" t="0"/>
              <a:pathLst>
                <a:path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6797;p87">
              <a:extLst>
                <a:ext uri="{184289C1-7BCB-4361-B462-8BC9BD096A6C}">
                  <a16:creationId xmlns:a16="http://schemas.microsoft.com/office/drawing/2010/main" id="{0D94061A-172D-436E-A51A-3E63D09C45FE}"/>
                </a:ext>
              </a:extLst>
            </p:cNvPr>
            <p:cNvSpPr/>
            <p:nvPr/>
          </p:nvSpPr>
          <p:spPr>
            <a:xfrm rot="0">
              <a:off x="-31452726" y="3551775"/>
              <a:ext cx="183525" cy="188275"/>
            </a:xfrm>
            <a:custGeom>
              <a:avLst/>
              <a:gdLst/>
              <a:ahLst/>
              <a:cxnLst/>
              <a:rect b="b" l="0" r="r" t="0"/>
              <a:pathLst>
                <a:path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6798;p87">
              <a:extLst>
                <a:ext uri="{A00B21F8-FD38-4F57-895B-437BDFC9C294}">
                  <a16:creationId xmlns:a16="http://schemas.microsoft.com/office/drawing/2010/main" id="{1615D287-34C6-4D3E-8694-EAAD84480043}"/>
                </a:ext>
              </a:extLst>
            </p:cNvPr>
            <p:cNvSpPr/>
            <p:nvPr/>
          </p:nvSpPr>
          <p:spPr>
            <a:xfrm rot="0">
              <a:off x="-31366098" y="3808550"/>
              <a:ext cx="52025" cy="35450"/>
            </a:xfrm>
            <a:custGeom>
              <a:avLst/>
              <a:gdLst/>
              <a:ahLst/>
              <a:cxnLst/>
              <a:rect b="b" l="0" r="r" t="0"/>
              <a:pathLst>
                <a:path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6799;p87">
              <a:extLst>
                <a:ext uri="{952D879E-5441-4F16-99BB-E32979FBB2DB}">
                  <a16:creationId xmlns:a16="http://schemas.microsoft.com/office/drawing/2010/main" id="{755A9522-74F6-4B95-87A8-11476E59E21D}"/>
                </a:ext>
              </a:extLst>
            </p:cNvPr>
            <p:cNvSpPr/>
            <p:nvPr/>
          </p:nvSpPr>
          <p:spPr>
            <a:xfrm rot="0">
              <a:off x="-31281024" y="3621075"/>
              <a:ext cx="120525" cy="171725"/>
            </a:xfrm>
            <a:custGeom>
              <a:avLst/>
              <a:gdLst/>
              <a:ahLst/>
              <a:cxnLst/>
              <a:rect b="b" l="0" r="r" t="0"/>
              <a:pathLst>
                <a:path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7" name="Google Shape;6800;p87">
            <a:extLst>
              <a:ext uri="{8002965B-5979-4964-B55F-20CF1E72CAF9}">
                <a16:creationId xmlns:a16="http://schemas.microsoft.com/office/drawing/2010/main" id="{77A88FD2-7F6F-48E0-B018-58646AC6755D}"/>
              </a:ext>
            </a:extLst>
          </p:cNvPr>
          <p:cNvGrpSpPr/>
          <p:nvPr/>
        </p:nvGrpSpPr>
        <p:grpSpPr>
          <a:xfrm rot="0">
            <a:off x="2629559" y="3817129"/>
            <a:ext cx="357468" cy="356497"/>
            <a:chOff x="-31455098" y="3909350"/>
            <a:chExt cx="294600" cy="293799"/>
          </a:xfrm>
        </p:grpSpPr>
        <p:sp>
          <p:nvSpPr>
            <p:cNvPr id="158" name="Google Shape;6801;p87">
              <a:extLst>
                <a:ext uri="{37693371-A9FD-489D-9924-C31D77740AF9}">
                  <a16:creationId xmlns:a16="http://schemas.microsoft.com/office/drawing/2010/main" id="{D77C9D4B-C223-4EF3-8C18-DF7B1FC1A1AD}"/>
                </a:ext>
              </a:extLst>
            </p:cNvPr>
            <p:cNvSpPr/>
            <p:nvPr/>
          </p:nvSpPr>
          <p:spPr>
            <a:xfrm rot="0">
              <a:off x="-31455098" y="3909350"/>
              <a:ext cx="294600" cy="293799"/>
            </a:xfrm>
            <a:custGeom>
              <a:avLst/>
              <a:gdLst/>
              <a:ahLst/>
              <a:cxnLst/>
              <a:rect b="b" l="0" r="r" t="0"/>
              <a:pathLst>
                <a:path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" name="Google Shape;6802;p87">
              <a:extLst>
                <a:ext uri="{B333EA31-1DB6-4ACF-B3F1-9BECD8AD69A2}">
                  <a16:creationId xmlns:a16="http://schemas.microsoft.com/office/drawing/2010/main" id="{A6CB16E9-5067-4872-86CF-90500311E965}"/>
                </a:ext>
              </a:extLst>
            </p:cNvPr>
            <p:cNvSpPr/>
            <p:nvPr/>
          </p:nvSpPr>
          <p:spPr>
            <a:xfrm rot="0">
              <a:off x="-31455098" y="3997350"/>
              <a:ext cx="215050" cy="205025"/>
            </a:xfrm>
            <a:custGeom>
              <a:avLst/>
              <a:gdLst/>
              <a:ahLst/>
              <a:cxnLst/>
              <a:rect b="b" l="0" r="r" t="0"/>
              <a:pathLst>
                <a:path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0" name="Google Shape;6803;p87">
            <a:extLst>
              <a:ext uri="{2835D7D2-8531-4F23-A2EC-6B0DB4531C9A}">
                <a16:creationId xmlns:a16="http://schemas.microsoft.com/office/drawing/2010/main" id="{BA95D376-82C6-4DCA-93E0-EB80550F7475}"/>
              </a:ext>
            </a:extLst>
          </p:cNvPr>
          <p:cNvGrpSpPr/>
          <p:nvPr/>
        </p:nvGrpSpPr>
        <p:grpSpPr>
          <a:xfrm rot="0">
            <a:off x="3970743" y="3818084"/>
            <a:ext cx="353645" cy="354586"/>
            <a:chOff x="-30345326" y="3918799"/>
            <a:chExt cx="291450" cy="292225"/>
          </a:xfrm>
        </p:grpSpPr>
        <p:sp>
          <p:nvSpPr>
            <p:cNvPr id="161" name="Google Shape;6804;p87">
              <a:extLst>
                <a:ext uri="{8C4C1CB5-8275-465A-8B5B-8CDC5E253E76}">
                  <a16:creationId xmlns:a16="http://schemas.microsoft.com/office/drawing/2010/main" id="{F3357175-8458-4477-B2E4-B4C61C6A92FE}"/>
                </a:ext>
              </a:extLst>
            </p:cNvPr>
            <p:cNvSpPr/>
            <p:nvPr/>
          </p:nvSpPr>
          <p:spPr>
            <a:xfrm rot="0">
              <a:off x="-30174426" y="3988125"/>
              <a:ext cx="120550" cy="120175"/>
            </a:xfrm>
            <a:custGeom>
              <a:avLst/>
              <a:gdLst/>
              <a:ahLst/>
              <a:cxnLst/>
              <a:rect b="b" l="0" r="r" t="0"/>
              <a:pathLst>
                <a:path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6805;p87">
              <a:extLst>
                <a:ext uri="{E48DD612-DB42-428E-B903-92D58EBCD744}">
                  <a16:creationId xmlns:a16="http://schemas.microsoft.com/office/drawing/2010/main" id="{5C59DD95-15E2-4D84-93C1-B4DE9A0593D1}"/>
                </a:ext>
              </a:extLst>
            </p:cNvPr>
            <p:cNvSpPr/>
            <p:nvPr/>
          </p:nvSpPr>
          <p:spPr>
            <a:xfrm rot="0">
              <a:off x="-30345326" y="3988125"/>
              <a:ext cx="119750" cy="120175"/>
            </a:xfrm>
            <a:custGeom>
              <a:avLst/>
              <a:gdLst/>
              <a:ahLst/>
              <a:cxnLst/>
              <a:rect b="b" l="0" r="r" t="0"/>
              <a:pathLst>
                <a:path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6806;p87">
              <a:extLst>
                <a:ext uri="{EF64A26A-5766-46C0-B374-D5A37EEB1E71}">
                  <a16:creationId xmlns:a16="http://schemas.microsoft.com/office/drawing/2010/main" id="{E42C75AD-6498-47BA-B33E-948883B41029}"/>
                </a:ext>
              </a:extLst>
            </p:cNvPr>
            <p:cNvSpPr/>
            <p:nvPr/>
          </p:nvSpPr>
          <p:spPr>
            <a:xfrm rot="0">
              <a:off x="-30293352" y="4159025"/>
              <a:ext cx="188275" cy="51999"/>
            </a:xfrm>
            <a:custGeom>
              <a:avLst/>
              <a:gdLst/>
              <a:ahLst/>
              <a:cxnLst/>
              <a:rect b="b" l="0" r="r" t="0"/>
              <a:pathLst>
                <a:path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6807;p87">
              <a:extLst>
                <a:ext uri="{FE0DA5E8-EB30-466E-BEB6-A08557568686}">
                  <a16:creationId xmlns:a16="http://schemas.microsoft.com/office/drawing/2010/main" id="{9E794DB5-030E-496A-9A69-5651C9FBADD0}"/>
                </a:ext>
              </a:extLst>
            </p:cNvPr>
            <p:cNvSpPr/>
            <p:nvPr/>
          </p:nvSpPr>
          <p:spPr>
            <a:xfrm rot="0">
              <a:off x="-30293352" y="3918799"/>
              <a:ext cx="188275" cy="34675"/>
            </a:xfrm>
            <a:custGeom>
              <a:avLst/>
              <a:gdLst/>
              <a:ahLst/>
              <a:cxnLst/>
              <a:rect b="b" l="0" r="r" t="0"/>
              <a:pathLst>
                <a:path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" name="Google Shape;6808;p87">
              <a:extLst>
                <a:ext uri="{BB656092-24FF-43FD-8C2C-62C6EF1E2A69}">
                  <a16:creationId xmlns:a16="http://schemas.microsoft.com/office/drawing/2010/main" id="{388CA222-A86A-4CFA-B0F8-EE78E69BF0D1}"/>
                </a:ext>
              </a:extLst>
            </p:cNvPr>
            <p:cNvSpPr/>
            <p:nvPr/>
          </p:nvSpPr>
          <p:spPr>
            <a:xfrm rot="0">
              <a:off x="-30294126" y="3970800"/>
              <a:ext cx="188250" cy="170925"/>
            </a:xfrm>
            <a:custGeom>
              <a:avLst/>
              <a:gdLst/>
              <a:ahLst/>
              <a:cxnLst/>
              <a:rect b="b" l="0" r="r" t="0"/>
              <a:pathLst>
                <a:path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6" name="Google Shape;6809;p87">
            <a:extLst>
              <a:ext uri="{62436A31-2CAC-4FF6-8E48-0EB7DA8FAF9C}">
                <a16:creationId xmlns:a16="http://schemas.microsoft.com/office/drawing/2010/main" id="{053AEBCC-E4E6-4F46-860A-4C970C42B045}"/>
              </a:ext>
            </a:extLst>
          </p:cNvPr>
          <p:cNvGrpSpPr/>
          <p:nvPr/>
        </p:nvGrpSpPr>
        <p:grpSpPr>
          <a:xfrm rot="0">
            <a:off x="2200736" y="1532946"/>
            <a:ext cx="332593" cy="353645"/>
            <a:chOff x="-34755224" y="3202075"/>
            <a:chExt cx="274100" cy="291450"/>
          </a:xfrm>
        </p:grpSpPr>
        <p:sp>
          <p:nvSpPr>
            <p:cNvPr id="167" name="Google Shape;6810;p87">
              <a:extLst>
                <a:ext uri="{4B2B74E0-75C1-4D29-A773-35763B1D5DA8}">
                  <a16:creationId xmlns:a16="http://schemas.microsoft.com/office/drawing/2010/main" id="{5E50DDAC-E342-4664-AF79-96B5ED3E1DC0}"/>
                </a:ext>
              </a:extLst>
            </p:cNvPr>
            <p:cNvSpPr/>
            <p:nvPr/>
          </p:nvSpPr>
          <p:spPr>
            <a:xfrm rot="0">
              <a:off x="-34703248" y="3389525"/>
              <a:ext cx="84299" cy="34675"/>
            </a:xfrm>
            <a:custGeom>
              <a:avLst/>
              <a:gdLst/>
              <a:ahLst/>
              <a:cxnLst/>
              <a:rect b="b" l="0" r="r" t="0"/>
              <a:pathLst>
                <a:path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6811;p87">
              <a:extLst>
                <a:ext uri="{58DEE07C-0139-4820-9C07-A8F0F57508B2}">
                  <a16:creationId xmlns:a16="http://schemas.microsoft.com/office/drawing/2010/main" id="{D2B1141A-40F2-4852-9CD6-250B39FDFCD8}"/>
                </a:ext>
              </a:extLst>
            </p:cNvPr>
            <p:cNvSpPr/>
            <p:nvPr/>
          </p:nvSpPr>
          <p:spPr>
            <a:xfrm rot="0">
              <a:off x="-34636300" y="3348575"/>
              <a:ext cx="69324" cy="75625"/>
            </a:xfrm>
            <a:custGeom>
              <a:avLst/>
              <a:gdLst/>
              <a:ahLst/>
              <a:cxnLst/>
              <a:rect b="b" l="0" r="r" t="0"/>
              <a:pathLst>
                <a:path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" name="Google Shape;6812;p87">
              <a:extLst>
                <a:ext uri="{C93F8E4E-438C-490D-8AB3-3001FA3F5FCD}">
                  <a16:creationId xmlns:a16="http://schemas.microsoft.com/office/drawing/2010/main" id="{563C7C71-535D-492E-B831-045F9943603E}"/>
                </a:ext>
              </a:extLst>
            </p:cNvPr>
            <p:cNvSpPr/>
            <p:nvPr/>
          </p:nvSpPr>
          <p:spPr>
            <a:xfrm rot="0">
              <a:off x="-34752876" y="3253275"/>
              <a:ext cx="126050" cy="170925"/>
            </a:xfrm>
            <a:custGeom>
              <a:avLst/>
              <a:gdLst/>
              <a:ahLst/>
              <a:cxnLst/>
              <a:rect b="b" l="0" r="r" t="0"/>
              <a:pathLst>
                <a:path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" name="Google Shape;6813;p87">
              <a:extLst>
                <a:ext uri="{9CA5A159-372D-4490-838C-8AD2CD07AE5C}">
                  <a16:creationId xmlns:a16="http://schemas.microsoft.com/office/drawing/2010/main" id="{B39E3EB4-5513-426D-BB87-B061B5FF4588}"/>
                </a:ext>
              </a:extLst>
            </p:cNvPr>
            <p:cNvSpPr/>
            <p:nvPr/>
          </p:nvSpPr>
          <p:spPr>
            <a:xfrm rot="0">
              <a:off x="-34677248" y="3338325"/>
              <a:ext cx="33875" cy="33899"/>
            </a:xfrm>
            <a:custGeom>
              <a:avLst/>
              <a:gdLst/>
              <a:ahLst/>
              <a:cxnLst/>
              <a:rect b="b" l="0" r="r" t="0"/>
              <a:pathLst>
                <a:path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6814;p87">
              <a:extLst>
                <a:ext uri="{ED6B05DD-51F0-45DB-AFC1-90C39FF579DD}">
                  <a16:creationId xmlns:a16="http://schemas.microsoft.com/office/drawing/2010/main" id="{C431A767-DFA1-4BB1-B7E3-57A7A4A14A89}"/>
                </a:ext>
              </a:extLst>
            </p:cNvPr>
            <p:cNvSpPr/>
            <p:nvPr/>
          </p:nvSpPr>
          <p:spPr>
            <a:xfrm rot="0">
              <a:off x="-34618200" y="3202500"/>
              <a:ext cx="137074" cy="135849"/>
            </a:xfrm>
            <a:custGeom>
              <a:avLst/>
              <a:gdLst/>
              <a:ahLst/>
              <a:cxnLst/>
              <a:rect b="b" l="0" r="r" t="0"/>
              <a:pathLst>
                <a:path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6815;p87">
              <a:extLst>
                <a:ext uri="{22B884F0-D65A-4FF1-AF65-B2E34E04F41F}">
                  <a16:creationId xmlns:a16="http://schemas.microsoft.com/office/drawing/2010/main" id="{3E7F9029-B28F-4E54-85AE-BA98CB80F6D6}"/>
                </a:ext>
              </a:extLst>
            </p:cNvPr>
            <p:cNvSpPr/>
            <p:nvPr/>
          </p:nvSpPr>
          <p:spPr>
            <a:xfrm rot="0">
              <a:off x="-34755224" y="3440725"/>
              <a:ext cx="188250" cy="52800"/>
            </a:xfrm>
            <a:custGeom>
              <a:avLst/>
              <a:gdLst/>
              <a:ahLst/>
              <a:cxnLst/>
              <a:rect b="b" l="0" r="r" t="0"/>
              <a:pathLst>
                <a:path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" name="Google Shape;6816;p87">
              <a:extLst>
                <a:ext uri="{A10D30E9-2C1D-40E6-9852-685B35461ED9}">
                  <a16:creationId xmlns:a16="http://schemas.microsoft.com/office/drawing/2010/main" id="{D595F304-0EE5-435C-B94B-AD1B432A6EAC}"/>
                </a:ext>
              </a:extLst>
            </p:cNvPr>
            <p:cNvSpPr/>
            <p:nvPr/>
          </p:nvSpPr>
          <p:spPr>
            <a:xfrm rot="0">
              <a:off x="-34754448" y="3202075"/>
              <a:ext cx="153600" cy="33899"/>
            </a:xfrm>
            <a:custGeom>
              <a:avLst/>
              <a:gdLst/>
              <a:ahLst/>
              <a:cxnLst/>
              <a:rect b="b" l="0" r="r" t="0"/>
              <a:pathLst>
                <a:path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4" name="Google Shape;6817;p87">
            <a:extLst>
              <a:ext uri="{FA126769-5138-4EBE-87FA-F33E2611B16B}">
                <a16:creationId xmlns:a16="http://schemas.microsoft.com/office/drawing/2010/main" id="{D68FE2DA-1493-4FFA-BDE0-8E6C22482EEF}"/>
              </a:ext>
            </a:extLst>
          </p:cNvPr>
          <p:cNvGrpSpPr/>
          <p:nvPr/>
        </p:nvGrpSpPr>
        <p:grpSpPr>
          <a:xfrm rot="0">
            <a:off x="2190209" y="1973987"/>
            <a:ext cx="353645" cy="353645"/>
            <a:chOff x="-34763900" y="3561225"/>
            <a:chExt cx="291450" cy="291450"/>
          </a:xfrm>
        </p:grpSpPr>
        <p:sp>
          <p:nvSpPr>
            <p:cNvPr id="175" name="Google Shape;6818;p87">
              <a:extLst>
                <a:ext uri="{6827D4FB-8B2C-4EBD-956D-8D6D044CE443}">
                  <a16:creationId xmlns:a16="http://schemas.microsoft.com/office/drawing/2010/main" id="{3569ECE1-9BF0-4C8D-81CD-CF9C8DF3B54A}"/>
                </a:ext>
              </a:extLst>
            </p:cNvPr>
            <p:cNvSpPr/>
            <p:nvPr/>
          </p:nvSpPr>
          <p:spPr>
            <a:xfrm rot="0">
              <a:off x="-34693796" y="3629750"/>
              <a:ext cx="152025" cy="152825"/>
            </a:xfrm>
            <a:custGeom>
              <a:avLst/>
              <a:gdLst/>
              <a:ahLst/>
              <a:cxnLst/>
              <a:rect b="b" l="0" r="r" t="0"/>
              <a:pathLst>
                <a:path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6819;p87">
              <a:extLst>
                <a:ext uri="{D4355F8C-22E9-42AA-B1DF-2D9E640AB73C}">
                  <a16:creationId xmlns:a16="http://schemas.microsoft.com/office/drawing/2010/main" id="{E8701150-ACFE-490D-87D9-7002E5E4D31A}"/>
                </a:ext>
              </a:extLst>
            </p:cNvPr>
            <p:cNvSpPr/>
            <p:nvPr/>
          </p:nvSpPr>
          <p:spPr>
            <a:xfrm rot="0">
              <a:off x="-34763900" y="3561225"/>
              <a:ext cx="291450" cy="291450"/>
            </a:xfrm>
            <a:custGeom>
              <a:avLst/>
              <a:gdLst/>
              <a:ahLst/>
              <a:cxnLst/>
              <a:rect b="b" l="0" r="r" t="0"/>
              <a:pathLst>
                <a:path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" name="Google Shape;6820;p87">
              <a:extLst>
                <a:ext uri="{85B8FC1F-D33A-44A3-99DE-E25064EAE7EE}">
                  <a16:creationId xmlns:a16="http://schemas.microsoft.com/office/drawing/2010/main" id="{7EFC7462-48EB-4CF1-B475-830C51AF6607}"/>
                </a:ext>
              </a:extLst>
            </p:cNvPr>
            <p:cNvSpPr/>
            <p:nvPr/>
          </p:nvSpPr>
          <p:spPr>
            <a:xfrm rot="0">
              <a:off x="-34644180" y="3680950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178" name="Google Shape;6821;p87">
            <a:extLst>
              <a:ext uri="{90CD4A19-8EAB-45CC-B32A-8CE15C74CE10}">
                <a16:creationId xmlns:a16="http://schemas.microsoft.com/office/drawing/2010/main" id="{A855F586-C6EA-428B-86DD-998BA4D96F1B}"/>
              </a:ext>
            </a:extLst>
          </p:cNvPr>
          <p:cNvSpPr/>
          <p:nvPr/>
        </p:nvSpPr>
        <p:spPr>
          <a:xfrm rot="0">
            <a:off x="2189608" y="2409419"/>
            <a:ext cx="353645" cy="353615"/>
          </a:xfrm>
          <a:custGeom>
            <a:avLst/>
            <a:gdLst/>
            <a:ahLst/>
            <a:cxnLst/>
            <a:rect b="b" l="0" r="r" t="0"/>
            <a:pathLst>
              <a:path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179" name="Google Shape;6822;p87">
            <a:extLst>
              <a:ext uri="{4434CB11-8C51-4973-9D3D-D28248960651}">
                <a16:creationId xmlns:a16="http://schemas.microsoft.com/office/drawing/2010/main" id="{5FFA55BC-65A2-4B77-B086-EB58A608D0BF}"/>
              </a:ext>
            </a:extLst>
          </p:cNvPr>
          <p:cNvGrpSpPr/>
          <p:nvPr/>
        </p:nvGrpSpPr>
        <p:grpSpPr>
          <a:xfrm rot="0">
            <a:off x="845106" y="2882499"/>
            <a:ext cx="354586" cy="354586"/>
            <a:chOff x="-32927950" y="3227275"/>
            <a:chExt cx="292225" cy="292225"/>
          </a:xfrm>
        </p:grpSpPr>
        <p:sp>
          <p:nvSpPr>
            <p:cNvPr id="180" name="Google Shape;6823;p87">
              <a:extLst>
                <a:ext uri="{993BA604-A4C6-4162-ADDC-A4C3AAB73CBA}">
                  <a16:creationId xmlns:a16="http://schemas.microsoft.com/office/drawing/2010/main" id="{EF16BA7F-E4A0-4E25-B26E-461680B82557}"/>
                </a:ext>
              </a:extLst>
            </p:cNvPr>
            <p:cNvSpPr/>
            <p:nvPr/>
          </p:nvSpPr>
          <p:spPr>
            <a:xfrm rot="0">
              <a:off x="-32927950" y="3228075"/>
              <a:ext cx="69324" cy="291424"/>
            </a:xfrm>
            <a:custGeom>
              <a:avLst/>
              <a:gdLst/>
              <a:ahLst/>
              <a:cxnLst/>
              <a:rect b="b" l="0" r="r" t="0"/>
              <a:pathLst>
                <a:path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6824;p87">
              <a:extLst>
                <a:ext uri="{87AA1B6E-87D7-4BA1-B28F-2B4C2A193081}">
                  <a16:creationId xmlns:a16="http://schemas.microsoft.com/office/drawing/2010/main" id="{46AE6795-7382-4A01-BED8-3D9FDA2946B5}"/>
                </a:ext>
              </a:extLst>
            </p:cNvPr>
            <p:cNvSpPr/>
            <p:nvPr/>
          </p:nvSpPr>
          <p:spPr>
            <a:xfrm rot="0">
              <a:off x="-32841302" y="3227275"/>
              <a:ext cx="154400" cy="291450"/>
            </a:xfrm>
            <a:custGeom>
              <a:avLst/>
              <a:gdLst/>
              <a:ahLst/>
              <a:cxnLst/>
              <a:rect b="b" l="0" r="r" t="0"/>
              <a:pathLst>
                <a:path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6825;p87">
              <a:extLst>
                <a:ext uri="{A7A93690-F6D0-46C1-8F48-3793C894D274}">
                  <a16:creationId xmlns:a16="http://schemas.microsoft.com/office/drawing/2010/main" id="{AB1FC2E6-DCA3-4D9A-A7A8-13A9507CACD0}"/>
                </a:ext>
              </a:extLst>
            </p:cNvPr>
            <p:cNvSpPr/>
            <p:nvPr/>
          </p:nvSpPr>
          <p:spPr>
            <a:xfrm rot="0">
              <a:off x="-32669600" y="3261925"/>
              <a:ext cx="33875" cy="51225"/>
            </a:xfrm>
            <a:custGeom>
              <a:avLst/>
              <a:gdLst/>
              <a:ahLst/>
              <a:cxnLst/>
              <a:rect b="b" l="0" r="r" t="0"/>
              <a:pathLst>
                <a:path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6826;p87">
              <a:extLst>
                <a:ext uri="{E360AF55-C1F7-4422-9107-715F28AB0E3E}">
                  <a16:creationId xmlns:a16="http://schemas.microsoft.com/office/drawing/2010/main" id="{45398383-521E-45DC-B546-BB17E2A3F39E}"/>
                </a:ext>
              </a:extLst>
            </p:cNvPr>
            <p:cNvSpPr/>
            <p:nvPr/>
          </p:nvSpPr>
          <p:spPr>
            <a:xfrm rot="0">
              <a:off x="-32669600" y="3329675"/>
              <a:ext cx="33875" cy="35450"/>
            </a:xfrm>
            <a:custGeom>
              <a:avLst/>
              <a:gdLst/>
              <a:ahLst/>
              <a:cxnLst/>
              <a:rect b="b" l="0" r="r" t="0"/>
              <a:pathLst>
                <a:path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6827;p87">
              <a:extLst>
                <a:ext uri="{66673E4E-8FE8-4932-B514-8E37F985689B}">
                  <a16:creationId xmlns:a16="http://schemas.microsoft.com/office/drawing/2010/main" id="{FFB7FFD5-62AF-4AF9-B8DF-1D05D9192DF4}"/>
                </a:ext>
              </a:extLst>
            </p:cNvPr>
            <p:cNvSpPr/>
            <p:nvPr/>
          </p:nvSpPr>
          <p:spPr>
            <a:xfrm rot="0">
              <a:off x="-32669600" y="3381650"/>
              <a:ext cx="33875" cy="51225"/>
            </a:xfrm>
            <a:custGeom>
              <a:avLst/>
              <a:gdLst/>
              <a:ahLst/>
              <a:cxnLst/>
              <a:rect b="b" l="0" r="r" t="0"/>
              <a:pathLst>
                <a:path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5" name="Google Shape;6828;p87">
            <a:extLst>
              <a:ext uri="{C99A93AB-C4BB-49F1-8ABC-705FF8357793}">
                <a16:creationId xmlns:a16="http://schemas.microsoft.com/office/drawing/2010/main" id="{6E1F3048-AFE7-444A-B3BC-A581D5ABF23D}"/>
              </a:ext>
            </a:extLst>
          </p:cNvPr>
          <p:cNvGrpSpPr/>
          <p:nvPr/>
        </p:nvGrpSpPr>
        <p:grpSpPr>
          <a:xfrm rot="0">
            <a:off x="844621" y="3353613"/>
            <a:ext cx="355557" cy="353645"/>
            <a:chOff x="-32927950" y="3586425"/>
            <a:chExt cx="293025" cy="291450"/>
          </a:xfrm>
        </p:grpSpPr>
        <p:sp>
          <p:nvSpPr>
            <p:cNvPr id="186" name="Google Shape;6829;p87">
              <a:extLst>
                <a:ext uri="{2E85EA42-BB2A-4D68-BC1A-8040BF1010A3}">
                  <a16:creationId xmlns:a16="http://schemas.microsoft.com/office/drawing/2010/main" id="{DC919A7E-F823-4CB8-9D98-9EFC3680F07F}"/>
                </a:ext>
              </a:extLst>
            </p:cNvPr>
            <p:cNvSpPr/>
            <p:nvPr/>
          </p:nvSpPr>
          <p:spPr>
            <a:xfrm rot="0">
              <a:off x="-32927950" y="3843975"/>
              <a:ext cx="293025" cy="33899"/>
            </a:xfrm>
            <a:custGeom>
              <a:avLst/>
              <a:gdLst/>
              <a:ahLst/>
              <a:cxnLst/>
              <a:rect b="b" l="0" r="r" t="0"/>
              <a:pathLst>
                <a:path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6830;p87">
              <a:extLst>
                <a:ext uri="{D3730C9C-0DF2-41F2-82BA-814887F58DC7}">
                  <a16:creationId xmlns:a16="http://schemas.microsoft.com/office/drawing/2010/main" id="{0784BBA6-F5AD-4590-8271-9CE16CDBAF85}"/>
                </a:ext>
              </a:extLst>
            </p:cNvPr>
            <p:cNvSpPr/>
            <p:nvPr/>
          </p:nvSpPr>
          <p:spPr>
            <a:xfrm rot="0">
              <a:off x="-32872026" y="3723475"/>
              <a:ext cx="180400" cy="51999"/>
            </a:xfrm>
            <a:custGeom>
              <a:avLst/>
              <a:gdLst/>
              <a:ahLst/>
              <a:cxnLst/>
              <a:rect b="b" l="0" r="r" t="0"/>
              <a:pathLst>
                <a:path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" name="Google Shape;6831;p87">
              <a:extLst>
                <a:ext uri="{8D7CB37B-FB73-450F-BA79-036F9C48E5C1}">
                  <a16:creationId xmlns:a16="http://schemas.microsoft.com/office/drawing/2010/main" id="{E6417906-5A71-4165-9B77-31E282AEF8F7}"/>
                </a:ext>
              </a:extLst>
            </p:cNvPr>
            <p:cNvSpPr/>
            <p:nvPr/>
          </p:nvSpPr>
          <p:spPr>
            <a:xfrm rot="0">
              <a:off x="-32890150" y="3792775"/>
              <a:ext cx="217425" cy="33899"/>
            </a:xfrm>
            <a:custGeom>
              <a:avLst/>
              <a:gdLst/>
              <a:ahLst/>
              <a:cxnLst/>
              <a:rect b="b" l="0" r="r" t="0"/>
              <a:pathLst>
                <a:path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" name="Google Shape;6832;p87">
              <a:extLst>
                <a:ext uri="{B3982A3F-4AAB-4FA2-9CC7-2000E4358F1B}">
                  <a16:creationId xmlns:a16="http://schemas.microsoft.com/office/drawing/2010/main" id="{6FFE36D7-97E3-45F3-B321-6848D3E13061}"/>
                </a:ext>
              </a:extLst>
            </p:cNvPr>
            <p:cNvSpPr/>
            <p:nvPr/>
          </p:nvSpPr>
          <p:spPr>
            <a:xfrm rot="0">
              <a:off x="-32822400" y="3586425"/>
              <a:ext cx="82725" cy="52800"/>
            </a:xfrm>
            <a:custGeom>
              <a:avLst/>
              <a:gdLst/>
              <a:ahLst/>
              <a:cxnLst/>
              <a:rect b="b" l="0" r="r" t="0"/>
              <a:pathLst>
                <a:path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" name="Google Shape;6833;p87">
              <a:extLst>
                <a:ext uri="{2234ED59-6F6D-4EB9-BC2A-2D6E1D560EC4}">
                  <a16:creationId xmlns:a16="http://schemas.microsoft.com/office/drawing/2010/main" id="{43D824DE-341C-4214-9D18-5D3835FD4BF5}"/>
                </a:ext>
              </a:extLst>
            </p:cNvPr>
            <p:cNvSpPr/>
            <p:nvPr/>
          </p:nvSpPr>
          <p:spPr>
            <a:xfrm rot="0">
              <a:off x="-32846824" y="3655750"/>
              <a:ext cx="131550" cy="51200"/>
            </a:xfrm>
            <a:custGeom>
              <a:avLst/>
              <a:gdLst/>
              <a:ahLst/>
              <a:cxnLst/>
              <a:rect b="b" l="0" r="r" t="0"/>
              <a:pathLst>
                <a:path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1" name="Google Shape;6834;p87">
            <a:extLst>
              <a:ext uri="{897833DA-2A82-470C-93F9-DFFEC0BB00D1}">
                <a16:creationId xmlns:a16="http://schemas.microsoft.com/office/drawing/2010/main" id="{5D39F380-63CE-4B07-B2A6-43F73C7EC8E5}"/>
              </a:ext>
            </a:extLst>
          </p:cNvPr>
          <p:cNvGrpSpPr/>
          <p:nvPr/>
        </p:nvGrpSpPr>
        <p:grpSpPr>
          <a:xfrm rot="0">
            <a:off x="845106" y="3817597"/>
            <a:ext cx="354586" cy="355557"/>
            <a:chOff x="-32927950" y="3944800"/>
            <a:chExt cx="292225" cy="293025"/>
          </a:xfrm>
        </p:grpSpPr>
        <p:sp>
          <p:nvSpPr>
            <p:cNvPr id="192" name="Google Shape;6835;p87">
              <a:extLst>
                <a:ext uri="{A923076B-C14A-4AB7-A557-407F4FAADE02}">
                  <a16:creationId xmlns:a16="http://schemas.microsoft.com/office/drawing/2010/main" id="{C7090D9D-FB17-413A-B04F-D8EC142AE25D}"/>
                </a:ext>
              </a:extLst>
            </p:cNvPr>
            <p:cNvSpPr/>
            <p:nvPr/>
          </p:nvSpPr>
          <p:spPr>
            <a:xfrm rot="0">
              <a:off x="-32927950" y="3944800"/>
              <a:ext cx="69324" cy="292225"/>
            </a:xfrm>
            <a:custGeom>
              <a:avLst/>
              <a:gdLst/>
              <a:ahLst/>
              <a:cxnLst/>
              <a:rect b="b" l="0" r="r" t="0"/>
              <a:pathLst>
                <a:path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6836;p87">
              <a:extLst>
                <a:ext uri="{56F56A2D-7A22-4651-845D-0A2616E8CB80}">
                  <a16:creationId xmlns:a16="http://schemas.microsoft.com/office/drawing/2010/main" id="{BD314745-440F-4E36-804D-980B2049FDAC}"/>
                </a:ext>
              </a:extLst>
            </p:cNvPr>
            <p:cNvSpPr/>
            <p:nvPr/>
          </p:nvSpPr>
          <p:spPr>
            <a:xfrm rot="0">
              <a:off x="-32720798" y="4057425"/>
              <a:ext cx="85075" cy="25225"/>
            </a:xfrm>
            <a:custGeom>
              <a:avLst/>
              <a:gdLst/>
              <a:ahLst/>
              <a:cxnLst/>
              <a:rect b="b" l="0" r="r" t="0"/>
              <a:pathLst>
                <a:path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6837;p87">
              <a:extLst>
                <a:ext uri="{24CF7DB5-2899-46D9-80D0-4DD23F560CAE}">
                  <a16:creationId xmlns:a16="http://schemas.microsoft.com/office/drawing/2010/main" id="{1D3C3F05-0EE2-4962-AB4F-EDE5DEA7576B}"/>
                </a:ext>
              </a:extLst>
            </p:cNvPr>
            <p:cNvSpPr/>
            <p:nvPr/>
          </p:nvSpPr>
          <p:spPr>
            <a:xfrm rot="0">
              <a:off x="-32720798" y="4099950"/>
              <a:ext cx="85075" cy="25225"/>
            </a:xfrm>
            <a:custGeom>
              <a:avLst/>
              <a:gdLst/>
              <a:ahLst/>
              <a:cxnLst/>
              <a:rect b="b" l="0" r="r" t="0"/>
              <a:pathLst>
                <a:path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6838;p87">
              <a:extLst>
                <a:ext uri="{83386B64-E3CA-4B63-9BFF-4F3351612DDB}">
                  <a16:creationId xmlns:a16="http://schemas.microsoft.com/office/drawing/2010/main" id="{8300F065-83C4-4191-83F9-D4FF114C00EA}"/>
                </a:ext>
              </a:extLst>
            </p:cNvPr>
            <p:cNvSpPr/>
            <p:nvPr/>
          </p:nvSpPr>
          <p:spPr>
            <a:xfrm rot="0">
              <a:off x="-32720798" y="4141699"/>
              <a:ext cx="67750" cy="26025"/>
            </a:xfrm>
            <a:custGeom>
              <a:avLst/>
              <a:gdLst/>
              <a:ahLst/>
              <a:cxnLst/>
              <a:rect b="b" l="0" r="r" t="0"/>
              <a:pathLst>
                <a:path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6839;p87">
              <a:extLst>
                <a:ext uri="{C0757D07-A432-4D0B-B3BC-24F6FC7FE8D5}">
                  <a16:creationId xmlns:a16="http://schemas.microsoft.com/office/drawing/2010/main" id="{5F47C24A-008C-4499-B9F8-5902DF23F6B3}"/>
                </a:ext>
              </a:extLst>
            </p:cNvPr>
            <p:cNvSpPr/>
            <p:nvPr/>
          </p:nvSpPr>
          <p:spPr>
            <a:xfrm rot="0">
              <a:off x="-32754674" y="3944800"/>
              <a:ext cx="51225" cy="51999"/>
            </a:xfrm>
            <a:custGeom>
              <a:avLst/>
              <a:gdLst/>
              <a:ahLst/>
              <a:cxnLst/>
              <a:rect b="b" l="0" r="r" t="0"/>
              <a:pathLst>
                <a:path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7" name="Google Shape;6840;p87">
              <a:extLst>
                <a:ext uri="{F85047D8-55EB-47E1-AAD7-B3FED155044F}">
                  <a16:creationId xmlns:a16="http://schemas.microsoft.com/office/drawing/2010/main" id="{D969C104-76A4-4B4A-9A10-25F431484D12}"/>
                </a:ext>
              </a:extLst>
            </p:cNvPr>
            <p:cNvSpPr/>
            <p:nvPr/>
          </p:nvSpPr>
          <p:spPr>
            <a:xfrm rot="0">
              <a:off x="-32687726" y="3944800"/>
              <a:ext cx="34675" cy="55150"/>
            </a:xfrm>
            <a:custGeom>
              <a:avLst/>
              <a:gdLst/>
              <a:ahLst/>
              <a:cxnLst/>
              <a:rect b="b" l="0" r="r" t="0"/>
              <a:pathLst>
                <a:path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8" name="Google Shape;6841;p87">
              <a:extLst>
                <a:ext uri="{23BC4B45-6054-4417-B42E-93C44BE0E0FC}">
                  <a16:creationId xmlns:a16="http://schemas.microsoft.com/office/drawing/2010/main" id="{2483C4ED-1AB8-42F5-880C-AEF044FC9B8E}"/>
                </a:ext>
              </a:extLst>
            </p:cNvPr>
            <p:cNvSpPr/>
            <p:nvPr/>
          </p:nvSpPr>
          <p:spPr>
            <a:xfrm rot="0">
              <a:off x="-32860200" y="4014099"/>
              <a:ext cx="207150" cy="153625"/>
            </a:xfrm>
            <a:custGeom>
              <a:avLst/>
              <a:gdLst/>
              <a:ahLst/>
              <a:cxnLst/>
              <a:rect b="b" l="0" r="r" t="0"/>
              <a:pathLst>
                <a:path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9" name="Google Shape;6842;p87">
              <a:extLst>
                <a:ext uri="{BB881064-AC28-4DE4-BC9C-F1529C703EAB}">
                  <a16:creationId xmlns:a16="http://schemas.microsoft.com/office/drawing/2010/main" id="{85A27E37-48F5-42FD-BC53-01DFCF283A00}"/>
                </a:ext>
              </a:extLst>
            </p:cNvPr>
            <p:cNvSpPr/>
            <p:nvPr/>
          </p:nvSpPr>
          <p:spPr>
            <a:xfrm rot="0">
              <a:off x="-32755450" y="4055850"/>
              <a:ext cx="51200" cy="181175"/>
            </a:xfrm>
            <a:custGeom>
              <a:avLst/>
              <a:gdLst/>
              <a:ahLst/>
              <a:cxnLst/>
              <a:rect b="b" l="0" r="r" t="0"/>
              <a:pathLst>
                <a:path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0" name="Google Shape;6843;p87">
              <a:extLst>
                <a:ext uri="{93067585-2DDB-48CB-82DE-8F9E57A2958B}">
                  <a16:creationId xmlns:a16="http://schemas.microsoft.com/office/drawing/2010/main" id="{76C14BD1-5316-4870-ADD3-57E77000A3B7}"/>
                </a:ext>
              </a:extLst>
            </p:cNvPr>
            <p:cNvSpPr/>
            <p:nvPr/>
          </p:nvSpPr>
          <p:spPr>
            <a:xfrm rot="0">
              <a:off x="-32686920" y="4182650"/>
              <a:ext cx="34675" cy="55175"/>
            </a:xfrm>
            <a:custGeom>
              <a:avLst/>
              <a:gdLst/>
              <a:ahLst/>
              <a:cxnLst/>
              <a:rect b="b" l="0" r="r" t="0"/>
              <a:pathLst>
                <a:path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1" name="Google Shape;6844;p87">
            <a:extLst>
              <a:ext uri="{455F857E-A18C-49DD-A8D4-2203C1F8175C}">
                <a16:creationId xmlns:a16="http://schemas.microsoft.com/office/drawing/2010/main" id="{6E726209-2E99-470A-8C89-840423FB5F6D}"/>
              </a:ext>
            </a:extLst>
          </p:cNvPr>
          <p:cNvGrpSpPr/>
          <p:nvPr/>
        </p:nvGrpSpPr>
        <p:grpSpPr>
          <a:xfrm rot="0">
            <a:off x="3073898" y="2882849"/>
            <a:ext cx="354586" cy="353888"/>
            <a:chOff x="-31094352" y="3194000"/>
            <a:chExt cx="292225" cy="291650"/>
          </a:xfrm>
        </p:grpSpPr>
        <p:sp>
          <p:nvSpPr>
            <p:cNvPr id="202" name="Google Shape;6845;p87">
              <a:extLst>
                <a:ext uri="{5134E677-34A4-434A-AD2E-16CE05563C8B}">
                  <a16:creationId xmlns:a16="http://schemas.microsoft.com/office/drawing/2010/main" id="{D91BD896-E8F4-4773-A08C-66DDA62FA564}"/>
                </a:ext>
              </a:extLst>
            </p:cNvPr>
            <p:cNvSpPr/>
            <p:nvPr/>
          </p:nvSpPr>
          <p:spPr>
            <a:xfrm rot="0">
              <a:off x="-31033698" y="3194000"/>
              <a:ext cx="103200" cy="34100"/>
            </a:xfrm>
            <a:custGeom>
              <a:avLst/>
              <a:gdLst/>
              <a:ahLst/>
              <a:cxnLst/>
              <a:rect b="b" l="0" r="r" t="0"/>
              <a:pathLst>
                <a:path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3" name="Google Shape;6846;p87">
              <a:extLst>
                <a:ext uri="{3C5C8E24-F961-4515-8F16-45AB9592C0E4}">
                  <a16:creationId xmlns:a16="http://schemas.microsoft.com/office/drawing/2010/main" id="{BBB297A5-F337-4BA7-82BA-5D4C5C48D1AC}"/>
                </a:ext>
              </a:extLst>
            </p:cNvPr>
            <p:cNvSpPr/>
            <p:nvPr/>
          </p:nvSpPr>
          <p:spPr>
            <a:xfrm rot="0">
              <a:off x="-31042376" y="3346200"/>
              <a:ext cx="16550" cy="18149"/>
            </a:xfrm>
            <a:custGeom>
              <a:avLst/>
              <a:gdLst/>
              <a:ahLst/>
              <a:cxnLst/>
              <a:rect b="b" l="0" r="r" t="0"/>
              <a:pathLst>
                <a:path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4" name="Google Shape;6847;p87">
              <a:extLst>
                <a:ext uri="{3F89EEF2-381B-4F4F-AD7B-1108500F7D86}">
                  <a16:creationId xmlns:a16="http://schemas.microsoft.com/office/drawing/2010/main" id="{D20469F9-EEB3-45E3-B030-F4E99196BCA0}"/>
                </a:ext>
              </a:extLst>
            </p:cNvPr>
            <p:cNvSpPr/>
            <p:nvPr/>
          </p:nvSpPr>
          <p:spPr>
            <a:xfrm rot="0">
              <a:off x="-31042376" y="3278475"/>
              <a:ext cx="16550" cy="16550"/>
            </a:xfrm>
            <a:custGeom>
              <a:avLst/>
              <a:gdLst/>
              <a:ahLst/>
              <a:cxnLst/>
              <a:rect b="b" l="0" r="r" t="0"/>
              <a:pathLst>
                <a:path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6848;p87">
              <a:extLst>
                <a:ext uri="{68A8D549-CE93-4A1F-9F7A-375E3BF0D722}">
                  <a16:creationId xmlns:a16="http://schemas.microsoft.com/office/drawing/2010/main" id="{96E1EE07-0EF2-4F68-9CC9-F3685508AC9E}"/>
                </a:ext>
              </a:extLst>
            </p:cNvPr>
            <p:cNvSpPr/>
            <p:nvPr/>
          </p:nvSpPr>
          <p:spPr>
            <a:xfrm rot="0">
              <a:off x="-31042376" y="3416300"/>
              <a:ext cx="16550" cy="16575"/>
            </a:xfrm>
            <a:custGeom>
              <a:avLst/>
              <a:gdLst/>
              <a:ahLst/>
              <a:cxnLst/>
              <a:rect b="b" l="0" r="r" t="0"/>
              <a:pathLst>
                <a:path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6849;p87">
              <a:extLst>
                <a:ext uri="{5DE1D745-2FBC-4B21-A521-02C478661B48}">
                  <a16:creationId xmlns:a16="http://schemas.microsoft.com/office/drawing/2010/main" id="{14F90C26-E687-40A2-8EC9-EA23EF91AFC3}"/>
                </a:ext>
              </a:extLst>
            </p:cNvPr>
            <p:cNvSpPr/>
            <p:nvPr/>
          </p:nvSpPr>
          <p:spPr>
            <a:xfrm rot="0">
              <a:off x="-31094352" y="3210725"/>
              <a:ext cx="222899" cy="274924"/>
            </a:xfrm>
            <a:custGeom>
              <a:avLst/>
              <a:gdLst/>
              <a:ahLst/>
              <a:cxnLst/>
              <a:rect b="b" l="0" r="r" t="0"/>
              <a:pathLst>
                <a:path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7" name="Google Shape;6850;p87">
              <a:extLst>
                <a:ext uri="{34211F9C-DD2D-41CA-96B4-A2F7F0D98F0E}">
                  <a16:creationId xmlns:a16="http://schemas.microsoft.com/office/drawing/2010/main" id="{3E870DFA-2BCB-46F7-89C2-73238E69D63B}"/>
                </a:ext>
              </a:extLst>
            </p:cNvPr>
            <p:cNvSpPr/>
            <p:nvPr/>
          </p:nvSpPr>
          <p:spPr>
            <a:xfrm rot="0">
              <a:off x="-30853350" y="3295000"/>
              <a:ext cx="51225" cy="103999"/>
            </a:xfrm>
            <a:custGeom>
              <a:avLst/>
              <a:gdLst/>
              <a:ahLst/>
              <a:cxnLst/>
              <a:rect b="b" l="0" r="r" t="0"/>
              <a:pathLst>
                <a:path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8" name="Google Shape;6851;p87">
              <a:extLst>
                <a:ext uri="{0954C5CC-AA43-485F-B298-4DA49026FEC7}">
                  <a16:creationId xmlns:a16="http://schemas.microsoft.com/office/drawing/2010/main" id="{77902F15-E36A-4806-98E6-BCB5EEE9CD52}"/>
                </a:ext>
              </a:extLst>
            </p:cNvPr>
            <p:cNvSpPr/>
            <p:nvPr/>
          </p:nvSpPr>
          <p:spPr>
            <a:xfrm rot="0">
              <a:off x="-30853350" y="3227275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6852;p87">
              <a:extLst>
                <a:ext uri="{4E14596E-D868-4D2D-ABB1-75EDF725C6C0}">
                  <a16:creationId xmlns:a16="http://schemas.microsoft.com/office/drawing/2010/main" id="{978130CE-7F8A-4207-A3EB-C781936298E4}"/>
                </a:ext>
              </a:extLst>
            </p:cNvPr>
            <p:cNvSpPr/>
            <p:nvPr/>
          </p:nvSpPr>
          <p:spPr>
            <a:xfrm rot="0">
              <a:off x="-30851776" y="3416300"/>
              <a:ext cx="46500" cy="51225"/>
            </a:xfrm>
            <a:custGeom>
              <a:avLst/>
              <a:gdLst/>
              <a:ahLst/>
              <a:cxnLst/>
              <a:rect b="b" l="0" r="r" t="0"/>
              <a:pathLst>
                <a:path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0" name="Google Shape;6853;p87">
            <a:extLst>
              <a:ext uri="{B9F0C5C8-5584-4C84-BD8B-193D4C21DFE7}">
                <a16:creationId xmlns:a16="http://schemas.microsoft.com/office/drawing/2010/main" id="{157C3CAE-EB68-4F0D-B748-EDE88609B573}"/>
              </a:ext>
            </a:extLst>
          </p:cNvPr>
          <p:cNvGrpSpPr/>
          <p:nvPr/>
        </p:nvGrpSpPr>
        <p:grpSpPr>
          <a:xfrm rot="0">
            <a:off x="3074368" y="3353341"/>
            <a:ext cx="353645" cy="354191"/>
            <a:chOff x="-31093576" y="3552550"/>
            <a:chExt cx="291450" cy="291900"/>
          </a:xfrm>
        </p:grpSpPr>
        <p:sp>
          <p:nvSpPr>
            <p:cNvPr id="211" name="Google Shape;6854;p87">
              <a:extLst>
                <a:ext uri="{CCCB174D-3405-46BF-81A6-839E76D3CD3C}">
                  <a16:creationId xmlns:a16="http://schemas.microsoft.com/office/drawing/2010/main" id="{EEEBA134-EC74-45CB-A691-FE70EC198C93}"/>
                </a:ext>
              </a:extLst>
            </p:cNvPr>
            <p:cNvSpPr/>
            <p:nvPr/>
          </p:nvSpPr>
          <p:spPr>
            <a:xfrm rot="0">
              <a:off x="-31011650" y="3745525"/>
              <a:ext cx="7900" cy="12625"/>
            </a:xfrm>
            <a:custGeom>
              <a:avLst/>
              <a:gdLst/>
              <a:ahLst/>
              <a:cxnLst/>
              <a:rect b="b" l="0" r="r" t="0"/>
              <a:pathLst>
                <a:path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2" name="Google Shape;6855;p87">
              <a:extLst>
                <a:ext uri="{4D083FF3-0B67-40BA-82CC-F3E328F57CFF}">
                  <a16:creationId xmlns:a16="http://schemas.microsoft.com/office/drawing/2010/main" id="{2DE1B926-9D06-44BD-8130-7A1C0043EB72}"/>
                </a:ext>
              </a:extLst>
            </p:cNvPr>
            <p:cNvSpPr/>
            <p:nvPr/>
          </p:nvSpPr>
          <p:spPr>
            <a:xfrm rot="0">
              <a:off x="-31093576" y="3671499"/>
              <a:ext cx="171725" cy="172950"/>
            </a:xfrm>
            <a:custGeom>
              <a:avLst/>
              <a:gdLst/>
              <a:ahLst/>
              <a:cxnLst/>
              <a:rect b="b" l="0" r="r" t="0"/>
              <a:pathLst>
                <a:path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6856;p87">
              <a:extLst>
                <a:ext uri="{18E07024-0249-4977-BD45-DAC90FFD4C0B}">
                  <a16:creationId xmlns:a16="http://schemas.microsoft.com/office/drawing/2010/main" id="{5F1B203F-A045-4CC8-A3E7-7F8141C2FD33}"/>
                </a:ext>
              </a:extLst>
            </p:cNvPr>
            <p:cNvSpPr/>
            <p:nvPr/>
          </p:nvSpPr>
          <p:spPr>
            <a:xfrm rot="0">
              <a:off x="-30895874" y="3621075"/>
              <a:ext cx="15775" cy="26025"/>
            </a:xfrm>
            <a:custGeom>
              <a:avLst/>
              <a:gdLst/>
              <a:ahLst/>
              <a:cxnLst/>
              <a:rect b="b" l="0" r="r" t="0"/>
              <a:pathLst>
                <a:path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6857;p87">
              <a:extLst>
                <a:ext uri="{064759ED-C2E8-4169-AC2A-9FBB677E6AEF}">
                  <a16:creationId xmlns:a16="http://schemas.microsoft.com/office/drawing/2010/main" id="{78810596-75C5-402E-B376-42C9C09BB547}"/>
                </a:ext>
              </a:extLst>
            </p:cNvPr>
            <p:cNvSpPr/>
            <p:nvPr/>
          </p:nvSpPr>
          <p:spPr>
            <a:xfrm rot="0">
              <a:off x="-30974650" y="3552550"/>
              <a:ext cx="172524" cy="172400"/>
            </a:xfrm>
            <a:custGeom>
              <a:avLst/>
              <a:gdLst/>
              <a:ahLst/>
              <a:cxnLst/>
              <a:rect b="b" l="0" r="r" t="0"/>
              <a:pathLst>
                <a:path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5" name="Google Shape;6858;p87">
            <a:extLst>
              <a:ext uri="{1BA7AD3B-26E0-41F9-B653-681AF55EF02E}">
                <a16:creationId xmlns:a16="http://schemas.microsoft.com/office/drawing/2010/main" id="{2C63B61D-1042-4915-B71F-26B78C2F7B54}"/>
              </a:ext>
            </a:extLst>
          </p:cNvPr>
          <p:cNvGrpSpPr/>
          <p:nvPr/>
        </p:nvGrpSpPr>
        <p:grpSpPr>
          <a:xfrm rot="0">
            <a:off x="3074368" y="3818569"/>
            <a:ext cx="353645" cy="353615"/>
            <a:chOff x="-31093576" y="3911725"/>
            <a:chExt cx="291450" cy="291424"/>
          </a:xfrm>
        </p:grpSpPr>
        <p:sp>
          <p:nvSpPr>
            <p:cNvPr id="216" name="Google Shape;6859;p87">
              <a:extLst>
                <a:ext uri="{5EE20859-8AFC-44AD-AFE1-05CCFE090450}">
                  <a16:creationId xmlns:a16="http://schemas.microsoft.com/office/drawing/2010/main" id="{DB2FF346-81DF-4CF6-8B3D-32ACF9A3FB6C}"/>
                </a:ext>
              </a:extLst>
            </p:cNvPr>
            <p:cNvSpPr/>
            <p:nvPr/>
          </p:nvSpPr>
          <p:spPr>
            <a:xfrm rot="0">
              <a:off x="-31093576" y="3911725"/>
              <a:ext cx="291450" cy="291424"/>
            </a:xfrm>
            <a:custGeom>
              <a:avLst/>
              <a:gdLst/>
              <a:ahLst/>
              <a:cxnLst/>
              <a:rect b="b" l="0" r="r" t="0"/>
              <a:pathLst>
                <a:path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7" name="Google Shape;6860;p87">
              <a:extLst>
                <a:ext uri="{81C6A5AB-F60F-440F-86E2-4A9B6177C6C3}">
                  <a16:creationId xmlns:a16="http://schemas.microsoft.com/office/drawing/2010/main" id="{0BBC9907-91A8-4DC8-88F0-8B4D25AF53DD}"/>
                </a:ext>
              </a:extLst>
            </p:cNvPr>
            <p:cNvSpPr/>
            <p:nvPr/>
          </p:nvSpPr>
          <p:spPr>
            <a:xfrm rot="0">
              <a:off x="-31025822" y="3980250"/>
              <a:ext cx="156749" cy="154250"/>
            </a:xfrm>
            <a:custGeom>
              <a:avLst/>
              <a:gdLst/>
              <a:ahLst/>
              <a:cxnLst/>
              <a:rect b="b" l="0" r="r" t="0"/>
              <a:pathLst>
                <a:path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8" name="Google Shape;6861;p87">
            <a:extLst>
              <a:ext uri="{A4300A60-16B5-441A-80B8-129710BBE23D}">
                <a16:creationId xmlns:a16="http://schemas.microsoft.com/office/drawing/2010/main" id="{C47B9B9A-1BF7-4321-944C-CB7E47EEEB4E}"/>
              </a:ext>
            </a:extLst>
          </p:cNvPr>
          <p:cNvGrpSpPr/>
          <p:nvPr/>
        </p:nvGrpSpPr>
        <p:grpSpPr>
          <a:xfrm rot="0">
            <a:off x="2183798" y="4275536"/>
            <a:ext cx="356497" cy="354586"/>
            <a:chOff x="-29946000" y="3183175"/>
            <a:chExt cx="293799" cy="292225"/>
          </a:xfrm>
        </p:grpSpPr>
        <p:sp>
          <p:nvSpPr>
            <p:cNvPr id="219" name="Google Shape;6862;p87">
              <a:extLst>
                <a:ext uri="{70F9799F-21B4-41CE-B6A3-AB1D71CBBAE4}">
                  <a16:creationId xmlns:a16="http://schemas.microsoft.com/office/drawing/2010/main" id="{EA187DF8-93D0-4754-B9BB-293E520E0B6D}"/>
                </a:ext>
              </a:extLst>
            </p:cNvPr>
            <p:cNvSpPr/>
            <p:nvPr/>
          </p:nvSpPr>
          <p:spPr>
            <a:xfrm rot="0">
              <a:off x="-29839678" y="3355649"/>
              <a:ext cx="186700" cy="33899"/>
            </a:xfrm>
            <a:custGeom>
              <a:avLst/>
              <a:gdLst/>
              <a:ahLst/>
              <a:cxnLst/>
              <a:rect b="b" l="0" r="r" t="0"/>
              <a:pathLst>
                <a:path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0" name="Google Shape;6863;p87">
              <a:extLst>
                <a:ext uri="{9AFAF6A6-5F1C-4E91-BAAF-B9C80EAC08E4}">
                  <a16:creationId xmlns:a16="http://schemas.microsoft.com/office/drawing/2010/main" id="{8395DF3A-9658-4E90-942E-CBFB1645D7F6}"/>
                </a:ext>
              </a:extLst>
            </p:cNvPr>
            <p:cNvSpPr/>
            <p:nvPr/>
          </p:nvSpPr>
          <p:spPr>
            <a:xfrm rot="0">
              <a:off x="-29824702" y="3406850"/>
              <a:ext cx="172500" cy="68550"/>
            </a:xfrm>
            <a:custGeom>
              <a:avLst/>
              <a:gdLst/>
              <a:ahLst/>
              <a:cxnLst/>
              <a:rect b="b" l="0" r="r" t="0"/>
              <a:pathLst>
                <a:path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1" name="Google Shape;6864;p87">
              <a:extLst>
                <a:ext uri="{E103D309-31DE-4A9B-88FB-13ABD826186C}">
                  <a16:creationId xmlns:a16="http://schemas.microsoft.com/office/drawing/2010/main" id="{FE5340FF-1949-4940-90D5-C1E25BDC404D}"/>
                </a:ext>
              </a:extLst>
            </p:cNvPr>
            <p:cNvSpPr/>
            <p:nvPr/>
          </p:nvSpPr>
          <p:spPr>
            <a:xfrm rot="0">
              <a:off x="-29756976" y="3183175"/>
              <a:ext cx="69324" cy="68550"/>
            </a:xfrm>
            <a:custGeom>
              <a:avLst/>
              <a:gdLst/>
              <a:ahLst/>
              <a:cxnLst/>
              <a:rect b="b" l="0" r="r" t="0"/>
              <a:pathLst>
                <a:path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6865;p87">
              <a:extLst>
                <a:ext uri="{360741CA-9AB6-4F9E-A8E2-611058EEA4D9}">
                  <a16:creationId xmlns:a16="http://schemas.microsoft.com/office/drawing/2010/main" id="{73D65ED2-D037-46D4-B374-F0D68C2948D2}"/>
                </a:ext>
              </a:extLst>
            </p:cNvPr>
            <p:cNvSpPr/>
            <p:nvPr/>
          </p:nvSpPr>
          <p:spPr>
            <a:xfrm rot="0">
              <a:off x="-29790850" y="3269025"/>
              <a:ext cx="137875" cy="68550"/>
            </a:xfrm>
            <a:custGeom>
              <a:avLst/>
              <a:gdLst/>
              <a:ahLst/>
              <a:cxnLst/>
              <a:rect b="b" l="0" r="r" t="0"/>
              <a:pathLst>
                <a:path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3" name="Google Shape;6866;p87">
              <a:extLst>
                <a:ext uri="{AE31D552-F95A-44E2-9617-466CBBB5CD3B}">
                  <a16:creationId xmlns:a16="http://schemas.microsoft.com/office/drawing/2010/main" id="{5F2F0BC9-0E5C-4D89-AB92-F0ED9FF77ADA}"/>
                </a:ext>
              </a:extLst>
            </p:cNvPr>
            <p:cNvSpPr/>
            <p:nvPr/>
          </p:nvSpPr>
          <p:spPr>
            <a:xfrm rot="0">
              <a:off x="-29911350" y="3321000"/>
              <a:ext cx="69324" cy="68550"/>
            </a:xfrm>
            <a:custGeom>
              <a:avLst/>
              <a:gdLst/>
              <a:ahLst/>
              <a:cxnLst/>
              <a:rect b="b" l="0" r="r" t="0"/>
              <a:pathLst>
                <a:path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4" name="Google Shape;6867;p87">
              <a:extLst>
                <a:ext uri="{C078A3CA-C0F6-4CB5-A100-3FE61F5B3C29}">
                  <a16:creationId xmlns:a16="http://schemas.microsoft.com/office/drawing/2010/main" id="{EBB6FE4A-7932-4AB3-9C75-C31529EBDFCF}"/>
                </a:ext>
              </a:extLst>
            </p:cNvPr>
            <p:cNvSpPr/>
            <p:nvPr/>
          </p:nvSpPr>
          <p:spPr>
            <a:xfrm rot="0">
              <a:off x="-29946000" y="3406850"/>
              <a:ext cx="137074" cy="67775"/>
            </a:xfrm>
            <a:custGeom>
              <a:avLst/>
              <a:gdLst/>
              <a:ahLst/>
              <a:cxnLst/>
              <a:rect b="b" l="0" r="r" t="0"/>
              <a:pathLst>
                <a:path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5" name="Google Shape;6868;p87">
            <a:extLst>
              <a:ext uri="{A5E07A96-D48B-4C7B-BC30-343141E9AC17}">
                <a16:creationId xmlns:a16="http://schemas.microsoft.com/office/drawing/2010/main" id="{C58D6423-7ACB-4426-B33A-68E113256823}"/>
              </a:ext>
            </a:extLst>
          </p:cNvPr>
          <p:cNvGrpSpPr/>
          <p:nvPr/>
        </p:nvGrpSpPr>
        <p:grpSpPr>
          <a:xfrm rot="0">
            <a:off x="2628330" y="1532689"/>
            <a:ext cx="358408" cy="354161"/>
            <a:chOff x="-34408676" y="3202075"/>
            <a:chExt cx="295375" cy="291874"/>
          </a:xfrm>
        </p:grpSpPr>
        <p:sp>
          <p:nvSpPr>
            <p:cNvPr id="226" name="Google Shape;6869;p87">
              <a:extLst>
                <a:ext uri="{800D66B6-2FC9-4C8E-AABA-C961F499E4F0}">
                  <a16:creationId xmlns:a16="http://schemas.microsoft.com/office/drawing/2010/main" id="{280DDBA7-ECD9-470E-9417-E3F6DB39B10E}"/>
                </a:ext>
              </a:extLst>
            </p:cNvPr>
            <p:cNvSpPr/>
            <p:nvPr/>
          </p:nvSpPr>
          <p:spPr>
            <a:xfrm rot="0">
              <a:off x="-34274780" y="3202075"/>
              <a:ext cx="161474" cy="161474"/>
            </a:xfrm>
            <a:custGeom>
              <a:avLst/>
              <a:gdLst/>
              <a:ahLst/>
              <a:cxnLst/>
              <a:rect b="b" l="0" r="r" t="0"/>
              <a:pathLst>
                <a:path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7" name="Google Shape;6870;p87">
              <a:extLst>
                <a:ext uri="{2F8CFEB4-3C5D-43DF-B9E5-FA8A67E19F3E}">
                  <a16:creationId xmlns:a16="http://schemas.microsoft.com/office/drawing/2010/main" id="{BFF799BA-CD1C-465A-BAFC-EF38840D71C7}"/>
                </a:ext>
              </a:extLst>
            </p:cNvPr>
            <p:cNvSpPr/>
            <p:nvPr/>
          </p:nvSpPr>
          <p:spPr>
            <a:xfrm rot="0">
              <a:off x="-34378752" y="3263175"/>
              <a:ext cx="76425" cy="73600"/>
            </a:xfrm>
            <a:custGeom>
              <a:avLst/>
              <a:gdLst/>
              <a:ahLst/>
              <a:cxnLst/>
              <a:rect b="b" l="0" r="r" t="0"/>
              <a:pathLst>
                <a:path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8" name="Google Shape;6871;p87">
              <a:extLst>
                <a:ext uri="{823DB713-A683-46A0-A717-187B79794A33}">
                  <a16:creationId xmlns:a16="http://schemas.microsoft.com/office/drawing/2010/main" id="{C8C9754A-FD61-4536-AFA1-0DCEBCEEA752}"/>
                </a:ext>
              </a:extLst>
            </p:cNvPr>
            <p:cNvSpPr/>
            <p:nvPr/>
          </p:nvSpPr>
          <p:spPr>
            <a:xfrm rot="0">
              <a:off x="-34250372" y="3392300"/>
              <a:ext cx="77225" cy="74425"/>
            </a:xfrm>
            <a:custGeom>
              <a:avLst/>
              <a:gdLst/>
              <a:ahLst/>
              <a:cxnLst/>
              <a:rect b="b" l="0" r="r" t="0"/>
              <a:pathLst>
                <a:path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9" name="Google Shape;6872;p87">
              <a:extLst>
                <a:ext uri="{886D22D9-FA26-4496-8D1E-6C43C779E677}">
                  <a16:creationId xmlns:a16="http://schemas.microsoft.com/office/drawing/2010/main" id="{3B8C4872-5A68-4122-BC48-61F7E422DEB2}"/>
                </a:ext>
              </a:extLst>
            </p:cNvPr>
            <p:cNvSpPr/>
            <p:nvPr/>
          </p:nvSpPr>
          <p:spPr>
            <a:xfrm rot="0">
              <a:off x="-34408676" y="3290275"/>
              <a:ext cx="207150" cy="203675"/>
            </a:xfrm>
            <a:custGeom>
              <a:avLst/>
              <a:gdLst/>
              <a:ahLst/>
              <a:cxnLst/>
              <a:rect b="b" l="0" r="r" t="0"/>
              <a:pathLst>
                <a:path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0" name="Google Shape;6873;p87">
            <a:extLst>
              <a:ext uri="{3D3EC814-A00B-4088-8FF3-36890118C1C0}">
                <a16:creationId xmlns:a16="http://schemas.microsoft.com/office/drawing/2010/main" id="{2B7B48E3-ABAA-4F97-B1B4-0FD022801E0D}"/>
              </a:ext>
            </a:extLst>
          </p:cNvPr>
          <p:cNvGrpSpPr/>
          <p:nvPr/>
        </p:nvGrpSpPr>
        <p:grpSpPr>
          <a:xfrm rot="0">
            <a:off x="2630240" y="1972683"/>
            <a:ext cx="354586" cy="356254"/>
            <a:chOff x="-34405524" y="3558075"/>
            <a:chExt cx="292225" cy="293600"/>
          </a:xfrm>
        </p:grpSpPr>
        <p:sp>
          <p:nvSpPr>
            <p:cNvPr id="231" name="Google Shape;6874;p87">
              <a:extLst>
                <a:ext uri="{58E09D4E-15B7-47B3-9890-78594D302BB9}">
                  <a16:creationId xmlns:a16="http://schemas.microsoft.com/office/drawing/2010/main" id="{91D018D8-BB54-4524-B10D-AA3F5A12B5C0}"/>
                </a:ext>
              </a:extLst>
            </p:cNvPr>
            <p:cNvSpPr/>
            <p:nvPr/>
          </p:nvSpPr>
          <p:spPr>
            <a:xfrm rot="0">
              <a:off x="-34303148" y="3663825"/>
              <a:ext cx="189850" cy="187850"/>
            </a:xfrm>
            <a:custGeom>
              <a:avLst/>
              <a:gdLst/>
              <a:ahLst/>
              <a:cxnLst/>
              <a:rect b="b" l="0" r="r" t="0"/>
              <a:pathLst>
                <a:path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6875;p87">
              <a:extLst>
                <a:ext uri="{67F4C857-6A8A-4DE4-9B37-F8A98E46E817}">
                  <a16:creationId xmlns:a16="http://schemas.microsoft.com/office/drawing/2010/main" id="{2AE188BE-003A-41E6-A1C2-A4F2D0970E4A}"/>
                </a:ext>
              </a:extLst>
            </p:cNvPr>
            <p:cNvSpPr/>
            <p:nvPr/>
          </p:nvSpPr>
          <p:spPr>
            <a:xfrm rot="0">
              <a:off x="-34250372" y="3565949"/>
              <a:ext cx="46500" cy="46500"/>
            </a:xfrm>
            <a:custGeom>
              <a:avLst/>
              <a:gdLst/>
              <a:ahLst/>
              <a:cxnLst/>
              <a:rect b="b" l="0" r="r" t="0"/>
              <a:pathLst>
                <a:path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3" name="Google Shape;6876;p87">
              <a:extLst>
                <a:ext uri="{8FF851B9-DAA8-48F2-9056-1322AF12D342}">
                  <a16:creationId xmlns:a16="http://schemas.microsoft.com/office/drawing/2010/main" id="{52E16687-9C35-41F6-968D-5A716F02A3C3}"/>
                </a:ext>
              </a:extLst>
            </p:cNvPr>
            <p:cNvSpPr/>
            <p:nvPr/>
          </p:nvSpPr>
          <p:spPr>
            <a:xfrm rot="0">
              <a:off x="-34405524" y="3558075"/>
              <a:ext cx="206375" cy="276475"/>
            </a:xfrm>
            <a:custGeom>
              <a:avLst/>
              <a:gdLst/>
              <a:ahLst/>
              <a:cxnLst/>
              <a:rect b="b" l="0" r="r" t="0"/>
              <a:pathLst>
                <a:path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4" name="Google Shape;6877;p87">
            <a:extLst>
              <a:ext uri="{46B24066-D738-401D-8083-4C1548E5C276}">
                <a16:creationId xmlns:a16="http://schemas.microsoft.com/office/drawing/2010/main" id="{FA047095-3BA6-43CC-97FB-F1A07E060C87}"/>
              </a:ext>
            </a:extLst>
          </p:cNvPr>
          <p:cNvGrpSpPr/>
          <p:nvPr/>
        </p:nvGrpSpPr>
        <p:grpSpPr>
          <a:xfrm rot="0">
            <a:off x="2629755" y="2409340"/>
            <a:ext cx="355557" cy="353615"/>
            <a:chOff x="-34406324" y="3919600"/>
            <a:chExt cx="293025" cy="291424"/>
          </a:xfrm>
        </p:grpSpPr>
        <p:sp>
          <p:nvSpPr>
            <p:cNvPr id="235" name="Google Shape;6878;p87">
              <a:extLst>
                <a:ext uri="{1005C2D6-9D75-4C37-9CA4-BAFC5A2D0473}">
                  <a16:creationId xmlns:a16="http://schemas.microsoft.com/office/drawing/2010/main" id="{4DED857A-4980-428F-A086-5E63FC1977E4}"/>
                </a:ext>
              </a:extLst>
            </p:cNvPr>
            <p:cNvSpPr/>
            <p:nvPr/>
          </p:nvSpPr>
          <p:spPr>
            <a:xfrm rot="0">
              <a:off x="-34167676" y="3932000"/>
              <a:ext cx="42550" cy="40575"/>
            </a:xfrm>
            <a:custGeom>
              <a:avLst/>
              <a:gdLst/>
              <a:ahLst/>
              <a:cxnLst/>
              <a:rect b="b" l="0" r="r" t="0"/>
              <a:pathLst>
                <a:path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6879;p87">
              <a:extLst>
                <a:ext uri="{1E9D6A18-4DA1-4419-B27D-FB257FA4F47A}">
                  <a16:creationId xmlns:a16="http://schemas.microsoft.com/office/drawing/2010/main" id="{6410D928-C15D-43E0-8664-E1A514923C8F}"/>
                </a:ext>
              </a:extLst>
            </p:cNvPr>
            <p:cNvSpPr/>
            <p:nvPr/>
          </p:nvSpPr>
          <p:spPr>
            <a:xfrm rot="0">
              <a:off x="-34286600" y="3922950"/>
              <a:ext cx="171725" cy="167575"/>
            </a:xfrm>
            <a:custGeom>
              <a:avLst/>
              <a:gdLst/>
              <a:ahLst/>
              <a:cxnLst/>
              <a:rect b="b" l="0" r="r" t="0"/>
              <a:pathLst>
                <a:path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7" name="Google Shape;6880;p87">
              <a:extLst>
                <a:ext uri="{8DFB53A0-6E16-44C2-A7F3-9EA477A73A82}">
                  <a16:creationId xmlns:a16="http://schemas.microsoft.com/office/drawing/2010/main" id="{DDA6A319-77CD-45C4-94B0-CF7682B91013}"/>
                </a:ext>
              </a:extLst>
            </p:cNvPr>
            <p:cNvSpPr/>
            <p:nvPr/>
          </p:nvSpPr>
          <p:spPr>
            <a:xfrm rot="0">
              <a:off x="-34406324" y="4115900"/>
              <a:ext cx="98475" cy="95125"/>
            </a:xfrm>
            <a:custGeom>
              <a:avLst/>
              <a:gdLst/>
              <a:ahLst/>
              <a:cxnLst/>
              <a:rect b="b" l="0" r="r" t="0"/>
              <a:pathLst>
                <a:path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8" name="Google Shape;6881;p87">
              <a:extLst>
                <a:ext uri="{BE6516AA-0174-4524-8259-2CF8126C89AB}">
                  <a16:creationId xmlns:a16="http://schemas.microsoft.com/office/drawing/2010/main" id="{AD719B9A-63AA-4E46-AB0D-62A9250235F9}"/>
                </a:ext>
              </a:extLst>
            </p:cNvPr>
            <p:cNvSpPr/>
            <p:nvPr/>
          </p:nvSpPr>
          <p:spPr>
            <a:xfrm rot="0">
              <a:off x="-34364576" y="3966850"/>
              <a:ext cx="204025" cy="204025"/>
            </a:xfrm>
            <a:custGeom>
              <a:avLst/>
              <a:gdLst/>
              <a:ahLst/>
              <a:cxnLst/>
              <a:rect b="b" l="0" r="r" t="0"/>
              <a:pathLst>
                <a:path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9" name="Google Shape;6882;p87">
              <a:extLst>
                <a:ext uri="{DB6CFD9F-B1BC-4665-946C-FB62DDE9D742}">
                  <a16:creationId xmlns:a16="http://schemas.microsoft.com/office/drawing/2010/main" id="{42B2A9D0-DE67-424E-8C36-35381747C782}"/>
                </a:ext>
              </a:extLst>
            </p:cNvPr>
            <p:cNvSpPr/>
            <p:nvPr/>
          </p:nvSpPr>
          <p:spPr>
            <a:xfrm rot="0">
              <a:off x="-34200752" y="3919600"/>
              <a:ext cx="17349" cy="33875"/>
            </a:xfrm>
            <a:custGeom>
              <a:avLst/>
              <a:gdLst/>
              <a:ahLst/>
              <a:cxnLst/>
              <a:rect b="b" l="0" r="r" t="0"/>
              <a:pathLst>
                <a:path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0" name="Google Shape;6883;p87">
              <a:extLst>
                <a:ext uri="{CE145B8E-30D8-4CDB-8356-EF0B82415887}">
                  <a16:creationId xmlns:a16="http://schemas.microsoft.com/office/drawing/2010/main" id="{D2897D09-F4AD-4F1F-B0D2-EF3B47815779}"/>
                </a:ext>
              </a:extLst>
            </p:cNvPr>
            <p:cNvSpPr/>
            <p:nvPr/>
          </p:nvSpPr>
          <p:spPr>
            <a:xfrm rot="0">
              <a:off x="-34147976" y="3989699"/>
              <a:ext cx="34675" cy="17349"/>
            </a:xfrm>
            <a:custGeom>
              <a:avLst/>
              <a:gdLst/>
              <a:ahLst/>
              <a:cxnLst/>
              <a:rect b="b" l="0" r="r" t="0"/>
              <a:pathLst>
                <a:path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6884;p87">
              <a:extLst>
                <a:ext uri="{CA141075-70FD-4E41-BCB0-6C699933BE00}">
                  <a16:creationId xmlns:a16="http://schemas.microsoft.com/office/drawing/2010/main" id="{D86838CC-93DF-46FD-9287-FDACC0FFE166}"/>
                </a:ext>
              </a:extLst>
            </p:cNvPr>
            <p:cNvSpPr/>
            <p:nvPr/>
          </p:nvSpPr>
          <p:spPr>
            <a:xfrm rot="0">
              <a:off x="-34278724" y="4116500"/>
              <a:ext cx="116600" cy="68600"/>
            </a:xfrm>
            <a:custGeom>
              <a:avLst/>
              <a:gdLst/>
              <a:ahLst/>
              <a:cxnLst/>
              <a:rect b="b" l="0" r="r" t="0"/>
              <a:pathLst>
                <a:path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2" name="Google Shape;6885;p87">
            <a:extLst>
              <a:ext uri="{A3418317-B915-4B0F-A612-67266BA79054}">
                <a16:creationId xmlns:a16="http://schemas.microsoft.com/office/drawing/2010/main" id="{835611D2-0BEB-47BA-8ACC-755448E5BC05}"/>
              </a:ext>
            </a:extLst>
          </p:cNvPr>
          <p:cNvGrpSpPr/>
          <p:nvPr/>
        </p:nvGrpSpPr>
        <p:grpSpPr>
          <a:xfrm rot="0">
            <a:off x="1293653" y="2888702"/>
            <a:ext cx="353645" cy="342178"/>
            <a:chOff x="-32568798" y="3232000"/>
            <a:chExt cx="291450" cy="282000"/>
          </a:xfrm>
        </p:grpSpPr>
        <p:sp>
          <p:nvSpPr>
            <p:cNvPr id="243" name="Google Shape;6886;p87">
              <a:extLst>
                <a:ext uri="{C13297BE-3E43-4A65-BB59-527F390E3293}">
                  <a16:creationId xmlns:a16="http://schemas.microsoft.com/office/drawing/2010/main" id="{2F993E9E-0F1A-4F42-941A-51849B0F1CAD}"/>
                </a:ext>
              </a:extLst>
            </p:cNvPr>
            <p:cNvSpPr/>
            <p:nvPr/>
          </p:nvSpPr>
          <p:spPr>
            <a:xfrm rot="0">
              <a:off x="-32545150" y="3232000"/>
              <a:ext cx="244175" cy="246550"/>
            </a:xfrm>
            <a:custGeom>
              <a:avLst/>
              <a:gdLst/>
              <a:ahLst/>
              <a:cxnLst/>
              <a:rect b="b" l="0" r="r" t="0"/>
              <a:pathLst>
                <a:path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4" name="Google Shape;6887;p87">
              <a:extLst>
                <a:ext uri="{F8095B17-9986-469B-A60F-86687C79FE2C}">
                  <a16:creationId xmlns:a16="http://schemas.microsoft.com/office/drawing/2010/main" id="{0E3A5D48-06D0-401D-8706-5CDF91174F1A}"/>
                </a:ext>
              </a:extLst>
            </p:cNvPr>
            <p:cNvSpPr/>
            <p:nvPr/>
          </p:nvSpPr>
          <p:spPr>
            <a:xfrm rot="0">
              <a:off x="-32568798" y="3392675"/>
              <a:ext cx="291450" cy="121325"/>
            </a:xfrm>
            <a:custGeom>
              <a:avLst/>
              <a:gdLst/>
              <a:ahLst/>
              <a:cxnLst/>
              <a:rect b="b" l="0" r="r" t="0"/>
              <a:pathLst>
                <a:path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5" name="Google Shape;6888;p87">
            <a:extLst>
              <a:ext uri="{163137E0-282F-4086-93AD-6B0646C0B456}">
                <a16:creationId xmlns:a16="http://schemas.microsoft.com/office/drawing/2010/main" id="{6581B959-997E-45B3-9DD9-136B7D5E0806}"/>
              </a:ext>
            </a:extLst>
          </p:cNvPr>
          <p:cNvGrpSpPr/>
          <p:nvPr/>
        </p:nvGrpSpPr>
        <p:grpSpPr>
          <a:xfrm rot="0">
            <a:off x="1293183" y="3353613"/>
            <a:ext cx="354586" cy="353645"/>
            <a:chOff x="-32569576" y="3586425"/>
            <a:chExt cx="292225" cy="291450"/>
          </a:xfrm>
        </p:grpSpPr>
        <p:sp>
          <p:nvSpPr>
            <p:cNvPr id="246" name="Google Shape;6889;p87">
              <a:extLst>
                <a:ext uri="{C0107123-6013-44D6-B6D7-CFD0F2BE45CF}">
                  <a16:creationId xmlns:a16="http://schemas.microsoft.com/office/drawing/2010/main" id="{9583308A-96F4-4E4E-A2AC-FB966C0ACEF1}"/>
                </a:ext>
              </a:extLst>
            </p:cNvPr>
            <p:cNvSpPr/>
            <p:nvPr/>
          </p:nvSpPr>
          <p:spPr>
            <a:xfrm rot="0">
              <a:off x="-32569576" y="3672275"/>
              <a:ext cx="292225" cy="205600"/>
            </a:xfrm>
            <a:custGeom>
              <a:avLst/>
              <a:gdLst/>
              <a:ahLst/>
              <a:cxnLst/>
              <a:rect b="b" l="0" r="r" t="0"/>
              <a:pathLst>
                <a:path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7" name="Google Shape;6890;p87">
              <a:extLst>
                <a:ext uri="{476E26E4-4F3B-4BCB-90B8-D3D5079B25C4}">
                  <a16:creationId xmlns:a16="http://schemas.microsoft.com/office/drawing/2010/main" id="{E8997963-B141-4129-93D0-718746E2CA49}"/>
                </a:ext>
              </a:extLst>
            </p:cNvPr>
            <p:cNvSpPr/>
            <p:nvPr/>
          </p:nvSpPr>
          <p:spPr>
            <a:xfrm rot="0">
              <a:off x="-32456952" y="3586425"/>
              <a:ext cx="68550" cy="69350"/>
            </a:xfrm>
            <a:custGeom>
              <a:avLst/>
              <a:gdLst/>
              <a:ahLst/>
              <a:cxnLst/>
              <a:rect b="b" l="0" r="r" t="0"/>
              <a:pathLst>
                <a:path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8" name="Google Shape;6891;p87">
            <a:extLst>
              <a:ext uri="{4CA9764D-E494-4B76-B59C-1DE71BA5DA27}">
                <a16:creationId xmlns:a16="http://schemas.microsoft.com/office/drawing/2010/main" id="{D6ED2FB2-DE2E-401B-B627-4DB3704D93C6}"/>
              </a:ext>
            </a:extLst>
          </p:cNvPr>
          <p:cNvGrpSpPr/>
          <p:nvPr/>
        </p:nvGrpSpPr>
        <p:grpSpPr>
          <a:xfrm rot="0">
            <a:off x="1284098" y="3818204"/>
            <a:ext cx="372756" cy="354342"/>
            <a:chOff x="-32576678" y="3944600"/>
            <a:chExt cx="307200" cy="292025"/>
          </a:xfrm>
        </p:grpSpPr>
        <p:sp>
          <p:nvSpPr>
            <p:cNvPr id="249" name="Google Shape;6892;p87">
              <a:extLst>
                <a:ext uri="{3D341876-538E-4459-9985-029EAC4CCD8D}">
                  <a16:creationId xmlns:a16="http://schemas.microsoft.com/office/drawing/2010/main" id="{40033122-3539-49DC-89CD-937F9DE77ACF}"/>
                </a:ext>
              </a:extLst>
            </p:cNvPr>
            <p:cNvSpPr/>
            <p:nvPr/>
          </p:nvSpPr>
          <p:spPr>
            <a:xfrm rot="0">
              <a:off x="-32482946" y="3944600"/>
              <a:ext cx="213475" cy="214650"/>
            </a:xfrm>
            <a:custGeom>
              <a:avLst/>
              <a:gdLst/>
              <a:ahLst/>
              <a:cxnLst/>
              <a:rect b="b" l="0" r="r" t="0"/>
              <a:pathLst>
                <a:path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0" name="Google Shape;6893;p87">
              <a:extLst>
                <a:ext uri="{6BFA3389-6B5F-45F1-B750-A7F2C2295BDD}">
                  <a16:creationId xmlns:a16="http://schemas.microsoft.com/office/drawing/2010/main" id="{4257AEFC-4EED-44BD-B689-7946F049C643}"/>
                </a:ext>
              </a:extLst>
            </p:cNvPr>
            <p:cNvSpPr/>
            <p:nvPr/>
          </p:nvSpPr>
          <p:spPr>
            <a:xfrm rot="0">
              <a:off x="-32576678" y="4020200"/>
              <a:ext cx="215850" cy="216425"/>
            </a:xfrm>
            <a:custGeom>
              <a:avLst/>
              <a:gdLst/>
              <a:ahLst/>
              <a:cxnLst/>
              <a:rect b="b" l="0" r="r" t="0"/>
              <a:pathLst>
                <a:path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1" name="Google Shape;6894;p87">
            <a:extLst>
              <a:ext uri="{5A01C8F0-6F1C-4E63-BA81-016AA316394D}">
                <a16:creationId xmlns:a16="http://schemas.microsoft.com/office/drawing/2010/main" id="{CF280F4B-ABF6-41D8-A400-6D8401F81669}"/>
              </a:ext>
            </a:extLst>
          </p:cNvPr>
          <p:cNvGrpSpPr/>
          <p:nvPr/>
        </p:nvGrpSpPr>
        <p:grpSpPr>
          <a:xfrm rot="0">
            <a:off x="3529065" y="2882500"/>
            <a:ext cx="354586" cy="354586"/>
            <a:chOff x="-30735198" y="3192625"/>
            <a:chExt cx="292225" cy="292225"/>
          </a:xfrm>
        </p:grpSpPr>
        <p:sp>
          <p:nvSpPr>
            <p:cNvPr id="252" name="Google Shape;6895;p87">
              <a:extLst>
                <a:ext uri="{CDA186AE-18DA-4E82-ABFA-25CD56107BC2}">
                  <a16:creationId xmlns:a16="http://schemas.microsoft.com/office/drawing/2010/main" id="{23AA4258-5685-4080-B32A-7A049C90A887}"/>
                </a:ext>
              </a:extLst>
            </p:cNvPr>
            <p:cNvSpPr/>
            <p:nvPr/>
          </p:nvSpPr>
          <p:spPr>
            <a:xfrm rot="0">
              <a:off x="-30665102" y="3192625"/>
              <a:ext cx="175650" cy="223700"/>
            </a:xfrm>
            <a:custGeom>
              <a:avLst/>
              <a:gdLst/>
              <a:ahLst/>
              <a:cxnLst/>
              <a:rect b="b" l="0" r="r" t="0"/>
              <a:pathLst>
                <a:path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3" name="Google Shape;6896;p87">
              <a:extLst>
                <a:ext uri="{BE38BE29-B073-487B-8907-62C85A64B382}">
                  <a16:creationId xmlns:a16="http://schemas.microsoft.com/office/drawing/2010/main" id="{C413365B-C595-4423-AE7C-F9730C3CFD54}"/>
                </a:ext>
              </a:extLst>
            </p:cNvPr>
            <p:cNvSpPr/>
            <p:nvPr/>
          </p:nvSpPr>
          <p:spPr>
            <a:xfrm rot="0">
              <a:off x="-30615474" y="3278475"/>
              <a:ext cx="52775" cy="51999"/>
            </a:xfrm>
            <a:custGeom>
              <a:avLst/>
              <a:gdLst/>
              <a:ahLst/>
              <a:cxnLst/>
              <a:rect b="b" l="0" r="r" t="0"/>
              <a:pathLst>
                <a:path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4" name="Google Shape;6897;p87">
              <a:extLst>
                <a:ext uri="{38F92B25-B38B-4C92-ABB1-F7BB03438876}">
                  <a16:creationId xmlns:a16="http://schemas.microsoft.com/office/drawing/2010/main" id="{CBFAA288-1B14-42FE-8DFC-7BCF56B6CB64}"/>
                </a:ext>
              </a:extLst>
            </p:cNvPr>
            <p:cNvSpPr/>
            <p:nvPr/>
          </p:nvSpPr>
          <p:spPr>
            <a:xfrm rot="0">
              <a:off x="-30528850" y="3296575"/>
              <a:ext cx="85875" cy="25250"/>
            </a:xfrm>
            <a:custGeom>
              <a:avLst/>
              <a:gdLst/>
              <a:ahLst/>
              <a:cxnLst/>
              <a:rect b="b" l="0" r="r" t="0"/>
              <a:pathLst>
                <a:path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5" name="Google Shape;6898;p87">
              <a:extLst>
                <a:ext uri="{4D992842-4DE5-4E14-8CB2-719F10F148B4}">
                  <a16:creationId xmlns:a16="http://schemas.microsoft.com/office/drawing/2010/main" id="{297DA52D-9855-4CF5-9A98-6223F6921792}"/>
                </a:ext>
              </a:extLst>
            </p:cNvPr>
            <p:cNvSpPr/>
            <p:nvPr/>
          </p:nvSpPr>
          <p:spPr>
            <a:xfrm rot="0">
              <a:off x="-30546178" y="3338325"/>
              <a:ext cx="85875" cy="26025"/>
            </a:xfrm>
            <a:custGeom>
              <a:avLst/>
              <a:gdLst/>
              <a:ahLst/>
              <a:cxnLst/>
              <a:rect b="b" l="0" r="r" t="0"/>
              <a:pathLst>
                <a:path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6" name="Google Shape;6899;p87">
              <a:extLst>
                <a:ext uri="{48E9AD03-250C-4344-9D8B-EB666AF2DC3A}">
                  <a16:creationId xmlns:a16="http://schemas.microsoft.com/office/drawing/2010/main" id="{1DD8C326-7B0B-449C-8261-99C0AF04A13B}"/>
                </a:ext>
              </a:extLst>
            </p:cNvPr>
            <p:cNvSpPr/>
            <p:nvPr/>
          </p:nvSpPr>
          <p:spPr>
            <a:xfrm rot="0">
              <a:off x="-30546178" y="3381650"/>
              <a:ext cx="67750" cy="26025"/>
            </a:xfrm>
            <a:custGeom>
              <a:avLst/>
              <a:gdLst/>
              <a:ahLst/>
              <a:cxnLst/>
              <a:rect b="b" l="0" r="r" t="0"/>
              <a:pathLst>
                <a:path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7" name="Google Shape;6900;p87">
              <a:extLst>
                <a:ext uri="{D70FC267-82E8-4DC3-A058-9E2A1D17983D}">
                  <a16:creationId xmlns:a16="http://schemas.microsoft.com/office/drawing/2010/main" id="{B8956C80-0B47-40AA-979A-D19EB6EE57E7}"/>
                </a:ext>
              </a:extLst>
            </p:cNvPr>
            <p:cNvSpPr/>
            <p:nvPr/>
          </p:nvSpPr>
          <p:spPr>
            <a:xfrm rot="0">
              <a:off x="-30546178" y="3424175"/>
              <a:ext cx="51225" cy="26025"/>
            </a:xfrm>
            <a:custGeom>
              <a:avLst/>
              <a:gdLst/>
              <a:ahLst/>
              <a:cxnLst/>
              <a:rect b="b" l="0" r="r" t="0"/>
              <a:pathLst>
                <a:path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8" name="Google Shape;6901;p87">
              <a:extLst>
                <a:ext uri="{B1B9AF99-F2AD-485E-8B8B-8FD2817EF665}">
                  <a16:creationId xmlns:a16="http://schemas.microsoft.com/office/drawing/2010/main" id="{B5DFF370-F8E1-4EE0-9212-FCE64FB9237E}"/>
                </a:ext>
              </a:extLst>
            </p:cNvPr>
            <p:cNvSpPr/>
            <p:nvPr/>
          </p:nvSpPr>
          <p:spPr>
            <a:xfrm rot="0">
              <a:off x="-30735198" y="3209325"/>
              <a:ext cx="174075" cy="275525"/>
            </a:xfrm>
            <a:custGeom>
              <a:avLst/>
              <a:gdLst/>
              <a:ahLst/>
              <a:cxnLst/>
              <a:rect b="b" l="0" r="r" t="0"/>
              <a:pathLst>
                <a:path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9" name="Google Shape;6902;p87">
            <a:extLst>
              <a:ext uri="{D4E0715F-5F83-4D8A-9EAA-560DC9EB9DA7}">
                <a16:creationId xmlns:a16="http://schemas.microsoft.com/office/drawing/2010/main" id="{996F8CB6-3FB0-4464-B9B5-C8CF4EC5F5E7}"/>
              </a:ext>
            </a:extLst>
          </p:cNvPr>
          <p:cNvGrpSpPr/>
          <p:nvPr/>
        </p:nvGrpSpPr>
        <p:grpSpPr>
          <a:xfrm rot="0">
            <a:off x="3529065" y="3353932"/>
            <a:ext cx="354586" cy="353008"/>
            <a:chOff x="-30735198" y="3552550"/>
            <a:chExt cx="292225" cy="290925"/>
          </a:xfrm>
        </p:grpSpPr>
        <p:sp>
          <p:nvSpPr>
            <p:cNvPr id="260" name="Google Shape;6903;p87">
              <a:extLst>
                <a:ext uri="{1AC1FFC6-8FDF-4DE0-BE83-CBAEADF13199}">
                  <a16:creationId xmlns:a16="http://schemas.microsoft.com/office/drawing/2010/main" id="{EE371E4B-6ADA-46B0-927E-A0AF2FC7F945}"/>
                </a:ext>
              </a:extLst>
            </p:cNvPr>
            <p:cNvSpPr/>
            <p:nvPr/>
          </p:nvSpPr>
          <p:spPr>
            <a:xfrm rot="0">
              <a:off x="-30613898" y="3655750"/>
              <a:ext cx="170925" cy="187725"/>
            </a:xfrm>
            <a:custGeom>
              <a:avLst/>
              <a:gdLst/>
              <a:ahLst/>
              <a:cxnLst/>
              <a:rect b="b" l="0" r="r" t="0"/>
              <a:pathLst>
                <a:path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1" name="Google Shape;6904;p87">
              <a:extLst>
                <a:ext uri="{10EC9A70-0B5B-4820-B105-ACA73FC4C072}">
                  <a16:creationId xmlns:a16="http://schemas.microsoft.com/office/drawing/2010/main" id="{8DE44066-27A6-4844-90D3-61F3426E1DA4}"/>
                </a:ext>
              </a:extLst>
            </p:cNvPr>
            <p:cNvSpPr/>
            <p:nvPr/>
          </p:nvSpPr>
          <p:spPr>
            <a:xfrm rot="0">
              <a:off x="-30735198" y="3552550"/>
              <a:ext cx="188275" cy="205075"/>
            </a:xfrm>
            <a:custGeom>
              <a:avLst/>
              <a:gdLst/>
              <a:ahLst/>
              <a:cxnLst/>
              <a:rect b="b" l="0" r="r" t="0"/>
              <a:pathLst>
                <a:path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2" name="Google Shape;6905;p87">
            <a:extLst>
              <a:ext uri="{1FAA5F33-A372-4576-8402-DD399540321B}">
                <a16:creationId xmlns:a16="http://schemas.microsoft.com/office/drawing/2010/main" id="{6B219A87-54FF-425D-88BF-CA877C6D33AC}"/>
              </a:ext>
            </a:extLst>
          </p:cNvPr>
          <p:cNvGrpSpPr/>
          <p:nvPr/>
        </p:nvGrpSpPr>
        <p:grpSpPr>
          <a:xfrm rot="0">
            <a:off x="3529065" y="3818554"/>
            <a:ext cx="354586" cy="353645"/>
            <a:chOff x="-30735198" y="3910925"/>
            <a:chExt cx="292225" cy="291450"/>
          </a:xfrm>
        </p:grpSpPr>
        <p:sp>
          <p:nvSpPr>
            <p:cNvPr id="263" name="Google Shape;6906;p87">
              <a:extLst>
                <a:ext uri="{FDBCB27C-12CF-49E9-9B13-4103A1A7252F}">
                  <a16:creationId xmlns:a16="http://schemas.microsoft.com/office/drawing/2010/main" id="{E3042FA3-ACFD-4C33-B16F-D66027926205}"/>
                </a:ext>
              </a:extLst>
            </p:cNvPr>
            <p:cNvSpPr/>
            <p:nvPr/>
          </p:nvSpPr>
          <p:spPr>
            <a:xfrm rot="0">
              <a:off x="-30683222" y="3962900"/>
              <a:ext cx="188275" cy="186700"/>
            </a:xfrm>
            <a:custGeom>
              <a:avLst/>
              <a:gdLst/>
              <a:ahLst/>
              <a:cxnLst/>
              <a:rect b="b" l="0" r="r" t="0"/>
              <a:pathLst>
                <a:path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4" name="Google Shape;6907;p87">
              <a:extLst>
                <a:ext uri="{C27A6AE9-A223-4069-9E80-B35D55E62EC0}">
                  <a16:creationId xmlns:a16="http://schemas.microsoft.com/office/drawing/2010/main" id="{597F6AB6-014A-4E26-A42B-F12B21E90090}"/>
                </a:ext>
              </a:extLst>
            </p:cNvPr>
            <p:cNvSpPr/>
            <p:nvPr/>
          </p:nvSpPr>
          <p:spPr>
            <a:xfrm rot="0">
              <a:off x="-30735198" y="3910925"/>
              <a:ext cx="292225" cy="291450"/>
            </a:xfrm>
            <a:custGeom>
              <a:avLst/>
              <a:gdLst/>
              <a:ahLst/>
              <a:cxnLst/>
              <a:rect b="b" l="0" r="r" t="0"/>
              <a:pathLst>
                <a:path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65" name="Google Shape;6908;p87">
            <a:extLst>
              <a:ext uri="{9D699843-D0A6-48AD-8D30-82F8D49AD7C5}">
                <a16:creationId xmlns:a16="http://schemas.microsoft.com/office/drawing/2010/main" id="{82D296D9-A20C-4424-B589-1B6081F6525D}"/>
              </a:ext>
            </a:extLst>
          </p:cNvPr>
          <p:cNvSpPr/>
          <p:nvPr/>
        </p:nvSpPr>
        <p:spPr>
          <a:xfrm rot="0">
            <a:off x="2632180" y="4275642"/>
            <a:ext cx="354586" cy="353645"/>
          </a:xfrm>
          <a:custGeom>
            <a:avLst/>
            <a:gdLst/>
            <a:ahLst/>
            <a:cxnLst/>
            <a:rect b="b" l="0" r="r" t="0"/>
            <a:pathLst>
              <a:path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66" name="Google Shape;6909;p87">
            <a:extLst>
              <a:ext uri="{8F560DD8-4B74-431C-8DE8-961CA6BFB8B4}">
                <a16:creationId xmlns:a16="http://schemas.microsoft.com/office/drawing/2010/main" id="{67914EF9-60A4-420C-81C3-B18D749D71F3}"/>
              </a:ext>
            </a:extLst>
          </p:cNvPr>
          <p:cNvGrpSpPr/>
          <p:nvPr/>
        </p:nvGrpSpPr>
        <p:grpSpPr>
          <a:xfrm rot="0">
            <a:off x="4882910" y="1531421"/>
            <a:ext cx="358971" cy="359224"/>
            <a:chOff x="-57956276" y="3197925"/>
            <a:chExt cx="319000" cy="319225"/>
          </a:xfrm>
        </p:grpSpPr>
        <p:sp>
          <p:nvSpPr>
            <p:cNvPr id="267" name="Google Shape;6910;p87">
              <a:extLst>
                <a:ext uri="{1B5CE969-D3D1-450B-8565-82558F339A9E}">
                  <a16:creationId xmlns:a16="http://schemas.microsoft.com/office/drawing/2010/main" id="{B2B8A837-89DF-4B56-8A8B-A384B49046CD}"/>
                </a:ext>
              </a:extLst>
            </p:cNvPr>
            <p:cNvSpPr/>
            <p:nvPr/>
          </p:nvSpPr>
          <p:spPr>
            <a:xfrm rot="0">
              <a:off x="-57940524" y="3353300"/>
              <a:ext cx="18149" cy="65400"/>
            </a:xfrm>
            <a:custGeom>
              <a:avLst/>
              <a:gdLst/>
              <a:ahLst/>
              <a:cxnLst/>
              <a:rect b="b" l="0" r="r" t="0"/>
              <a:pathLst>
                <a:path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8" name="Google Shape;6911;p87">
              <a:extLst>
                <a:ext uri="{7748CBC8-69EC-4ABF-978E-F16AA83B594C}">
                  <a16:creationId xmlns:a16="http://schemas.microsoft.com/office/drawing/2010/main" id="{1D6FE288-91AA-4ED1-8BB8-70F9EB702686}"/>
                </a:ext>
              </a:extLst>
            </p:cNvPr>
            <p:cNvSpPr/>
            <p:nvPr/>
          </p:nvSpPr>
          <p:spPr>
            <a:xfrm rot="0">
              <a:off x="-57679824" y="3353300"/>
              <a:ext cx="18925" cy="65400"/>
            </a:xfrm>
            <a:custGeom>
              <a:avLst/>
              <a:gdLst/>
              <a:ahLst/>
              <a:cxnLst/>
              <a:rect b="b" l="0" r="r" t="0"/>
              <a:pathLst>
                <a:path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9" name="Google Shape;6912;p87">
              <a:extLst>
                <a:ext uri="{4BFA219E-73D6-4B51-A211-0AB20ADD02DD}">
                  <a16:creationId xmlns:a16="http://schemas.microsoft.com/office/drawing/2010/main" id="{AEE818F0-B743-4188-9A79-FA0A291281C0}"/>
                </a:ext>
              </a:extLst>
            </p:cNvPr>
            <p:cNvSpPr/>
            <p:nvPr/>
          </p:nvSpPr>
          <p:spPr>
            <a:xfrm rot="0">
              <a:off x="-57956276" y="3255625"/>
              <a:ext cx="319000" cy="55175"/>
            </a:xfrm>
            <a:custGeom>
              <a:avLst/>
              <a:gdLst/>
              <a:ahLst/>
              <a:cxnLst/>
              <a:rect b="b" l="0" r="r" t="0"/>
              <a:pathLst>
                <a:path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0" name="Google Shape;6913;p87">
              <a:extLst>
                <a:ext uri="{FD6909E3-5CBB-4151-A29C-F0347A2023B7}">
                  <a16:creationId xmlns:a16="http://schemas.microsoft.com/office/drawing/2010/main" id="{97E101DD-B367-44E8-8ED4-34B331C7B526}"/>
                </a:ext>
              </a:extLst>
            </p:cNvPr>
            <p:cNvSpPr/>
            <p:nvPr/>
          </p:nvSpPr>
          <p:spPr>
            <a:xfrm rot="0">
              <a:off x="-57868048" y="3494275"/>
              <a:ext cx="18900" cy="22875"/>
            </a:xfrm>
            <a:custGeom>
              <a:avLst/>
              <a:gdLst/>
              <a:ahLst/>
              <a:cxnLst/>
              <a:rect b="b" l="0" r="r" t="0"/>
              <a:pathLst>
                <a:path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1" name="Google Shape;6914;p87">
              <a:extLst>
                <a:ext uri="{29269C9B-4950-4EF6-B87D-7C307484FF6E}">
                  <a16:creationId xmlns:a16="http://schemas.microsoft.com/office/drawing/2010/main" id="{FD4E8053-C39B-44EF-AA27-31C5E366A1FF}"/>
                </a:ext>
              </a:extLst>
            </p:cNvPr>
            <p:cNvSpPr/>
            <p:nvPr/>
          </p:nvSpPr>
          <p:spPr>
            <a:xfrm rot="0">
              <a:off x="-57755424" y="3494275"/>
              <a:ext cx="18125" cy="22875"/>
            </a:xfrm>
            <a:custGeom>
              <a:avLst/>
              <a:gdLst/>
              <a:ahLst/>
              <a:cxnLst/>
              <a:rect b="b" l="0" r="r" t="0"/>
              <a:pathLst>
                <a:path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2" name="Google Shape;6915;p87">
              <a:extLst>
                <a:ext uri="{075DD875-DF46-4A75-9003-33F6DD9077EE}">
                  <a16:creationId xmlns:a16="http://schemas.microsoft.com/office/drawing/2010/main" id="{510E4D03-8EC1-4887-8FB8-53C86E21BF8F}"/>
                </a:ext>
              </a:extLst>
            </p:cNvPr>
            <p:cNvSpPr/>
            <p:nvPr/>
          </p:nvSpPr>
          <p:spPr>
            <a:xfrm rot="0">
              <a:off x="-57903504" y="3329675"/>
              <a:ext cx="204800" cy="187475"/>
            </a:xfrm>
            <a:custGeom>
              <a:avLst/>
              <a:gdLst/>
              <a:ahLst/>
              <a:cxnLst/>
              <a:rect b="b" l="0" r="r" t="0"/>
              <a:pathLst>
                <a:path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3" name="Google Shape;6916;p87">
              <a:extLst>
                <a:ext uri="{206CF5F5-6B1B-459F-BA6F-D660318000FC}">
                  <a16:creationId xmlns:a16="http://schemas.microsoft.com/office/drawing/2010/main" id="{1847CAEA-A0AF-480A-94BB-56C9B43D8186}"/>
                </a:ext>
              </a:extLst>
            </p:cNvPr>
            <p:cNvSpPr/>
            <p:nvPr/>
          </p:nvSpPr>
          <p:spPr>
            <a:xfrm rot="0">
              <a:off x="-57860980" y="3197925"/>
              <a:ext cx="119750" cy="37250"/>
            </a:xfrm>
            <a:custGeom>
              <a:avLst/>
              <a:gdLst/>
              <a:ahLst/>
              <a:cxnLst/>
              <a:rect b="b" l="0" r="r" t="0"/>
              <a:pathLst>
                <a:path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4" name="Google Shape;6917;p87">
            <a:extLst>
              <a:ext uri="{F55C9CC8-2ABD-40FF-887C-A1CB42F65745}">
                <a16:creationId xmlns:a16="http://schemas.microsoft.com/office/drawing/2010/main" id="{ADCB424D-52A7-4F86-AFDA-67E2392D1041}"/>
              </a:ext>
            </a:extLst>
          </p:cNvPr>
          <p:cNvGrpSpPr/>
          <p:nvPr/>
        </p:nvGrpSpPr>
        <p:grpSpPr>
          <a:xfrm rot="0">
            <a:off x="4905064" y="1987846"/>
            <a:ext cx="314661" cy="358971"/>
            <a:chOff x="-57940524" y="3590375"/>
            <a:chExt cx="279625" cy="319000"/>
          </a:xfrm>
        </p:grpSpPr>
        <p:sp>
          <p:nvSpPr>
            <p:cNvPr id="275" name="Google Shape;6918;p87">
              <a:extLst>
                <a:ext uri="{75417BDD-01CF-40AB-81A6-451572347A85}">
                  <a16:creationId xmlns:a16="http://schemas.microsoft.com/office/drawing/2010/main" id="{AA138BC3-222B-42D1-8A3B-4200727A3512}"/>
                </a:ext>
              </a:extLst>
            </p:cNvPr>
            <p:cNvSpPr/>
            <p:nvPr/>
          </p:nvSpPr>
          <p:spPr>
            <a:xfrm rot="0">
              <a:off x="-57940524" y="3727425"/>
              <a:ext cx="18149" cy="63800"/>
            </a:xfrm>
            <a:custGeom>
              <a:avLst/>
              <a:gdLst/>
              <a:ahLst/>
              <a:cxnLst/>
              <a:rect b="b" l="0" r="r" t="0"/>
              <a:pathLst>
                <a:path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6" name="Google Shape;6919;p87">
              <a:extLst>
                <a:ext uri="{0AE8A65A-693E-4CC1-826B-A2A6EB9FC23B}">
                  <a16:creationId xmlns:a16="http://schemas.microsoft.com/office/drawing/2010/main" id="{8C9B132E-386C-47F3-B2F5-F6CFA89E3130}"/>
                </a:ext>
              </a:extLst>
            </p:cNvPr>
            <p:cNvSpPr/>
            <p:nvPr/>
          </p:nvSpPr>
          <p:spPr>
            <a:xfrm rot="0">
              <a:off x="-57904300" y="3686450"/>
              <a:ext cx="205600" cy="111075"/>
            </a:xfrm>
            <a:custGeom>
              <a:avLst/>
              <a:gdLst/>
              <a:ahLst/>
              <a:cxnLst/>
              <a:rect b="b" l="0" r="r" t="0"/>
              <a:pathLst>
                <a:path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7" name="Google Shape;6920;p87">
              <a:extLst>
                <a:ext uri="{46D3FB7A-AD19-4590-98E0-CC74CAF13408}">
                  <a16:creationId xmlns:a16="http://schemas.microsoft.com/office/drawing/2010/main" id="{A517E27C-9C56-40E6-9556-F032F53C5C9E}"/>
                </a:ext>
              </a:extLst>
            </p:cNvPr>
            <p:cNvSpPr/>
            <p:nvPr/>
          </p:nvSpPr>
          <p:spPr>
            <a:xfrm rot="0">
              <a:off x="-57903504" y="3590375"/>
              <a:ext cx="205575" cy="117375"/>
            </a:xfrm>
            <a:custGeom>
              <a:avLst/>
              <a:gdLst/>
              <a:ahLst/>
              <a:cxnLst/>
              <a:rect b="b" l="0" r="r" t="0"/>
              <a:pathLst>
                <a:path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8" name="Google Shape;6921;p87">
              <a:extLst>
                <a:ext uri="{C7D2F8A0-FF79-4419-BB4D-209532DA3FA3}">
                  <a16:creationId xmlns:a16="http://schemas.microsoft.com/office/drawing/2010/main" id="{4DB34E00-C569-4412-9D24-840777EC504D}"/>
                </a:ext>
              </a:extLst>
            </p:cNvPr>
            <p:cNvSpPr/>
            <p:nvPr/>
          </p:nvSpPr>
          <p:spPr>
            <a:xfrm rot="0">
              <a:off x="-57903504" y="3798700"/>
              <a:ext cx="204800" cy="110675"/>
            </a:xfrm>
            <a:custGeom>
              <a:avLst/>
              <a:gdLst/>
              <a:ahLst/>
              <a:cxnLst/>
              <a:rect b="b" l="0" r="r" t="0"/>
              <a:pathLst>
                <a:path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9" name="Google Shape;6922;p87">
              <a:extLst>
                <a:ext uri="{90C5BCE9-3B7F-4088-B073-BB62FC81317D}">
                  <a16:creationId xmlns:a16="http://schemas.microsoft.com/office/drawing/2010/main" id="{42314938-05F8-4CDF-876D-63C69BC9F9B1}"/>
                </a:ext>
              </a:extLst>
            </p:cNvPr>
            <p:cNvSpPr/>
            <p:nvPr/>
          </p:nvSpPr>
          <p:spPr>
            <a:xfrm rot="0">
              <a:off x="-57679824" y="372662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0" name="Google Shape;6923;p87">
            <a:extLst>
              <a:ext uri="{C2609DF8-7216-4D56-B516-8A925C63F4DC}">
                <a16:creationId xmlns:a16="http://schemas.microsoft.com/office/drawing/2010/main" id="{5051CE96-2966-41C0-853F-39C090B9402D}"/>
              </a:ext>
            </a:extLst>
          </p:cNvPr>
          <p:cNvGrpSpPr/>
          <p:nvPr/>
        </p:nvGrpSpPr>
        <p:grpSpPr>
          <a:xfrm rot="0">
            <a:off x="4875945" y="2429217"/>
            <a:ext cx="358099" cy="358999"/>
            <a:chOff x="-57959424" y="3982600"/>
            <a:chExt cx="318225" cy="319025"/>
          </a:xfrm>
        </p:grpSpPr>
        <p:sp>
          <p:nvSpPr>
            <p:cNvPr id="281" name="Google Shape;6924;p87">
              <a:extLst>
                <a:ext uri="{2FAEFB07-33FC-4ED1-9707-3A4B909CD184}">
                  <a16:creationId xmlns:a16="http://schemas.microsoft.com/office/drawing/2010/main" id="{ADB69719-39F9-481B-9650-36F7DD711BB6}"/>
                </a:ext>
              </a:extLst>
            </p:cNvPr>
            <p:cNvSpPr/>
            <p:nvPr/>
          </p:nvSpPr>
          <p:spPr>
            <a:xfrm rot="0">
              <a:off x="-57771972" y="4150375"/>
              <a:ext cx="17349" cy="18125"/>
            </a:xfrm>
            <a:custGeom>
              <a:avLst/>
              <a:gdLst/>
              <a:ahLst/>
              <a:cxnLst/>
              <a:rect b="b" l="0" r="r" t="0"/>
              <a:pathLst>
                <a:path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2" name="Google Shape;6925;p87">
              <a:extLst>
                <a:ext uri="{7BA1F5F8-59E3-4FC3-BDFC-31B68089DF97}">
                  <a16:creationId xmlns:a16="http://schemas.microsoft.com/office/drawing/2010/main" id="{BA8BD565-2966-4423-A3A1-930F20D7AF8F}"/>
                </a:ext>
              </a:extLst>
            </p:cNvPr>
            <p:cNvSpPr/>
            <p:nvPr/>
          </p:nvSpPr>
          <p:spPr>
            <a:xfrm rot="0">
              <a:off x="-57959424" y="3982600"/>
              <a:ext cx="318225" cy="130774"/>
            </a:xfrm>
            <a:custGeom>
              <a:avLst/>
              <a:gdLst/>
              <a:ahLst/>
              <a:cxnLst/>
              <a:rect b="b" l="0" r="r" t="0"/>
              <a:pathLst>
                <a:path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6926;p87">
              <a:extLst>
                <a:ext uri="{9403CD94-8490-4CFC-B413-7AC153394FA5}">
                  <a16:creationId xmlns:a16="http://schemas.microsoft.com/office/drawing/2010/main" id="{A1E16C75-63B4-4960-AB81-2AB5D6DF2400}"/>
                </a:ext>
              </a:extLst>
            </p:cNvPr>
            <p:cNvSpPr/>
            <p:nvPr/>
          </p:nvSpPr>
          <p:spPr>
            <a:xfrm rot="0">
              <a:off x="-57903504" y="4125950"/>
              <a:ext cx="204800" cy="175675"/>
            </a:xfrm>
            <a:custGeom>
              <a:avLst/>
              <a:gdLst/>
              <a:ahLst/>
              <a:cxnLst/>
              <a:rect b="b" l="0" r="r" t="0"/>
              <a:pathLst>
                <a:path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4" name="Google Shape;6927;p87">
              <a:extLst>
                <a:ext uri="{C468EC0D-85C2-41EA-B262-15AA3626601E}">
                  <a16:creationId xmlns:a16="http://schemas.microsoft.com/office/drawing/2010/main" id="{D1206916-3ECC-412B-A3A1-16243A4B8FB8}"/>
                </a:ext>
              </a:extLst>
            </p:cNvPr>
            <p:cNvSpPr/>
            <p:nvPr/>
          </p:nvSpPr>
          <p:spPr>
            <a:xfrm rot="0">
              <a:off x="-57835776" y="4113349"/>
              <a:ext cx="138649" cy="70125"/>
            </a:xfrm>
            <a:custGeom>
              <a:avLst/>
              <a:gdLst/>
              <a:ahLst/>
              <a:cxnLst/>
              <a:rect b="b" l="0" r="r" t="0"/>
              <a:pathLst>
                <a:path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5" name="Google Shape;6928;p87">
            <a:extLst>
              <a:ext uri="{A49D24A4-1F83-4637-81D5-77E9EA9B1232}">
                <a16:creationId xmlns:a16="http://schemas.microsoft.com/office/drawing/2010/main" id="{57E19B15-E082-4813-B5EC-AE0D699B047D}"/>
              </a:ext>
            </a:extLst>
          </p:cNvPr>
          <p:cNvGrpSpPr/>
          <p:nvPr/>
        </p:nvGrpSpPr>
        <p:grpSpPr>
          <a:xfrm rot="0">
            <a:off x="7076112" y="1532546"/>
            <a:ext cx="357226" cy="357226"/>
            <a:chOff x="-55987228" y="3198925"/>
            <a:chExt cx="317450" cy="317450"/>
          </a:xfrm>
        </p:grpSpPr>
        <p:sp>
          <p:nvSpPr>
            <p:cNvPr id="286" name="Google Shape;6929;p87">
              <a:extLst>
                <a:ext uri="{BEE38F27-E89B-40AE-BD5C-096D2CEB9A83}">
                  <a16:creationId xmlns:a16="http://schemas.microsoft.com/office/drawing/2010/main" id="{D3CD79CD-665E-4D83-9628-6E19EE488E5B}"/>
                </a:ext>
              </a:extLst>
            </p:cNvPr>
            <p:cNvSpPr/>
            <p:nvPr/>
          </p:nvSpPr>
          <p:spPr>
            <a:xfrm rot="0">
              <a:off x="-55987228" y="3261925"/>
              <a:ext cx="173300" cy="198500"/>
            </a:xfrm>
            <a:custGeom>
              <a:avLst/>
              <a:gdLst/>
              <a:ahLst/>
              <a:cxnLst/>
              <a:rect b="b" l="0" r="r" t="0"/>
              <a:pathLst>
                <a:path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7" name="Google Shape;6930;p87">
              <a:extLst>
                <a:ext uri="{08BBD3CA-CC70-464F-A2F7-DD60EABF5BD8}">
                  <a16:creationId xmlns:a16="http://schemas.microsoft.com/office/drawing/2010/main" id="{7E16AA65-9822-4715-B586-5A10E5D53EF4}"/>
                </a:ext>
              </a:extLst>
            </p:cNvPr>
            <p:cNvSpPr/>
            <p:nvPr/>
          </p:nvSpPr>
          <p:spPr>
            <a:xfrm rot="0">
              <a:off x="-55837580" y="3198925"/>
              <a:ext cx="167800" cy="298525"/>
            </a:xfrm>
            <a:custGeom>
              <a:avLst/>
              <a:gdLst/>
              <a:ahLst/>
              <a:cxnLst/>
              <a:rect b="b" l="0" r="r" t="0"/>
              <a:pathLst>
                <a:path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8" name="Google Shape;6931;p87">
              <a:extLst>
                <a:ext uri="{AC328D4D-BE30-4AF8-81A2-F5CABDDCC5FE}">
                  <a16:creationId xmlns:a16="http://schemas.microsoft.com/office/drawing/2010/main" id="{9C6C2C9D-304F-4F24-A8A7-DF4384E06CB1}"/>
                </a:ext>
              </a:extLst>
            </p:cNvPr>
            <p:cNvSpPr/>
            <p:nvPr/>
          </p:nvSpPr>
          <p:spPr>
            <a:xfrm rot="0">
              <a:off x="-55931300" y="3435200"/>
              <a:ext cx="194575" cy="81175"/>
            </a:xfrm>
            <a:custGeom>
              <a:avLst/>
              <a:gdLst/>
              <a:ahLst/>
              <a:cxnLst/>
              <a:rect b="b" l="0" r="r" t="0"/>
              <a:pathLst>
                <a:path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6932;p87">
              <a:extLst>
                <a:ext uri="{AF263E7C-A454-44F9-B138-FCD75918E2F0}">
                  <a16:creationId xmlns:a16="http://schemas.microsoft.com/office/drawing/2010/main" id="{50D939A9-A6A0-4C34-A93F-DACA7DE22FC5}"/>
                </a:ext>
              </a:extLst>
            </p:cNvPr>
            <p:cNvSpPr/>
            <p:nvPr/>
          </p:nvSpPr>
          <p:spPr>
            <a:xfrm rot="0">
              <a:off x="-55927348" y="3202850"/>
              <a:ext cx="70900" cy="71199"/>
            </a:xfrm>
            <a:custGeom>
              <a:avLst/>
              <a:gdLst/>
              <a:ahLst/>
              <a:cxnLst/>
              <a:rect b="b" l="0" r="r" t="0"/>
              <a:pathLst>
                <a:path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0" name="Google Shape;6933;p87">
            <a:extLst>
              <a:ext uri="{8E4041A8-6491-460B-9375-AC086B1F2B05}">
                <a16:creationId xmlns:a16="http://schemas.microsoft.com/office/drawing/2010/main" id="{F3F966AE-9BD6-440D-86CA-EA572578861C}"/>
              </a:ext>
            </a:extLst>
          </p:cNvPr>
          <p:cNvGrpSpPr/>
          <p:nvPr/>
        </p:nvGrpSpPr>
        <p:grpSpPr>
          <a:xfrm rot="0">
            <a:off x="7076112" y="1988578"/>
            <a:ext cx="357226" cy="357367"/>
            <a:chOff x="-55987228" y="3591025"/>
            <a:chExt cx="317450" cy="317575"/>
          </a:xfrm>
        </p:grpSpPr>
        <p:sp>
          <p:nvSpPr>
            <p:cNvPr id="291" name="Google Shape;6934;p87">
              <a:extLst>
                <a:ext uri="{08AFD01C-C855-4596-92EC-709BB2834212}">
                  <a16:creationId xmlns:a16="http://schemas.microsoft.com/office/drawing/2010/main" id="{D0F64CE6-1672-43F3-9CC2-E88DD14C2068}"/>
                </a:ext>
              </a:extLst>
            </p:cNvPr>
            <p:cNvSpPr/>
            <p:nvPr/>
          </p:nvSpPr>
          <p:spPr>
            <a:xfrm rot="0">
              <a:off x="-55950196" y="3740025"/>
              <a:ext cx="204800" cy="168574"/>
            </a:xfrm>
            <a:custGeom>
              <a:avLst/>
              <a:gdLst/>
              <a:ahLst/>
              <a:cxnLst/>
              <a:rect b="b" l="0" r="r" t="0"/>
              <a:pathLst>
                <a:path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2" name="Google Shape;6935;p87">
              <a:extLst>
                <a:ext uri="{FA62DA88-9EAE-4CA8-8DEB-B26357E70FA1}">
                  <a16:creationId xmlns:a16="http://schemas.microsoft.com/office/drawing/2010/main" id="{E44A3F72-5010-4D58-A86F-235BC8833838}"/>
                </a:ext>
              </a:extLst>
            </p:cNvPr>
            <p:cNvSpPr/>
            <p:nvPr/>
          </p:nvSpPr>
          <p:spPr>
            <a:xfrm rot="0">
              <a:off x="-55967524" y="3591025"/>
              <a:ext cx="297750" cy="131700"/>
            </a:xfrm>
            <a:custGeom>
              <a:avLst/>
              <a:gdLst/>
              <a:ahLst/>
              <a:cxnLst/>
              <a:rect b="b" l="0" r="r" t="0"/>
              <a:pathLst>
                <a:path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3" name="Google Shape;6936;p87">
              <a:extLst>
                <a:ext uri="{14FA78E5-0856-4E23-87E4-258F4035C78A}">
                  <a16:creationId xmlns:a16="http://schemas.microsoft.com/office/drawing/2010/main" id="{B68C52BC-52DD-47AF-9FB9-5A424475ACF9}"/>
                </a:ext>
              </a:extLst>
            </p:cNvPr>
            <p:cNvSpPr/>
            <p:nvPr/>
          </p:nvSpPr>
          <p:spPr>
            <a:xfrm rot="0">
              <a:off x="-55875376" y="3703000"/>
              <a:ext cx="55950" cy="17349"/>
            </a:xfrm>
            <a:custGeom>
              <a:avLst/>
              <a:gdLst/>
              <a:ahLst/>
              <a:cxnLst/>
              <a:rect b="b" l="0" r="r" t="0"/>
              <a:pathLst>
                <a:path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4" name="Google Shape;6937;p87">
              <a:extLst>
                <a:ext uri="{A0F6BD0F-6098-467C-98AB-E7949C7598C6}">
                  <a16:creationId xmlns:a16="http://schemas.microsoft.com/office/drawing/2010/main" id="{A206E499-1034-4A2A-B352-7EF1A8890D29}"/>
                </a:ext>
              </a:extLst>
            </p:cNvPr>
            <p:cNvSpPr/>
            <p:nvPr/>
          </p:nvSpPr>
          <p:spPr>
            <a:xfrm rot="0">
              <a:off x="-55987228" y="3746324"/>
              <a:ext cx="18149" cy="63825"/>
            </a:xfrm>
            <a:custGeom>
              <a:avLst/>
              <a:gdLst/>
              <a:ahLst/>
              <a:cxnLst/>
              <a:rect b="b" l="0" r="r" t="0"/>
              <a:pathLst>
                <a:path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5" name="Google Shape;6938;p87">
              <a:extLst>
                <a:ext uri="{841D0821-8918-4F38-ACFC-9A9A6F9BD3E4}">
                  <a16:creationId xmlns:a16="http://schemas.microsoft.com/office/drawing/2010/main" id="{2A6940E8-AA91-42E5-9DD7-A252D96F4949}"/>
                </a:ext>
              </a:extLst>
            </p:cNvPr>
            <p:cNvSpPr/>
            <p:nvPr/>
          </p:nvSpPr>
          <p:spPr>
            <a:xfrm rot="0">
              <a:off x="-55725724" y="374552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6" name="Google Shape;6939;p87">
            <a:extLst>
              <a:ext uri="{D72242BB-6A87-49CA-A036-9A51791A71AF}">
                <a16:creationId xmlns:a16="http://schemas.microsoft.com/office/drawing/2010/main" id="{CF679AD6-B6E6-4705-8E18-10032735D645}"/>
              </a:ext>
            </a:extLst>
          </p:cNvPr>
          <p:cNvGrpSpPr/>
          <p:nvPr/>
        </p:nvGrpSpPr>
        <p:grpSpPr>
          <a:xfrm rot="0">
            <a:off x="7090027" y="2429217"/>
            <a:ext cx="358999" cy="358999"/>
            <a:chOff x="-55988796" y="3982600"/>
            <a:chExt cx="319025" cy="319025"/>
          </a:xfrm>
        </p:grpSpPr>
        <p:sp>
          <p:nvSpPr>
            <p:cNvPr id="297" name="Google Shape;6940;p87">
              <a:extLst>
                <a:ext uri="{193EA49B-744D-416E-9B57-4C2AA3B7FAF0}">
                  <a16:creationId xmlns:a16="http://schemas.microsoft.com/office/drawing/2010/main" id="{9AE23C45-E052-4159-ABE2-FC09CCB8A55D}"/>
                </a:ext>
              </a:extLst>
            </p:cNvPr>
            <p:cNvSpPr/>
            <p:nvPr/>
          </p:nvSpPr>
          <p:spPr>
            <a:xfrm rot="0">
              <a:off x="-55791872" y="3982600"/>
              <a:ext cx="102400" cy="102425"/>
            </a:xfrm>
            <a:custGeom>
              <a:avLst/>
              <a:gdLst/>
              <a:ahLst/>
              <a:cxnLst/>
              <a:rect b="b" l="0" r="r" t="0"/>
              <a:pathLst>
                <a:path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6941;p87">
              <a:extLst>
                <a:ext uri="{49CAF6C0-4988-4B61-AA6F-FC8A68B8D04F}">
                  <a16:creationId xmlns:a16="http://schemas.microsoft.com/office/drawing/2010/main" id="{632431CD-B5F5-44EC-9881-0D6949951CBB}"/>
                </a:ext>
              </a:extLst>
            </p:cNvPr>
            <p:cNvSpPr/>
            <p:nvPr/>
          </p:nvSpPr>
          <p:spPr>
            <a:xfrm rot="0">
              <a:off x="-55969100" y="3982600"/>
              <a:ext cx="102400" cy="102425"/>
            </a:xfrm>
            <a:custGeom>
              <a:avLst/>
              <a:gdLst/>
              <a:ahLst/>
              <a:cxnLst/>
              <a:rect b="b" l="0" r="r" t="0"/>
              <a:pathLst>
                <a:path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9" name="Google Shape;6942;p87">
              <a:extLst>
                <a:ext uri="{6E3B1C0C-2B2C-4CFD-8802-BF1D61FBEF46}">
                  <a16:creationId xmlns:a16="http://schemas.microsoft.com/office/drawing/2010/main" id="{B4BE3285-22BD-4B91-ADBA-90651A125CAB}"/>
                </a:ext>
              </a:extLst>
            </p:cNvPr>
            <p:cNvSpPr/>
            <p:nvPr/>
          </p:nvSpPr>
          <p:spPr>
            <a:xfrm rot="0">
              <a:off x="-55819452" y="4021200"/>
              <a:ext cx="92950" cy="92175"/>
            </a:xfrm>
            <a:custGeom>
              <a:avLst/>
              <a:gdLst/>
              <a:ahLst/>
              <a:cxnLst/>
              <a:rect b="b" l="0" r="r" t="0"/>
              <a:pathLst>
                <a:path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0" name="Google Shape;6943;p87">
              <a:extLst>
                <a:ext uri="{BC892B40-097B-4836-88CF-91E3DEC03EA2}">
                  <a16:creationId xmlns:a16="http://schemas.microsoft.com/office/drawing/2010/main" id="{C387FBC2-9012-4778-88CB-E974F6AD291E}"/>
                </a:ext>
              </a:extLst>
            </p:cNvPr>
            <p:cNvSpPr/>
            <p:nvPr/>
          </p:nvSpPr>
          <p:spPr>
            <a:xfrm rot="0">
              <a:off x="-55930500" y="4021200"/>
              <a:ext cx="92950" cy="92175"/>
            </a:xfrm>
            <a:custGeom>
              <a:avLst/>
              <a:gdLst/>
              <a:ahLst/>
              <a:cxnLst/>
              <a:rect b="b" l="0" r="r" t="0"/>
              <a:pathLst>
                <a:path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1" name="Google Shape;6944;p87">
              <a:extLst>
                <a:ext uri="{F8E052E3-6C06-403B-AFD6-9F21449839F2}">
                  <a16:creationId xmlns:a16="http://schemas.microsoft.com/office/drawing/2010/main" id="{1C1833B7-5EE5-45FB-B3BA-F29328339A18}"/>
                </a:ext>
              </a:extLst>
            </p:cNvPr>
            <p:cNvSpPr/>
            <p:nvPr/>
          </p:nvSpPr>
          <p:spPr>
            <a:xfrm rot="0">
              <a:off x="-55988796" y="4086575"/>
              <a:ext cx="319025" cy="215050"/>
            </a:xfrm>
            <a:custGeom>
              <a:avLst/>
              <a:gdLst/>
              <a:ahLst/>
              <a:cxnLst/>
              <a:rect b="b" l="0" r="r" t="0"/>
              <a:pathLst>
                <a:path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2" name="Google Shape;6945;p87">
            <a:extLst>
              <a:ext uri="{B37AC1BA-3BCC-40F6-A77E-DBC386B96C44}">
                <a16:creationId xmlns:a16="http://schemas.microsoft.com/office/drawing/2010/main" id="{D462E7CA-C00E-4DEB-832C-78BCFAAF47C7}"/>
              </a:ext>
            </a:extLst>
          </p:cNvPr>
          <p:cNvGrpSpPr/>
          <p:nvPr/>
        </p:nvGrpSpPr>
        <p:grpSpPr>
          <a:xfrm rot="0">
            <a:off x="5748546" y="2887174"/>
            <a:ext cx="356326" cy="358971"/>
            <a:chOff x="-54026020" y="3192625"/>
            <a:chExt cx="316650" cy="319000"/>
          </a:xfrm>
        </p:grpSpPr>
        <p:sp>
          <p:nvSpPr>
            <p:cNvPr id="303" name="Google Shape;6946;p87">
              <a:extLst>
                <a:ext uri="{D018C292-3E28-41D3-991E-AF8AFA8EBEA5}">
                  <a16:creationId xmlns:a16="http://schemas.microsoft.com/office/drawing/2010/main" id="{08868BA7-22B0-484D-9B05-02CEADD79D6B}"/>
                </a:ext>
              </a:extLst>
            </p:cNvPr>
            <p:cNvSpPr/>
            <p:nvPr/>
          </p:nvSpPr>
          <p:spPr>
            <a:xfrm rot="0">
              <a:off x="-54026020" y="3312350"/>
              <a:ext cx="18125" cy="63800"/>
            </a:xfrm>
            <a:custGeom>
              <a:avLst/>
              <a:gdLst/>
              <a:ahLst/>
              <a:cxnLst/>
              <a:rect b="b" l="0" r="r" t="0"/>
              <a:pathLst>
                <a:path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4" name="Google Shape;6947;p87">
              <a:extLst>
                <a:ext uri="{3153A763-75B3-4FC9-AF82-1E55E97D52E0}">
                  <a16:creationId xmlns:a16="http://schemas.microsoft.com/office/drawing/2010/main" id="{3BB3DE2A-573D-4DC4-BBB4-AC2C074A5859}"/>
                </a:ext>
              </a:extLst>
            </p:cNvPr>
            <p:cNvSpPr/>
            <p:nvPr/>
          </p:nvSpPr>
          <p:spPr>
            <a:xfrm rot="0">
              <a:off x="-53890556" y="3192625"/>
              <a:ext cx="125250" cy="56725"/>
            </a:xfrm>
            <a:custGeom>
              <a:avLst/>
              <a:gdLst/>
              <a:ahLst/>
              <a:cxnLst/>
              <a:rect b="b" l="0" r="r" t="0"/>
              <a:pathLst>
                <a:path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5" name="Google Shape;6948;p87">
              <a:extLst>
                <a:ext uri="{782283A3-55B1-48BF-A346-C63A3174D866}">
                  <a16:creationId xmlns:a16="http://schemas.microsoft.com/office/drawing/2010/main" id="{8AF82A2F-E472-4053-B71E-A34F8F47E646}"/>
                </a:ext>
              </a:extLst>
            </p:cNvPr>
            <p:cNvSpPr/>
            <p:nvPr/>
          </p:nvSpPr>
          <p:spPr>
            <a:xfrm rot="0">
              <a:off x="-53839380" y="3306025"/>
              <a:ext cx="55175" cy="55175"/>
            </a:xfrm>
            <a:custGeom>
              <a:avLst/>
              <a:gdLst/>
              <a:ahLst/>
              <a:cxnLst/>
              <a:rect b="b" l="0" r="r" t="0"/>
              <a:pathLst>
                <a:path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6" name="Google Shape;6949;p87">
              <a:extLst>
                <a:ext uri="{D8F00A55-82B7-4ABA-86A3-64C11640A963}">
                  <a16:creationId xmlns:a16="http://schemas.microsoft.com/office/drawing/2010/main" id="{4CD895AF-906B-404D-BFC3-0804B9EBBB3B}"/>
                </a:ext>
              </a:extLst>
            </p:cNvPr>
            <p:cNvSpPr/>
            <p:nvPr/>
          </p:nvSpPr>
          <p:spPr>
            <a:xfrm rot="0">
              <a:off x="-53950420" y="3306025"/>
              <a:ext cx="55150" cy="55175"/>
            </a:xfrm>
            <a:custGeom>
              <a:avLst/>
              <a:gdLst/>
              <a:ahLst/>
              <a:cxnLst/>
              <a:rect b="b" l="0" r="r" t="0"/>
              <a:pathLst>
                <a:path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7" name="Google Shape;6950;p87">
              <a:extLst>
                <a:ext uri="{9B10CBC5-500A-4004-9B90-488ECDB3255A}">
                  <a16:creationId xmlns:a16="http://schemas.microsoft.com/office/drawing/2010/main" id="{4FB53B40-8644-46B8-893F-EA721047B4A4}"/>
                </a:ext>
              </a:extLst>
            </p:cNvPr>
            <p:cNvSpPr/>
            <p:nvPr/>
          </p:nvSpPr>
          <p:spPr>
            <a:xfrm rot="0">
              <a:off x="-53985076" y="3400950"/>
              <a:ext cx="236300" cy="110675"/>
            </a:xfrm>
            <a:custGeom>
              <a:avLst/>
              <a:gdLst/>
              <a:ahLst/>
              <a:cxnLst/>
              <a:rect b="b" l="0" r="r" t="0"/>
              <a:pathLst>
                <a:path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8" name="Google Shape;6951;p87">
              <a:extLst>
                <a:ext uri="{5A1CA581-BCD3-4A83-9FA2-DB1A56E7FAA0}">
                  <a16:creationId xmlns:a16="http://schemas.microsoft.com/office/drawing/2010/main" id="{C1F732AC-EA2C-49B1-A508-4F55DB55EB24}"/>
                </a:ext>
              </a:extLst>
            </p:cNvPr>
            <p:cNvSpPr/>
            <p:nvPr/>
          </p:nvSpPr>
          <p:spPr>
            <a:xfrm rot="0">
              <a:off x="-53986652" y="3342275"/>
              <a:ext cx="241024" cy="55150"/>
            </a:xfrm>
            <a:custGeom>
              <a:avLst/>
              <a:gdLst/>
              <a:ahLst/>
              <a:cxnLst/>
              <a:rect b="b" l="0" r="r" t="0"/>
              <a:pathLst>
                <a:path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6952;p87">
              <a:extLst>
                <a:ext uri="{E4BBD8A3-8DE7-48C4-ADD8-870F8318B763}">
                  <a16:creationId xmlns:a16="http://schemas.microsoft.com/office/drawing/2010/main" id="{1DAF7252-49F6-41AF-AB2A-57864CF80324}"/>
                </a:ext>
              </a:extLst>
            </p:cNvPr>
            <p:cNvSpPr/>
            <p:nvPr/>
          </p:nvSpPr>
          <p:spPr>
            <a:xfrm rot="0">
              <a:off x="-53988996" y="3199700"/>
              <a:ext cx="241800" cy="123700"/>
            </a:xfrm>
            <a:custGeom>
              <a:avLst/>
              <a:gdLst/>
              <a:ahLst/>
              <a:cxnLst/>
              <a:rect b="b" l="0" r="r" t="0"/>
              <a:pathLst>
                <a:path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6953;p87">
              <a:extLst>
                <a:ext uri="{2139FD28-1219-4593-8032-D8314274E73B}">
                  <a16:creationId xmlns:a16="http://schemas.microsoft.com/office/drawing/2010/main" id="{35AAAB19-6BF6-447F-A6DC-067B5915E674}"/>
                </a:ext>
              </a:extLst>
            </p:cNvPr>
            <p:cNvSpPr/>
            <p:nvPr/>
          </p:nvSpPr>
          <p:spPr>
            <a:xfrm rot="0">
              <a:off x="-53728304" y="3310775"/>
              <a:ext cx="18925" cy="64600"/>
            </a:xfrm>
            <a:custGeom>
              <a:avLst/>
              <a:gdLst/>
              <a:ahLst/>
              <a:cxnLst/>
              <a:rect b="b" l="0" r="r" t="0"/>
              <a:pathLst>
                <a:path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1" name="Google Shape;6954;p87">
            <a:extLst>
              <a:ext uri="{2C7FBD32-92A5-4E6D-BACB-E66D1D21D39D}">
                <a16:creationId xmlns:a16="http://schemas.microsoft.com/office/drawing/2010/main" id="{10C95FB7-D2BA-4E96-92E6-6EA07C9528D7}"/>
              </a:ext>
            </a:extLst>
          </p:cNvPr>
          <p:cNvGrpSpPr/>
          <p:nvPr/>
        </p:nvGrpSpPr>
        <p:grpSpPr>
          <a:xfrm rot="0">
            <a:off x="5768492" y="3358148"/>
            <a:ext cx="316434" cy="358099"/>
            <a:chOff x="-54007924" y="3584850"/>
            <a:chExt cx="281199" cy="318225"/>
          </a:xfrm>
        </p:grpSpPr>
        <p:sp>
          <p:nvSpPr>
            <p:cNvPr id="312" name="Google Shape;6955;p87">
              <a:extLst>
                <a:ext uri="{C5461A55-9B36-4D51-879C-87CF12640A2E}">
                  <a16:creationId xmlns:a16="http://schemas.microsoft.com/office/drawing/2010/main" id="{D58B142A-CA5B-4411-9682-EC2234AA51E7}"/>
                </a:ext>
              </a:extLst>
            </p:cNvPr>
            <p:cNvSpPr/>
            <p:nvPr/>
          </p:nvSpPr>
          <p:spPr>
            <a:xfrm rot="0">
              <a:off x="-53943328" y="3716375"/>
              <a:ext cx="151250" cy="18950"/>
            </a:xfrm>
            <a:custGeom>
              <a:avLst/>
              <a:gdLst/>
              <a:ahLst/>
              <a:cxnLst/>
              <a:rect b="b" l="0" r="r" t="0"/>
              <a:pathLst>
                <a:path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6956;p87">
              <a:extLst>
                <a:ext uri="{4268B2A2-7825-4113-A1BB-1E12768AEA41}">
                  <a16:creationId xmlns:a16="http://schemas.microsoft.com/office/drawing/2010/main" id="{A9CA1BEB-AF0C-4C2D-9FEE-7CE62A6A7FA6}"/>
                </a:ext>
              </a:extLst>
            </p:cNvPr>
            <p:cNvSpPr/>
            <p:nvPr/>
          </p:nvSpPr>
          <p:spPr>
            <a:xfrm rot="0">
              <a:off x="-53970100" y="3679375"/>
              <a:ext cx="205575" cy="18125"/>
            </a:xfrm>
            <a:custGeom>
              <a:avLst/>
              <a:gdLst/>
              <a:ahLst/>
              <a:cxnLst/>
              <a:rect b="b" l="0" r="r" t="0"/>
              <a:pathLst>
                <a:path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6957;p87">
              <a:extLst>
                <a:ext uri="{7103337B-E9A0-4541-A5B4-E651498AB67C}">
                  <a16:creationId xmlns:a16="http://schemas.microsoft.com/office/drawing/2010/main" id="{46D4696D-CBE0-4A06-96ED-8A9723FB5250}"/>
                </a:ext>
              </a:extLst>
            </p:cNvPr>
            <p:cNvSpPr/>
            <p:nvPr/>
          </p:nvSpPr>
          <p:spPr>
            <a:xfrm rot="0">
              <a:off x="-53970100" y="3715600"/>
              <a:ext cx="204800" cy="187475"/>
            </a:xfrm>
            <a:custGeom>
              <a:avLst/>
              <a:gdLst/>
              <a:ahLst/>
              <a:cxnLst/>
              <a:rect b="b" l="0" r="r" t="0"/>
              <a:pathLst>
                <a:path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5" name="Google Shape;6958;p87">
              <a:extLst>
                <a:ext uri="{CA5E3F6A-30A8-4003-A1CB-7A5BCC34C23F}">
                  <a16:creationId xmlns:a16="http://schemas.microsoft.com/office/drawing/2010/main" id="{460B3626-FA32-4D27-811E-A3344AC9B94B}"/>
                </a:ext>
              </a:extLst>
            </p:cNvPr>
            <p:cNvSpPr/>
            <p:nvPr/>
          </p:nvSpPr>
          <p:spPr>
            <a:xfrm rot="0">
              <a:off x="-54007120" y="3584850"/>
              <a:ext cx="278824" cy="74850"/>
            </a:xfrm>
            <a:custGeom>
              <a:avLst/>
              <a:gdLst/>
              <a:ahLst/>
              <a:cxnLst/>
              <a:rect b="b" l="0" r="r" t="0"/>
              <a:pathLst>
                <a:path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6" name="Google Shape;6959;p87">
              <a:extLst>
                <a:ext uri="{166BC0A2-2BBF-40F8-ABBD-773B739EC071}">
                  <a16:creationId xmlns:a16="http://schemas.microsoft.com/office/drawing/2010/main" id="{5EF5E61D-3CA7-4130-BD13-AE4BC0ADBB11}"/>
                </a:ext>
              </a:extLst>
            </p:cNvPr>
            <p:cNvSpPr/>
            <p:nvPr/>
          </p:nvSpPr>
          <p:spPr>
            <a:xfrm rot="0">
              <a:off x="-54007924" y="3740025"/>
              <a:ext cx="18925" cy="64600"/>
            </a:xfrm>
            <a:custGeom>
              <a:avLst/>
              <a:gdLst/>
              <a:ahLst/>
              <a:cxnLst/>
              <a:rect b="b" l="0" r="r" t="0"/>
              <a:pathLst>
                <a:path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6960;p87">
              <a:extLst>
                <a:ext uri="{B16166FB-ECF7-487E-BD7A-FCF3A5D10960}">
                  <a16:creationId xmlns:a16="http://schemas.microsoft.com/office/drawing/2010/main" id="{0C57C6A3-4D69-4F21-ABD4-EC6C6579AD77}"/>
                </a:ext>
              </a:extLst>
            </p:cNvPr>
            <p:cNvSpPr/>
            <p:nvPr/>
          </p:nvSpPr>
          <p:spPr>
            <a:xfrm rot="0">
              <a:off x="-53745620" y="3740025"/>
              <a:ext cx="18900" cy="64600"/>
            </a:xfrm>
            <a:custGeom>
              <a:avLst/>
              <a:gdLst/>
              <a:ahLst/>
              <a:cxnLst/>
              <a:rect b="b" l="0" r="r" t="0"/>
              <a:pathLst>
                <a:path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8" name="Google Shape;6961;p87">
            <a:extLst>
              <a:ext uri="{A43554BB-F28C-44E2-AF84-676F8BF5DA09}">
                <a16:creationId xmlns:a16="http://schemas.microsoft.com/office/drawing/2010/main" id="{7D3C25FE-6061-41C0-90E4-8EEBD3AB094F}"/>
              </a:ext>
            </a:extLst>
          </p:cNvPr>
          <p:cNvGrpSpPr/>
          <p:nvPr/>
        </p:nvGrpSpPr>
        <p:grpSpPr>
          <a:xfrm rot="0">
            <a:off x="5768492" y="3820033"/>
            <a:ext cx="316434" cy="358914"/>
            <a:chOff x="-54007924" y="3975574"/>
            <a:chExt cx="281199" cy="318950"/>
          </a:xfrm>
        </p:grpSpPr>
        <p:sp>
          <p:nvSpPr>
            <p:cNvPr id="319" name="Google Shape;6962;p87">
              <a:extLst>
                <a:ext uri="{EE096B5C-3E53-43BE-A987-5162A5F73FFE}">
                  <a16:creationId xmlns:a16="http://schemas.microsoft.com/office/drawing/2010/main" id="{30DE6C44-95CC-47AE-B0A6-7C86E7BD8632}"/>
                </a:ext>
              </a:extLst>
            </p:cNvPr>
            <p:cNvSpPr/>
            <p:nvPr/>
          </p:nvSpPr>
          <p:spPr>
            <a:xfrm rot="0">
              <a:off x="-53988224" y="3975574"/>
              <a:ext cx="244175" cy="142824"/>
            </a:xfrm>
            <a:custGeom>
              <a:avLst/>
              <a:gdLst/>
              <a:ahLst/>
              <a:cxnLst/>
              <a:rect b="b" l="0" r="r" t="0"/>
              <a:pathLst>
                <a:path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0" name="Google Shape;6963;p87">
              <a:extLst>
                <a:ext uri="{0DD9D06B-2D6B-4191-8D99-E5B2997D09AC}">
                  <a16:creationId xmlns:a16="http://schemas.microsoft.com/office/drawing/2010/main" id="{8679E94B-5D8A-41E1-8D83-BA3FE84AEF06}"/>
                </a:ext>
              </a:extLst>
            </p:cNvPr>
            <p:cNvSpPr/>
            <p:nvPr/>
          </p:nvSpPr>
          <p:spPr>
            <a:xfrm rot="0">
              <a:off x="-53970100" y="4100750"/>
              <a:ext cx="204800" cy="193775"/>
            </a:xfrm>
            <a:custGeom>
              <a:avLst/>
              <a:gdLst/>
              <a:ahLst/>
              <a:cxnLst/>
              <a:rect b="b" l="0" r="r" t="0"/>
              <a:pathLst>
                <a:path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1" name="Google Shape;6964;p87">
              <a:extLst>
                <a:ext uri="{405DD13E-C5D8-45B2-A1B3-1BA3FB48EEF2}">
                  <a16:creationId xmlns:a16="http://schemas.microsoft.com/office/drawing/2010/main" id="{9BB60E4D-01FA-4C6A-94BD-D5EA9FEEADB3}"/>
                </a:ext>
              </a:extLst>
            </p:cNvPr>
            <p:cNvSpPr/>
            <p:nvPr/>
          </p:nvSpPr>
          <p:spPr>
            <a:xfrm rot="0">
              <a:off x="-53745620" y="4132250"/>
              <a:ext cx="18900" cy="63825"/>
            </a:xfrm>
            <a:custGeom>
              <a:avLst/>
              <a:gdLst/>
              <a:ahLst/>
              <a:cxnLst/>
              <a:rect b="b" l="0" r="r" t="0"/>
              <a:pathLst>
                <a:path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2" name="Google Shape;6965;p87">
              <a:extLst>
                <a:ext uri="{E2765603-1B99-47AC-8C6A-DC4742D24B30}">
                  <a16:creationId xmlns:a16="http://schemas.microsoft.com/office/drawing/2010/main" id="{A8F4F4CD-07A8-4805-A3C8-7703327B9882}"/>
                </a:ext>
              </a:extLst>
            </p:cNvPr>
            <p:cNvSpPr/>
            <p:nvPr/>
          </p:nvSpPr>
          <p:spPr>
            <a:xfrm rot="0">
              <a:off x="-54007924" y="41322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3" name="Google Shape;6966;p87">
            <a:extLst>
              <a:ext uri="{9899E6DD-598E-4EDC-8BFD-9A99FBB246B2}">
                <a16:creationId xmlns:a16="http://schemas.microsoft.com/office/drawing/2010/main" id="{9A0A7EE7-64CF-42AD-8846-BEDC415F836F}"/>
              </a:ext>
            </a:extLst>
          </p:cNvPr>
          <p:cNvGrpSpPr/>
          <p:nvPr/>
        </p:nvGrpSpPr>
        <p:grpSpPr>
          <a:xfrm rot="0">
            <a:off x="8003359" y="2904504"/>
            <a:ext cx="274770" cy="358492"/>
            <a:chOff x="-52005776" y="3208024"/>
            <a:chExt cx="244175" cy="318575"/>
          </a:xfrm>
        </p:grpSpPr>
        <p:sp>
          <p:nvSpPr>
            <p:cNvPr id="324" name="Google Shape;6967;p87">
              <a:extLst>
                <a:ext uri="{9132CDE7-F603-4144-89CA-E8944BE680C8}">
                  <a16:creationId xmlns:a16="http://schemas.microsoft.com/office/drawing/2010/main" id="{32C1AD60-C3CB-4930-BF9F-DCC39960DB4F}"/>
                </a:ext>
              </a:extLst>
            </p:cNvPr>
            <p:cNvSpPr/>
            <p:nvPr/>
          </p:nvSpPr>
          <p:spPr>
            <a:xfrm rot="0">
              <a:off x="-51800204" y="3469850"/>
              <a:ext cx="38600" cy="56749"/>
            </a:xfrm>
            <a:custGeom>
              <a:avLst/>
              <a:gdLst/>
              <a:ahLst/>
              <a:cxnLst/>
              <a:rect b="b" l="0" r="r" t="0"/>
              <a:pathLst>
                <a:path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5" name="Google Shape;6968;p87">
              <a:extLst>
                <a:ext uri="{4A116FD5-366A-4F53-970A-93BBAD7C4405}">
                  <a16:creationId xmlns:a16="http://schemas.microsoft.com/office/drawing/2010/main" id="{6FFCD464-5B02-416E-90FC-76A6FD2FF700}"/>
                </a:ext>
              </a:extLst>
            </p:cNvPr>
            <p:cNvSpPr/>
            <p:nvPr/>
          </p:nvSpPr>
          <p:spPr>
            <a:xfrm rot="0">
              <a:off x="-52005776" y="3208024"/>
              <a:ext cx="111875" cy="131900"/>
            </a:xfrm>
            <a:custGeom>
              <a:avLst/>
              <a:gdLst/>
              <a:ahLst/>
              <a:cxnLst/>
              <a:rect b="b" l="0" r="r" t="0"/>
              <a:pathLst>
                <a:path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6" name="Google Shape;6969;p87">
              <a:extLst>
                <a:ext uri="{43BD2200-B867-479F-A1DD-23D3F52D0653}">
                  <a16:creationId xmlns:a16="http://schemas.microsoft.com/office/drawing/2010/main" id="{69A29360-F2F9-4C2F-9D1F-84DBB246B546}"/>
                </a:ext>
              </a:extLst>
            </p:cNvPr>
            <p:cNvSpPr/>
            <p:nvPr/>
          </p:nvSpPr>
          <p:spPr>
            <a:xfrm rot="0">
              <a:off x="-51800204" y="3385575"/>
              <a:ext cx="37025" cy="37850"/>
            </a:xfrm>
            <a:custGeom>
              <a:avLst/>
              <a:gdLst/>
              <a:ahLst/>
              <a:cxnLst/>
              <a:rect b="b" l="0" r="r" t="0"/>
              <a:pathLst>
                <a:path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7" name="Google Shape;6970;p87">
              <a:extLst>
                <a:ext uri="{BDA781A7-8DD4-418D-A255-3E6CF7A5715A}">
                  <a16:creationId xmlns:a16="http://schemas.microsoft.com/office/drawing/2010/main" id="{900AEA34-8D70-424C-BFD3-AAFBE42CE91D}"/>
                </a:ext>
              </a:extLst>
            </p:cNvPr>
            <p:cNvSpPr/>
            <p:nvPr/>
          </p:nvSpPr>
          <p:spPr>
            <a:xfrm rot="0">
              <a:off x="-51800204" y="3348575"/>
              <a:ext cx="37025" cy="37025"/>
            </a:xfrm>
            <a:custGeom>
              <a:avLst/>
              <a:gdLst/>
              <a:ahLst/>
              <a:cxnLst/>
              <a:rect b="b" l="0" r="r" t="0"/>
              <a:pathLst>
                <a:path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8" name="Google Shape;6971;p87">
              <a:extLst>
                <a:ext uri="{0BFFF650-7DC8-41B1-9F54-F6CEE80DE643}">
                  <a16:creationId xmlns:a16="http://schemas.microsoft.com/office/drawing/2010/main" id="{BE0B4D5E-FA8D-49BC-9F44-8FD0B088AFC5}"/>
                </a:ext>
              </a:extLst>
            </p:cNvPr>
            <p:cNvSpPr/>
            <p:nvPr/>
          </p:nvSpPr>
          <p:spPr>
            <a:xfrm rot="0">
              <a:off x="-51800204" y="3423400"/>
              <a:ext cx="37025" cy="37025"/>
            </a:xfrm>
            <a:custGeom>
              <a:avLst/>
              <a:gdLst/>
              <a:ahLst/>
              <a:cxnLst/>
              <a:rect b="b" l="0" r="r" t="0"/>
              <a:pathLst>
                <a:path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6972;p87">
              <a:extLst>
                <a:ext uri="{DF2B7F65-9E1A-4C38-A170-20D6E0B25FCF}">
                  <a16:creationId xmlns:a16="http://schemas.microsoft.com/office/drawing/2010/main" id="{428A68D5-8A69-4B1F-AB84-C4B77EA354C4}"/>
                </a:ext>
              </a:extLst>
            </p:cNvPr>
            <p:cNvSpPr/>
            <p:nvPr/>
          </p:nvSpPr>
          <p:spPr>
            <a:xfrm rot="0">
              <a:off x="-51875024" y="3208024"/>
              <a:ext cx="111850" cy="131125"/>
            </a:xfrm>
            <a:custGeom>
              <a:avLst/>
              <a:gdLst/>
              <a:ahLst/>
              <a:cxnLst/>
              <a:rect b="b" l="0" r="r" t="0"/>
              <a:pathLst>
                <a:path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0" name="Google Shape;6973;p87">
              <a:extLst>
                <a:ext uri="{9F3EBBA6-3833-4F84-B440-35B86FE9ECF6}">
                  <a16:creationId xmlns:a16="http://schemas.microsoft.com/office/drawing/2010/main" id="{FBFC3F81-3985-4946-BFF9-9AE544280FB7}"/>
                </a:ext>
              </a:extLst>
            </p:cNvPr>
            <p:cNvSpPr/>
            <p:nvPr/>
          </p:nvSpPr>
          <p:spPr>
            <a:xfrm rot="0">
              <a:off x="-52005004" y="3469850"/>
              <a:ext cx="38625" cy="56749"/>
            </a:xfrm>
            <a:custGeom>
              <a:avLst/>
              <a:gdLst/>
              <a:ahLst/>
              <a:cxnLst/>
              <a:rect b="b" l="0" r="r" t="0"/>
              <a:pathLst>
                <a:path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1" name="Google Shape;6974;p87">
              <a:extLst>
                <a:ext uri="{F516401B-4697-4B76-892D-8A3D450389A1}">
                  <a16:creationId xmlns:a16="http://schemas.microsoft.com/office/drawing/2010/main" id="{1B218F88-2127-462B-9560-2590FA91B818}"/>
                </a:ext>
              </a:extLst>
            </p:cNvPr>
            <p:cNvSpPr/>
            <p:nvPr/>
          </p:nvSpPr>
          <p:spPr>
            <a:xfrm rot="0">
              <a:off x="-52005004" y="3423400"/>
              <a:ext cx="37050" cy="37025"/>
            </a:xfrm>
            <a:custGeom>
              <a:avLst/>
              <a:gdLst/>
              <a:ahLst/>
              <a:cxnLst/>
              <a:rect b="b" l="0" r="r" t="0"/>
              <a:pathLst>
                <a:path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2" name="Google Shape;6975;p87">
              <a:extLst>
                <a:ext uri="{6EA30BC6-FD8F-4854-B55C-585650AFD780}">
                  <a16:creationId xmlns:a16="http://schemas.microsoft.com/office/drawing/2010/main" id="{D111D1CB-580D-4E92-B8FF-73D62EBAF248}"/>
                </a:ext>
              </a:extLst>
            </p:cNvPr>
            <p:cNvSpPr/>
            <p:nvPr/>
          </p:nvSpPr>
          <p:spPr>
            <a:xfrm rot="0">
              <a:off x="-52005004" y="3385575"/>
              <a:ext cx="37050" cy="37850"/>
            </a:xfrm>
            <a:custGeom>
              <a:avLst/>
              <a:gdLst/>
              <a:ahLst/>
              <a:cxnLst/>
              <a:rect b="b" l="0" r="r" t="0"/>
              <a:pathLst>
                <a:path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3" name="Google Shape;6976;p87">
              <a:extLst>
                <a:ext uri="{508D0000-CE5E-40B9-84DD-00990D83838A}">
                  <a16:creationId xmlns:a16="http://schemas.microsoft.com/office/drawing/2010/main" id="{65603854-0F1B-4C9A-B3E0-A7AAE5B332D4}"/>
                </a:ext>
              </a:extLst>
            </p:cNvPr>
            <p:cNvSpPr/>
            <p:nvPr/>
          </p:nvSpPr>
          <p:spPr>
            <a:xfrm rot="0">
              <a:off x="-51957728" y="3298150"/>
              <a:ext cx="148100" cy="209550"/>
            </a:xfrm>
            <a:custGeom>
              <a:avLst/>
              <a:gdLst/>
              <a:ahLst/>
              <a:cxnLst/>
              <a:rect b="b" l="0" r="r" t="0"/>
              <a:pathLst>
                <a:path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4" name="Google Shape;6977;p87">
              <a:extLst>
                <a:ext uri="{627461EC-0E41-4272-90F0-D010E1B82D6D}">
                  <a16:creationId xmlns:a16="http://schemas.microsoft.com/office/drawing/2010/main" id="{14A7D22D-EC41-491B-ADA0-A8C714C09424}"/>
                </a:ext>
              </a:extLst>
            </p:cNvPr>
            <p:cNvSpPr/>
            <p:nvPr/>
          </p:nvSpPr>
          <p:spPr>
            <a:xfrm rot="0">
              <a:off x="-52005004" y="3348575"/>
              <a:ext cx="37050" cy="37025"/>
            </a:xfrm>
            <a:custGeom>
              <a:avLst/>
              <a:gdLst/>
              <a:ahLst/>
              <a:cxnLst/>
              <a:rect b="b" l="0" r="r" t="0"/>
              <a:pathLst>
                <a:path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5" name="Google Shape;6978;p87">
            <a:extLst>
              <a:ext uri="{696D6E6C-B826-4E0B-A393-8F1C5B50F578}">
                <a16:creationId xmlns:a16="http://schemas.microsoft.com/office/drawing/2010/main" id="{942A8988-EFCB-469A-87BC-D6BFDF03CF5F}"/>
              </a:ext>
            </a:extLst>
          </p:cNvPr>
          <p:cNvGrpSpPr/>
          <p:nvPr/>
        </p:nvGrpSpPr>
        <p:grpSpPr>
          <a:xfrm rot="0">
            <a:off x="5309824" y="1532546"/>
            <a:ext cx="358099" cy="358099"/>
            <a:chOff x="-57568772" y="3198925"/>
            <a:chExt cx="318225" cy="318225"/>
          </a:xfrm>
        </p:grpSpPr>
        <p:sp>
          <p:nvSpPr>
            <p:cNvPr id="336" name="Google Shape;6979;p87">
              <a:extLst>
                <a:ext uri="{1B15DE5F-E387-4895-A2C8-34B730D4E5EB}">
                  <a16:creationId xmlns:a16="http://schemas.microsoft.com/office/drawing/2010/main" id="{4519DFF5-4339-4CC1-B9F1-7CFD30FE86B2}"/>
                </a:ext>
              </a:extLst>
            </p:cNvPr>
            <p:cNvSpPr/>
            <p:nvPr/>
          </p:nvSpPr>
          <p:spPr>
            <a:xfrm rot="0">
              <a:off x="-57530956" y="3373775"/>
              <a:ext cx="18125" cy="64600"/>
            </a:xfrm>
            <a:custGeom>
              <a:avLst/>
              <a:gdLst/>
              <a:ahLst/>
              <a:cxnLst/>
              <a:rect b="b" l="0" r="r" t="0"/>
              <a:pathLst>
                <a:path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7" name="Google Shape;6980;p87">
              <a:extLst>
                <a:ext uri="{95491A9F-6559-4420-86FC-98C3482AE84E}">
                  <a16:creationId xmlns:a16="http://schemas.microsoft.com/office/drawing/2010/main" id="{68B41D6E-B2C7-4087-A4E9-21BA327D7238}"/>
                </a:ext>
              </a:extLst>
            </p:cNvPr>
            <p:cNvSpPr/>
            <p:nvPr/>
          </p:nvSpPr>
          <p:spPr>
            <a:xfrm rot="0">
              <a:off x="-57568772" y="3406850"/>
              <a:ext cx="99275" cy="110300"/>
            </a:xfrm>
            <a:custGeom>
              <a:avLst/>
              <a:gdLst/>
              <a:ahLst/>
              <a:cxnLst/>
              <a:rect b="b" l="0" r="r" t="0"/>
              <a:pathLst>
                <a:path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8" name="Google Shape;6981;p87">
              <a:extLst>
                <a:ext uri="{7333542D-5B7F-4F71-82B7-FAAE466C8A46}">
                  <a16:creationId xmlns:a16="http://schemas.microsoft.com/office/drawing/2010/main" id="{5D755AA3-0E26-46B6-BA95-E2E31871D2BB}"/>
                </a:ext>
              </a:extLst>
            </p:cNvPr>
            <p:cNvSpPr/>
            <p:nvPr/>
          </p:nvSpPr>
          <p:spPr>
            <a:xfrm rot="0">
              <a:off x="-57494724" y="3254850"/>
              <a:ext cx="207175" cy="262300"/>
            </a:xfrm>
            <a:custGeom>
              <a:avLst/>
              <a:gdLst/>
              <a:ahLst/>
              <a:cxnLst/>
              <a:rect b="b" l="0" r="r" t="0"/>
              <a:pathLst>
                <a:path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9" name="Google Shape;6982;p87">
              <a:extLst>
                <a:ext uri="{676F5FCE-4A52-4DF0-B80C-6A012B2F020E}">
                  <a16:creationId xmlns:a16="http://schemas.microsoft.com/office/drawing/2010/main" id="{7AB56CC3-B008-4C26-9455-7977DA9E1C71}"/>
                </a:ext>
              </a:extLst>
            </p:cNvPr>
            <p:cNvSpPr/>
            <p:nvPr/>
          </p:nvSpPr>
          <p:spPr>
            <a:xfrm rot="0">
              <a:off x="-57269476" y="337297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0" name="Google Shape;6983;p87">
              <a:extLst>
                <a:ext uri="{4C922238-1978-42DA-94CD-EDF0281C259E}">
                  <a16:creationId xmlns:a16="http://schemas.microsoft.com/office/drawing/2010/main" id="{38C7D390-2B27-4F8C-9284-D91C82935661}"/>
                </a:ext>
              </a:extLst>
            </p:cNvPr>
            <p:cNvSpPr/>
            <p:nvPr/>
          </p:nvSpPr>
          <p:spPr>
            <a:xfrm rot="0">
              <a:off x="-57436448" y="3198925"/>
              <a:ext cx="185900" cy="154400"/>
            </a:xfrm>
            <a:custGeom>
              <a:avLst/>
              <a:gdLst/>
              <a:ahLst/>
              <a:cxnLst/>
              <a:rect b="b" l="0" r="r" t="0"/>
              <a:pathLst>
                <a:path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1" name="Google Shape;6984;p87">
              <a:extLst>
                <a:ext uri="{20CF8DC2-0382-4B7D-A630-5A607F3B8A9C}">
                  <a16:creationId xmlns:a16="http://schemas.microsoft.com/office/drawing/2010/main" id="{163D5601-EF47-4382-B779-DD2CC36A3698}"/>
                </a:ext>
              </a:extLst>
            </p:cNvPr>
            <p:cNvSpPr/>
            <p:nvPr/>
          </p:nvSpPr>
          <p:spPr>
            <a:xfrm rot="0">
              <a:off x="-57532528" y="3215450"/>
              <a:ext cx="77975" cy="148900"/>
            </a:xfrm>
            <a:custGeom>
              <a:avLst/>
              <a:gdLst/>
              <a:ahLst/>
              <a:cxnLst/>
              <a:rect b="b" l="0" r="r" t="0"/>
              <a:pathLst>
                <a:path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2" name="Google Shape;6985;p87">
            <a:extLst>
              <a:ext uri="{DB3D1819-D76A-4F16-AE70-83D8E029FAC6}">
                <a16:creationId xmlns:a16="http://schemas.microsoft.com/office/drawing/2010/main" id="{A56A4C68-8B9D-45C9-9109-769978A4A40B}"/>
              </a:ext>
            </a:extLst>
          </p:cNvPr>
          <p:cNvGrpSpPr/>
          <p:nvPr/>
        </p:nvGrpSpPr>
        <p:grpSpPr>
          <a:xfrm rot="0">
            <a:off x="5331543" y="1987846"/>
            <a:ext cx="314661" cy="358099"/>
            <a:chOff x="-57549076" y="3590375"/>
            <a:chExt cx="279625" cy="318225"/>
          </a:xfrm>
        </p:grpSpPr>
        <p:sp>
          <p:nvSpPr>
            <p:cNvPr id="343" name="Google Shape;6986;p87">
              <a:extLst>
                <a:ext uri="{36F0AFD6-88F5-4C75-9A48-6291E787EE93}">
                  <a16:creationId xmlns:a16="http://schemas.microsoft.com/office/drawing/2010/main" id="{165727C4-E388-42FF-BED3-E068B3517763}"/>
                </a:ext>
              </a:extLst>
            </p:cNvPr>
            <p:cNvSpPr/>
            <p:nvPr/>
          </p:nvSpPr>
          <p:spPr>
            <a:xfrm rot="0">
              <a:off x="-57493152" y="3777825"/>
              <a:ext cx="167000" cy="74850"/>
            </a:xfrm>
            <a:custGeom>
              <a:avLst/>
              <a:gdLst/>
              <a:ahLst/>
              <a:cxnLst/>
              <a:rect b="b" l="0" r="r" t="0"/>
              <a:pathLst>
                <a:path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4" name="Google Shape;6987;p87">
              <a:extLst>
                <a:ext uri="{E639EBAB-92C6-4B63-9499-8113ECD161FE}">
                  <a16:creationId xmlns:a16="http://schemas.microsoft.com/office/drawing/2010/main" id="{AA9A56AB-2BA4-45B5-B67E-F905B9CA6994}"/>
                </a:ext>
              </a:extLst>
            </p:cNvPr>
            <p:cNvSpPr/>
            <p:nvPr/>
          </p:nvSpPr>
          <p:spPr>
            <a:xfrm rot="0">
              <a:off x="-57478976" y="3647075"/>
              <a:ext cx="139425" cy="37050"/>
            </a:xfrm>
            <a:custGeom>
              <a:avLst/>
              <a:gdLst/>
              <a:ahLst/>
              <a:cxnLst/>
              <a:rect b="b" l="0" r="r" t="0"/>
              <a:pathLst>
                <a:path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5" name="Google Shape;6988;p87">
              <a:extLst>
                <a:ext uri="{3612A041-3308-4293-AA3C-3FA650A9D67C}">
                  <a16:creationId xmlns:a16="http://schemas.microsoft.com/office/drawing/2010/main" id="{43DE8AC9-45DD-41E7-9677-E9591CD578AC}"/>
                </a:ext>
              </a:extLst>
            </p:cNvPr>
            <p:cNvSpPr/>
            <p:nvPr/>
          </p:nvSpPr>
          <p:spPr>
            <a:xfrm rot="0">
              <a:off x="-57493952" y="3703775"/>
              <a:ext cx="168574" cy="55175"/>
            </a:xfrm>
            <a:custGeom>
              <a:avLst/>
              <a:gdLst/>
              <a:ahLst/>
              <a:cxnLst/>
              <a:rect b="b" l="0" r="r" t="0"/>
              <a:pathLst>
                <a:path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6" name="Google Shape;6989;p87">
              <a:extLst>
                <a:ext uri="{5FD25AF8-998A-4E1C-BC11-5F41CF623B4D}">
                  <a16:creationId xmlns:a16="http://schemas.microsoft.com/office/drawing/2010/main" id="{439A875C-8ECF-4059-BE36-C92A8353EFD3}"/>
                </a:ext>
              </a:extLst>
            </p:cNvPr>
            <p:cNvSpPr/>
            <p:nvPr/>
          </p:nvSpPr>
          <p:spPr>
            <a:xfrm rot="0">
              <a:off x="-57549076" y="3590375"/>
              <a:ext cx="279625" cy="318225"/>
            </a:xfrm>
            <a:custGeom>
              <a:avLst/>
              <a:gdLst/>
              <a:ahLst/>
              <a:cxnLst/>
              <a:rect b="b" l="0" r="r" t="0"/>
              <a:pathLst>
                <a:path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7" name="Google Shape;6990;p87">
            <a:extLst>
              <a:ext uri="{DF161199-5820-4E04-8EE8-51E949447A21}">
                <a16:creationId xmlns:a16="http://schemas.microsoft.com/office/drawing/2010/main" id="{B6CDA25B-BAC0-4048-86BB-F0362887B81C}"/>
              </a:ext>
            </a:extLst>
          </p:cNvPr>
          <p:cNvGrpSpPr/>
          <p:nvPr/>
        </p:nvGrpSpPr>
        <p:grpSpPr>
          <a:xfrm rot="0">
            <a:off x="5323740" y="2429217"/>
            <a:ext cx="359871" cy="359871"/>
            <a:chOff x="-57570352" y="3982600"/>
            <a:chExt cx="319800" cy="319800"/>
          </a:xfrm>
        </p:grpSpPr>
        <p:sp>
          <p:nvSpPr>
            <p:cNvPr id="348" name="Google Shape;6991;p87">
              <a:extLst>
                <a:ext uri="{C777D63B-64A5-4F1F-960B-EEB236BFCDB4}">
                  <a16:creationId xmlns:a16="http://schemas.microsoft.com/office/drawing/2010/main" id="{B1409858-E372-4071-91AB-28C991A5AF52}"/>
                </a:ext>
              </a:extLst>
            </p:cNvPr>
            <p:cNvSpPr/>
            <p:nvPr/>
          </p:nvSpPr>
          <p:spPr>
            <a:xfrm rot="0">
              <a:off x="-57570352" y="4033000"/>
              <a:ext cx="319800" cy="269399"/>
            </a:xfrm>
            <a:custGeom>
              <a:avLst/>
              <a:gdLst/>
              <a:ahLst/>
              <a:cxnLst/>
              <a:rect b="b" l="0" r="r" t="0"/>
              <a:pathLst>
                <a:path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9" name="Google Shape;6992;p87">
              <a:extLst>
                <a:ext uri="{2E7AC777-47AA-4360-9417-F9C40A27FD17}">
                  <a16:creationId xmlns:a16="http://schemas.microsoft.com/office/drawing/2010/main" id="{F2168082-A3DD-402B-8C20-C5AAB553074F}"/>
                </a:ext>
              </a:extLst>
            </p:cNvPr>
            <p:cNvSpPr/>
            <p:nvPr/>
          </p:nvSpPr>
          <p:spPr>
            <a:xfrm rot="0">
              <a:off x="-57493152" y="4151150"/>
              <a:ext cx="55150" cy="36250"/>
            </a:xfrm>
            <a:custGeom>
              <a:avLst/>
              <a:gdLst/>
              <a:ahLst/>
              <a:cxnLst/>
              <a:rect b="b" l="0" r="r" t="0"/>
              <a:pathLst>
                <a:path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0" name="Google Shape;6993;p87">
              <a:extLst>
                <a:ext uri="{49C6E923-1734-4CAF-A421-3AC95A9749C5}">
                  <a16:creationId xmlns:a16="http://schemas.microsoft.com/office/drawing/2010/main" id="{606AE409-04B6-4AC7-BC12-DE440939582B}"/>
                </a:ext>
              </a:extLst>
            </p:cNvPr>
            <p:cNvSpPr/>
            <p:nvPr/>
          </p:nvSpPr>
          <p:spPr>
            <a:xfrm rot="0">
              <a:off x="-57381296" y="4151150"/>
              <a:ext cx="55925" cy="36250"/>
            </a:xfrm>
            <a:custGeom>
              <a:avLst/>
              <a:gdLst/>
              <a:ahLst/>
              <a:cxnLst/>
              <a:rect b="b" l="0" r="r" t="0"/>
              <a:pathLst>
                <a:path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1" name="Google Shape;6994;p87">
              <a:extLst>
                <a:ext uri="{54EE3E2C-79B7-4B80-9DC1-7F842FC0CC74}">
                  <a16:creationId xmlns:a16="http://schemas.microsoft.com/office/drawing/2010/main" id="{8C7C0212-F6D0-4414-852C-C595967712BA}"/>
                </a:ext>
              </a:extLst>
            </p:cNvPr>
            <p:cNvSpPr/>
            <p:nvPr/>
          </p:nvSpPr>
          <p:spPr>
            <a:xfrm rot="0">
              <a:off x="-57442752" y="3982600"/>
              <a:ext cx="65400" cy="93750"/>
            </a:xfrm>
            <a:custGeom>
              <a:avLst/>
              <a:gdLst/>
              <a:ahLst/>
              <a:cxnLst/>
              <a:rect b="b" l="0" r="r" t="0"/>
              <a:pathLst>
                <a:path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52" name="Google Shape;6995;p87">
            <a:extLst>
              <a:ext uri="{4A93206B-2EA4-4E73-931B-09BA14AD50D9}">
                <a16:creationId xmlns:a16="http://schemas.microsoft.com/office/drawing/2010/main" id="{723136E8-C186-45D0-907A-266803145383}"/>
              </a:ext>
            </a:extLst>
          </p:cNvPr>
          <p:cNvGrpSpPr/>
          <p:nvPr/>
        </p:nvGrpSpPr>
        <p:grpSpPr>
          <a:xfrm rot="0">
            <a:off x="7538778" y="1531646"/>
            <a:ext cx="314661" cy="358999"/>
            <a:chOff x="-55576848" y="3198125"/>
            <a:chExt cx="279625" cy="319025"/>
          </a:xfrm>
        </p:grpSpPr>
        <p:sp>
          <p:nvSpPr>
            <p:cNvPr id="353" name="Google Shape;6996;p87">
              <a:extLst>
                <a:ext uri="{2442EFF2-D6D4-4942-B27E-C63DE32DF99B}">
                  <a16:creationId xmlns:a16="http://schemas.microsoft.com/office/drawing/2010/main" id="{F408C87A-CD4C-4314-B03D-FFEDBF6AAE58}"/>
                </a:ext>
              </a:extLst>
            </p:cNvPr>
            <p:cNvSpPr/>
            <p:nvPr/>
          </p:nvSpPr>
          <p:spPr>
            <a:xfrm rot="0">
              <a:off x="-55576848" y="3335975"/>
              <a:ext cx="18900" cy="63825"/>
            </a:xfrm>
            <a:custGeom>
              <a:avLst/>
              <a:gdLst/>
              <a:ahLst/>
              <a:cxnLst/>
              <a:rect b="b" l="0" r="r" t="0"/>
              <a:pathLst>
                <a:path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4" name="Google Shape;6997;p87">
              <a:extLst>
                <a:ext uri="{A152991A-8FCF-40B9-85DC-9C1E5C96F4BA}">
                  <a16:creationId xmlns:a16="http://schemas.microsoft.com/office/drawing/2010/main" id="{9FA345EC-A0F9-4119-9C44-04296F99C6B0}"/>
                </a:ext>
              </a:extLst>
            </p:cNvPr>
            <p:cNvSpPr/>
            <p:nvPr/>
          </p:nvSpPr>
          <p:spPr>
            <a:xfrm rot="0">
              <a:off x="-55539844" y="3198125"/>
              <a:ext cx="206375" cy="99275"/>
            </a:xfrm>
            <a:custGeom>
              <a:avLst/>
              <a:gdLst/>
              <a:ahLst/>
              <a:cxnLst/>
              <a:rect b="b" l="0" r="r" t="0"/>
              <a:pathLst>
                <a:path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5" name="Google Shape;6998;p87">
              <a:extLst>
                <a:ext uri="{C02F9C86-F269-4B68-BCDA-2B8AFCCA7080}">
                  <a16:creationId xmlns:a16="http://schemas.microsoft.com/office/drawing/2010/main" id="{2AF6F30F-CB9D-4E47-8CD1-E23B36F0CDDF}"/>
                </a:ext>
              </a:extLst>
            </p:cNvPr>
            <p:cNvSpPr/>
            <p:nvPr/>
          </p:nvSpPr>
          <p:spPr>
            <a:xfrm rot="0">
              <a:off x="-55539844" y="3275325"/>
              <a:ext cx="204800" cy="241825"/>
            </a:xfrm>
            <a:custGeom>
              <a:avLst/>
              <a:gdLst/>
              <a:ahLst/>
              <a:cxnLst/>
              <a:rect b="b" l="0" r="r" t="0"/>
              <a:pathLst>
                <a:path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6" name="Google Shape;6999;p87">
              <a:extLst>
                <a:ext uri="{AAA9AC03-0419-4522-96A8-C327D829D4AF}">
                  <a16:creationId xmlns:a16="http://schemas.microsoft.com/office/drawing/2010/main" id="{164079F5-552E-4234-9268-EF3C6D645B33}"/>
                </a:ext>
              </a:extLst>
            </p:cNvPr>
            <p:cNvSpPr/>
            <p:nvPr/>
          </p:nvSpPr>
          <p:spPr>
            <a:xfrm rot="0">
              <a:off x="-55316156" y="333597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57" name="Google Shape;7000;p87">
            <a:extLst>
              <a:ext uri="{80112E63-DF6D-4699-8043-B87DFC0ADF1A}">
                <a16:creationId xmlns:a16="http://schemas.microsoft.com/office/drawing/2010/main" id="{4DD4F21E-F672-4E89-9880-0CA1BCE1FDB8}"/>
              </a:ext>
            </a:extLst>
          </p:cNvPr>
          <p:cNvGrpSpPr/>
          <p:nvPr/>
        </p:nvGrpSpPr>
        <p:grpSpPr>
          <a:xfrm rot="0">
            <a:off x="7516174" y="1987620"/>
            <a:ext cx="359871" cy="358324"/>
            <a:chOff x="-55596548" y="3590175"/>
            <a:chExt cx="319800" cy="318425"/>
          </a:xfrm>
        </p:grpSpPr>
        <p:sp>
          <p:nvSpPr>
            <p:cNvPr id="358" name="Google Shape;7001;p87">
              <a:extLst>
                <a:ext uri="{EE228E43-7934-4630-99F4-304CA192B5C1}">
                  <a16:creationId xmlns:a16="http://schemas.microsoft.com/office/drawing/2010/main" id="{9997D424-811C-4EC9-AADF-F9F752DFDB3C}"/>
                </a:ext>
              </a:extLst>
            </p:cNvPr>
            <p:cNvSpPr/>
            <p:nvPr/>
          </p:nvSpPr>
          <p:spPr>
            <a:xfrm rot="0">
              <a:off x="-55596548" y="3590175"/>
              <a:ext cx="319800" cy="112850"/>
            </a:xfrm>
            <a:custGeom>
              <a:avLst/>
              <a:gdLst/>
              <a:ahLst/>
              <a:cxnLst/>
              <a:rect b="b" l="0" r="r" t="0"/>
              <a:pathLst>
                <a:path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9" name="Google Shape;7002;p87">
              <a:extLst>
                <a:ext uri="{57B506B3-C22D-45B7-BA37-906321099364}">
                  <a16:creationId xmlns:a16="http://schemas.microsoft.com/office/drawing/2010/main" id="{639C8572-3578-44F8-AE50-D50D503D6BDC}"/>
                </a:ext>
              </a:extLst>
            </p:cNvPr>
            <p:cNvSpPr/>
            <p:nvPr/>
          </p:nvSpPr>
          <p:spPr>
            <a:xfrm rot="0">
              <a:off x="-55539844" y="3721900"/>
              <a:ext cx="204800" cy="186700"/>
            </a:xfrm>
            <a:custGeom>
              <a:avLst/>
              <a:gdLst/>
              <a:ahLst/>
              <a:cxnLst/>
              <a:rect b="b" l="0" r="r" t="0"/>
              <a:pathLst>
                <a:path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0" name="Google Shape;7003;p87">
              <a:extLst>
                <a:ext uri="{338AE757-E279-4218-850A-5B110B3D1F44}">
                  <a16:creationId xmlns:a16="http://schemas.microsoft.com/office/drawing/2010/main" id="{A19033E4-A5E5-41AA-BB5A-384B6714B42B}"/>
                </a:ext>
              </a:extLst>
            </p:cNvPr>
            <p:cNvSpPr/>
            <p:nvPr/>
          </p:nvSpPr>
          <p:spPr>
            <a:xfrm rot="0">
              <a:off x="-55316156" y="372662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1" name="Google Shape;7004;p87">
              <a:extLst>
                <a:ext uri="{71D04AA8-F11E-4BD6-A0CC-B77F5BC3BCA3}">
                  <a16:creationId xmlns:a16="http://schemas.microsoft.com/office/drawing/2010/main" id="{D99195F2-0A8F-4924-95FE-2547F7F27525}"/>
                </a:ext>
              </a:extLst>
            </p:cNvPr>
            <p:cNvSpPr/>
            <p:nvPr/>
          </p:nvSpPr>
          <p:spPr>
            <a:xfrm rot="0">
              <a:off x="-55576848" y="3727425"/>
              <a:ext cx="18900" cy="63800"/>
            </a:xfrm>
            <a:custGeom>
              <a:avLst/>
              <a:gdLst/>
              <a:ahLst/>
              <a:cxnLst/>
              <a:rect b="b" l="0" r="r" t="0"/>
              <a:pathLst>
                <a:path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62" name="Google Shape;7005;p87">
            <a:extLst>
              <a:ext uri="{2675D6AD-7B98-4DB7-B90B-C7DEB8AA8D11}">
                <a16:creationId xmlns:a16="http://schemas.microsoft.com/office/drawing/2010/main" id="{E1FC9C83-9547-458E-B172-C8B04C014E6A}"/>
              </a:ext>
            </a:extLst>
          </p:cNvPr>
          <p:cNvGrpSpPr/>
          <p:nvPr/>
        </p:nvGrpSpPr>
        <p:grpSpPr>
          <a:xfrm rot="0">
            <a:off x="7531412" y="2428964"/>
            <a:ext cx="358999" cy="359252"/>
            <a:chOff x="-55595776" y="3982375"/>
            <a:chExt cx="319025" cy="319250"/>
          </a:xfrm>
        </p:grpSpPr>
        <p:sp>
          <p:nvSpPr>
            <p:cNvPr id="363" name="Google Shape;7006;p87">
              <a:extLst>
                <a:ext uri="{D0A2F186-9DF6-4B0F-B53D-E6E30C61884C}">
                  <a16:creationId xmlns:a16="http://schemas.microsoft.com/office/drawing/2010/main" id="{A09CF0AE-238B-4954-B45C-D240D284153B}"/>
                </a:ext>
              </a:extLst>
            </p:cNvPr>
            <p:cNvSpPr/>
            <p:nvPr/>
          </p:nvSpPr>
          <p:spPr>
            <a:xfrm rot="0">
              <a:off x="-55441396" y="3982375"/>
              <a:ext cx="125250" cy="145175"/>
            </a:xfrm>
            <a:custGeom>
              <a:avLst/>
              <a:gdLst/>
              <a:ahLst/>
              <a:cxnLst/>
              <a:rect b="b" l="0" r="r" t="0"/>
              <a:pathLst>
                <a:path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4" name="Google Shape;7007;p87">
              <a:extLst>
                <a:ext uri="{3E968D18-D1AB-4CF0-8553-40CEA03A491C}">
                  <a16:creationId xmlns:a16="http://schemas.microsoft.com/office/drawing/2010/main" id="{66BADCFA-6535-42A8-96FE-3695E30D20D8}"/>
                </a:ext>
              </a:extLst>
            </p:cNvPr>
            <p:cNvSpPr/>
            <p:nvPr/>
          </p:nvSpPr>
          <p:spPr>
            <a:xfrm rot="0">
              <a:off x="-55343724" y="4203125"/>
              <a:ext cx="66975" cy="41000"/>
            </a:xfrm>
            <a:custGeom>
              <a:avLst/>
              <a:gdLst/>
              <a:ahLst/>
              <a:cxnLst/>
              <a:rect b="b" l="0" r="r" t="0"/>
              <a:pathLst>
                <a:path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5" name="Google Shape;7008;p87">
              <a:extLst>
                <a:ext uri="{92E8328B-FD0A-4400-9404-A5E017A305C1}">
                  <a16:creationId xmlns:a16="http://schemas.microsoft.com/office/drawing/2010/main" id="{23FD9B74-EFF4-4A71-8F8B-5704CB50C98D}"/>
                </a:ext>
              </a:extLst>
            </p:cNvPr>
            <p:cNvSpPr/>
            <p:nvPr/>
          </p:nvSpPr>
          <p:spPr>
            <a:xfrm rot="0">
              <a:off x="-55557952" y="4019625"/>
              <a:ext cx="147300" cy="94525"/>
            </a:xfrm>
            <a:custGeom>
              <a:avLst/>
              <a:gdLst/>
              <a:ahLst/>
              <a:cxnLst/>
              <a:rect b="b" l="0" r="r" t="0"/>
              <a:pathLst>
                <a:path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6" name="Google Shape;7009;p87">
              <a:extLst>
                <a:ext uri="{6B34BD56-DCB6-41C2-AD80-555B1C1ADA90}">
                  <a16:creationId xmlns:a16="http://schemas.microsoft.com/office/drawing/2010/main" id="{61368A48-12E6-40DF-ADA1-51E81A218370}"/>
                </a:ext>
              </a:extLst>
            </p:cNvPr>
            <p:cNvSpPr/>
            <p:nvPr/>
          </p:nvSpPr>
          <p:spPr>
            <a:xfrm rot="0">
              <a:off x="-55557952" y="4042449"/>
              <a:ext cx="206375" cy="259174"/>
            </a:xfrm>
            <a:custGeom>
              <a:avLst/>
              <a:gdLst/>
              <a:ahLst/>
              <a:cxnLst/>
              <a:rect b="b" l="0" r="r" t="0"/>
              <a:pathLst>
                <a:path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7" name="Google Shape;7010;p87">
              <a:extLst>
                <a:ext uri="{728D6DAD-F77F-4DF9-8E30-3E93BEB5C93A}">
                  <a16:creationId xmlns:a16="http://schemas.microsoft.com/office/drawing/2010/main" id="{4659E2A1-6A68-426D-8AF9-E0FA9B46A599}"/>
                </a:ext>
              </a:extLst>
            </p:cNvPr>
            <p:cNvSpPr/>
            <p:nvPr/>
          </p:nvSpPr>
          <p:spPr>
            <a:xfrm rot="0">
              <a:off x="-55335052" y="4136200"/>
              <a:ext cx="18900" cy="64600"/>
            </a:xfrm>
            <a:custGeom>
              <a:avLst/>
              <a:gdLst/>
              <a:ahLst/>
              <a:cxnLst/>
              <a:rect b="b" l="0" r="r" t="0"/>
              <a:pathLst>
                <a:path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8" name="Google Shape;7011;p87">
              <a:extLst>
                <a:ext uri="{28E3919E-7E55-4337-A945-6C4D4070A882}">
                  <a16:creationId xmlns:a16="http://schemas.microsoft.com/office/drawing/2010/main" id="{C0A73CC6-15F5-4EE7-9C4D-605C4BA94BA6}"/>
                </a:ext>
              </a:extLst>
            </p:cNvPr>
            <p:cNvSpPr/>
            <p:nvPr/>
          </p:nvSpPr>
          <p:spPr>
            <a:xfrm rot="0">
              <a:off x="-55595776" y="4136975"/>
              <a:ext cx="18925" cy="65400"/>
            </a:xfrm>
            <a:custGeom>
              <a:avLst/>
              <a:gdLst/>
              <a:ahLst/>
              <a:cxnLst/>
              <a:rect b="b" l="0" r="r" t="0"/>
              <a:pathLst>
                <a:path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69" name="Google Shape;7012;p87">
            <a:extLst>
              <a:ext uri="{B6B4899B-A81B-47D4-803B-CB09260F5CA9}">
                <a16:creationId xmlns:a16="http://schemas.microsoft.com/office/drawing/2010/main" id="{9A8A8CCA-2CB0-4E7C-977C-A079B3F29D3F}"/>
              </a:ext>
            </a:extLst>
          </p:cNvPr>
          <p:cNvGrpSpPr/>
          <p:nvPr/>
        </p:nvGrpSpPr>
        <p:grpSpPr>
          <a:xfrm rot="0">
            <a:off x="6188594" y="2887174"/>
            <a:ext cx="358999" cy="358099"/>
            <a:chOff x="-53635376" y="3192625"/>
            <a:chExt cx="319025" cy="318225"/>
          </a:xfrm>
        </p:grpSpPr>
        <p:sp>
          <p:nvSpPr>
            <p:cNvPr id="370" name="Google Shape;7013;p87">
              <a:extLst>
                <a:ext uri="{E8144914-F37D-4324-8E2D-CBB5C862380F}">
                  <a16:creationId xmlns:a16="http://schemas.microsoft.com/office/drawing/2010/main" id="{169E426C-62A1-4D2C-8036-BC6FB4BA2D88}"/>
                </a:ext>
              </a:extLst>
            </p:cNvPr>
            <p:cNvSpPr/>
            <p:nvPr/>
          </p:nvSpPr>
          <p:spPr>
            <a:xfrm rot="0">
              <a:off x="-53560556" y="3342275"/>
              <a:ext cx="167000" cy="151250"/>
            </a:xfrm>
            <a:custGeom>
              <a:avLst/>
              <a:gdLst/>
              <a:ahLst/>
              <a:cxnLst/>
              <a:rect b="b" l="0" r="r" t="0"/>
              <a:pathLst>
                <a:path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1" name="Google Shape;7014;p87">
              <a:extLst>
                <a:ext uri="{FEBE301D-3B9A-4ED6-8509-77D12A9B8A6A}">
                  <a16:creationId xmlns:a16="http://schemas.microsoft.com/office/drawing/2010/main" id="{51737AEE-DABF-48C5-AE3D-D70536F6163A}"/>
                </a:ext>
              </a:extLst>
            </p:cNvPr>
            <p:cNvSpPr/>
            <p:nvPr/>
          </p:nvSpPr>
          <p:spPr>
            <a:xfrm rot="0">
              <a:off x="-53559756" y="3305250"/>
              <a:ext cx="168574" cy="18149"/>
            </a:xfrm>
            <a:custGeom>
              <a:avLst/>
              <a:gdLst/>
              <a:ahLst/>
              <a:cxnLst/>
              <a:rect b="b" l="0" r="r" t="0"/>
              <a:pathLst>
                <a:path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2" name="Google Shape;7015;p87">
              <a:extLst>
                <a:ext uri="{DE5ECF64-E2F4-4963-BBDC-28E14F983884}">
                  <a16:creationId xmlns:a16="http://schemas.microsoft.com/office/drawing/2010/main" id="{5F4B9931-85BA-479F-9F8D-785F5BD3748F}"/>
                </a:ext>
              </a:extLst>
            </p:cNvPr>
            <p:cNvSpPr/>
            <p:nvPr/>
          </p:nvSpPr>
          <p:spPr>
            <a:xfrm rot="0">
              <a:off x="-53635376" y="3192625"/>
              <a:ext cx="319025" cy="318225"/>
            </a:xfrm>
            <a:custGeom>
              <a:avLst/>
              <a:gdLst/>
              <a:ahLst/>
              <a:cxnLst/>
              <a:rect b="b" l="0" r="r" t="0"/>
              <a:pathLst>
                <a:path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3" name="Google Shape;7016;p87">
            <a:extLst>
              <a:ext uri="{8B859EE0-C775-4F90-8EF3-28D47E98C636}">
                <a16:creationId xmlns:a16="http://schemas.microsoft.com/office/drawing/2010/main" id="{CD39437B-55A7-4096-BFE7-B39D3A8E04FD}"/>
              </a:ext>
            </a:extLst>
          </p:cNvPr>
          <p:cNvGrpSpPr/>
          <p:nvPr/>
        </p:nvGrpSpPr>
        <p:grpSpPr>
          <a:xfrm rot="0">
            <a:off x="6210762" y="3358148"/>
            <a:ext cx="314661" cy="358999"/>
            <a:chOff x="-53615676" y="3584850"/>
            <a:chExt cx="279625" cy="319025"/>
          </a:xfrm>
        </p:grpSpPr>
        <p:sp>
          <p:nvSpPr>
            <p:cNvPr id="374" name="Google Shape;7017;p87">
              <a:extLst>
                <a:ext uri="{7319CB31-AA34-49E9-848F-864B2616C5C0}">
                  <a16:creationId xmlns:a16="http://schemas.microsoft.com/office/drawing/2010/main" id="{01EE8354-8C97-44D4-9284-90A64D69155F}"/>
                </a:ext>
              </a:extLst>
            </p:cNvPr>
            <p:cNvSpPr/>
            <p:nvPr/>
          </p:nvSpPr>
          <p:spPr>
            <a:xfrm rot="0">
              <a:off x="-53577072" y="3584850"/>
              <a:ext cx="204800" cy="319025"/>
            </a:xfrm>
            <a:custGeom>
              <a:avLst/>
              <a:gdLst/>
              <a:ahLst/>
              <a:cxnLst/>
              <a:rect b="b" l="0" r="r" t="0"/>
              <a:pathLst>
                <a:path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5" name="Google Shape;7018;p87">
              <a:extLst>
                <a:ext uri="{53470B2D-1D55-46F0-B269-2ADB1A7FCB40}">
                  <a16:creationId xmlns:a16="http://schemas.microsoft.com/office/drawing/2010/main" id="{938B5EDC-3597-4BA6-906B-520AAFCDCEBA}"/>
                </a:ext>
              </a:extLst>
            </p:cNvPr>
            <p:cNvSpPr/>
            <p:nvPr/>
          </p:nvSpPr>
          <p:spPr>
            <a:xfrm rot="0">
              <a:off x="-53615676" y="3739225"/>
              <a:ext cx="20500" cy="65400"/>
            </a:xfrm>
            <a:custGeom>
              <a:avLst/>
              <a:gdLst/>
              <a:ahLst/>
              <a:cxnLst/>
              <a:rect b="b" l="0" r="r" t="0"/>
              <a:pathLst>
                <a:path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6" name="Google Shape;7019;p87">
              <a:extLst>
                <a:ext uri="{78249392-9C87-4F17-9A3E-71BC72FF75D7}">
                  <a16:creationId xmlns:a16="http://schemas.microsoft.com/office/drawing/2010/main" id="{3B241A20-8CDA-4B25-8FAB-203F9D245C5F}"/>
                </a:ext>
              </a:extLst>
            </p:cNvPr>
            <p:cNvSpPr/>
            <p:nvPr/>
          </p:nvSpPr>
          <p:spPr>
            <a:xfrm rot="0">
              <a:off x="-53356556" y="3738449"/>
              <a:ext cx="20500" cy="64600"/>
            </a:xfrm>
            <a:custGeom>
              <a:avLst/>
              <a:gdLst/>
              <a:ahLst/>
              <a:cxnLst/>
              <a:rect b="b" l="0" r="r" t="0"/>
              <a:pathLst>
                <a:path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7" name="Google Shape;7020;p87">
            <a:extLst>
              <a:ext uri="{63A17109-4B44-40BE-A6C0-32228BCBC842}">
                <a16:creationId xmlns:a16="http://schemas.microsoft.com/office/drawing/2010/main" id="{6FB57762-C353-49C0-B963-7EED678C91BB}"/>
              </a:ext>
            </a:extLst>
          </p:cNvPr>
          <p:cNvGrpSpPr/>
          <p:nvPr/>
        </p:nvGrpSpPr>
        <p:grpSpPr>
          <a:xfrm rot="0">
            <a:off x="6188609" y="3821073"/>
            <a:ext cx="358971" cy="357874"/>
            <a:chOff x="-53634576" y="3976500"/>
            <a:chExt cx="319000" cy="318025"/>
          </a:xfrm>
        </p:grpSpPr>
        <p:sp>
          <p:nvSpPr>
            <p:cNvPr id="378" name="Google Shape;7021;p87">
              <a:extLst>
                <a:ext uri="{0D846584-9E07-474C-B5CC-AE55D0AFECC5}">
                  <a16:creationId xmlns:a16="http://schemas.microsoft.com/office/drawing/2010/main" id="{24308358-72C0-4EC9-8004-207D72C05895}"/>
                </a:ext>
              </a:extLst>
            </p:cNvPr>
            <p:cNvSpPr/>
            <p:nvPr/>
          </p:nvSpPr>
          <p:spPr>
            <a:xfrm rot="0">
              <a:off x="-53634576" y="3976500"/>
              <a:ext cx="319000" cy="93549"/>
            </a:xfrm>
            <a:custGeom>
              <a:avLst/>
              <a:gdLst/>
              <a:ahLst/>
              <a:cxnLst/>
              <a:rect b="b" l="0" r="r" t="0"/>
              <a:pathLst>
                <a:path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9" name="Google Shape;7022;p87">
              <a:extLst>
                <a:ext uri="{99BE004E-06C3-43E6-A850-B086D84B7A22}">
                  <a16:creationId xmlns:a16="http://schemas.microsoft.com/office/drawing/2010/main" id="{C3E2EDBF-834F-40DA-BB18-14005911EF3D}"/>
                </a:ext>
              </a:extLst>
            </p:cNvPr>
            <p:cNvSpPr/>
            <p:nvPr/>
          </p:nvSpPr>
          <p:spPr>
            <a:xfrm rot="0">
              <a:off x="-53614900" y="4163750"/>
              <a:ext cx="140225" cy="130774"/>
            </a:xfrm>
            <a:custGeom>
              <a:avLst/>
              <a:gdLst/>
              <a:ahLst/>
              <a:cxnLst/>
              <a:rect b="b" l="0" r="r" t="0"/>
              <a:pathLst>
                <a:path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0" name="Google Shape;7023;p87">
              <a:extLst>
                <a:ext uri="{643737B3-EFF3-4137-9530-A4D871DBD101}">
                  <a16:creationId xmlns:a16="http://schemas.microsoft.com/office/drawing/2010/main" id="{1BD5FC69-08BF-4704-8BCD-2090512EBEAA}"/>
                </a:ext>
              </a:extLst>
            </p:cNvPr>
            <p:cNvSpPr/>
            <p:nvPr/>
          </p:nvSpPr>
          <p:spPr>
            <a:xfrm rot="0">
              <a:off x="-53616476" y="4088925"/>
              <a:ext cx="126050" cy="74850"/>
            </a:xfrm>
            <a:custGeom>
              <a:avLst/>
              <a:gdLst/>
              <a:ahLst/>
              <a:cxnLst/>
              <a:rect b="b" l="0" r="r" t="0"/>
              <a:pathLst>
                <a:path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1" name="Google Shape;7024;p87">
              <a:extLst>
                <a:ext uri="{399AE8AA-7564-45A0-AD45-7C1247B76128}">
                  <a16:creationId xmlns:a16="http://schemas.microsoft.com/office/drawing/2010/main" id="{C92FAD8E-3D16-45AE-A15A-613D88A13EBF}"/>
                </a:ext>
              </a:extLst>
            </p:cNvPr>
            <p:cNvSpPr/>
            <p:nvPr/>
          </p:nvSpPr>
          <p:spPr>
            <a:xfrm rot="0">
              <a:off x="-53475476" y="4163750"/>
              <a:ext cx="139425" cy="130774"/>
            </a:xfrm>
            <a:custGeom>
              <a:avLst/>
              <a:gdLst/>
              <a:ahLst/>
              <a:cxnLst/>
              <a:rect b="b" l="0" r="r" t="0"/>
              <a:pathLst>
                <a:path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2" name="Google Shape;7025;p87">
              <a:extLst>
                <a:ext uri="{98051CA5-9371-4669-AAF6-8A1AD578E6A7}">
                  <a16:creationId xmlns:a16="http://schemas.microsoft.com/office/drawing/2010/main" id="{09ACD9A6-0550-4B50-8FC6-98EEE2047D95}"/>
                </a:ext>
              </a:extLst>
            </p:cNvPr>
            <p:cNvSpPr/>
            <p:nvPr/>
          </p:nvSpPr>
          <p:spPr>
            <a:xfrm rot="0">
              <a:off x="-53559756" y="4100750"/>
              <a:ext cx="167775" cy="174875"/>
            </a:xfrm>
            <a:custGeom>
              <a:avLst/>
              <a:gdLst/>
              <a:ahLst/>
              <a:cxnLst/>
              <a:rect b="b" l="0" r="r" t="0"/>
              <a:pathLst>
                <a:path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3" name="Google Shape;7026;p87">
              <a:extLst>
                <a:ext uri="{5E25D247-2B3B-4C95-8272-F05F9E103278}">
                  <a16:creationId xmlns:a16="http://schemas.microsoft.com/office/drawing/2010/main" id="{5C3F694B-C2F6-4179-94A7-E1C83918C87A}"/>
                </a:ext>
              </a:extLst>
            </p:cNvPr>
            <p:cNvSpPr/>
            <p:nvPr/>
          </p:nvSpPr>
          <p:spPr>
            <a:xfrm rot="0">
              <a:off x="-53373876" y="4144850"/>
              <a:ext cx="18925" cy="37824"/>
            </a:xfrm>
            <a:custGeom>
              <a:avLst/>
              <a:gdLst/>
              <a:ahLst/>
              <a:cxnLst/>
              <a:rect b="b" l="0" r="r" t="0"/>
              <a:pathLst>
                <a:path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4" name="Google Shape;7027;p87">
              <a:extLst>
                <a:ext uri="{1DBE0B44-22BC-4DEB-8129-39F43F00278C}">
                  <a16:creationId xmlns:a16="http://schemas.microsoft.com/office/drawing/2010/main" id="{8720815E-618A-4702-BC8F-CCE3C39246D3}"/>
                </a:ext>
              </a:extLst>
            </p:cNvPr>
            <p:cNvSpPr/>
            <p:nvPr/>
          </p:nvSpPr>
          <p:spPr>
            <a:xfrm rot="0">
              <a:off x="-53596772" y="4144850"/>
              <a:ext cx="18125" cy="37824"/>
            </a:xfrm>
            <a:custGeom>
              <a:avLst/>
              <a:gdLst/>
              <a:ahLst/>
              <a:cxnLst/>
              <a:rect b="b" l="0" r="r" t="0"/>
              <a:pathLst>
                <a:path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5" name="Google Shape;7028;p87">
              <a:extLst>
                <a:ext uri="{0F834F90-B3C5-4C66-B353-38EF9EDECB85}">
                  <a16:creationId xmlns:a16="http://schemas.microsoft.com/office/drawing/2010/main" id="{0048D872-69D0-4448-A28E-875F670CB027}"/>
                </a:ext>
              </a:extLst>
            </p:cNvPr>
            <p:cNvSpPr/>
            <p:nvPr/>
          </p:nvSpPr>
          <p:spPr>
            <a:xfrm rot="0">
              <a:off x="-53461300" y="4088925"/>
              <a:ext cx="125250" cy="74850"/>
            </a:xfrm>
            <a:custGeom>
              <a:avLst/>
              <a:gdLst/>
              <a:ahLst/>
              <a:cxnLst/>
              <a:rect b="b" l="0" r="r" t="0"/>
              <a:pathLst>
                <a:path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6" name="Google Shape;7029;p87">
            <a:extLst>
              <a:ext uri="{0C64B088-85FD-4A40-8375-CD07FEDF2031}">
                <a16:creationId xmlns:a16="http://schemas.microsoft.com/office/drawing/2010/main" id="{F2D8D97F-0B11-48BA-A84C-6D50CBEC98FF}"/>
              </a:ext>
            </a:extLst>
          </p:cNvPr>
          <p:cNvGrpSpPr/>
          <p:nvPr/>
        </p:nvGrpSpPr>
        <p:grpSpPr>
          <a:xfrm rot="0">
            <a:off x="7983412" y="3364028"/>
            <a:ext cx="314661" cy="358435"/>
            <a:chOff x="-52023900" y="3590075"/>
            <a:chExt cx="279625" cy="318525"/>
          </a:xfrm>
        </p:grpSpPr>
        <p:sp>
          <p:nvSpPr>
            <p:cNvPr id="387" name="Google Shape;7030;p87">
              <a:extLst>
                <a:ext uri="{A9CB83F8-FF90-402A-B4B6-08E58AB8A5EC}">
                  <a16:creationId xmlns:a16="http://schemas.microsoft.com/office/drawing/2010/main" id="{0E263BDA-EA91-43DA-8589-361FB102E27A}"/>
                </a:ext>
              </a:extLst>
            </p:cNvPr>
            <p:cNvSpPr/>
            <p:nvPr/>
          </p:nvSpPr>
          <p:spPr>
            <a:xfrm rot="0">
              <a:off x="-52005004" y="3611625"/>
              <a:ext cx="92175" cy="92175"/>
            </a:xfrm>
            <a:custGeom>
              <a:avLst/>
              <a:gdLst/>
              <a:ahLst/>
              <a:cxnLst/>
              <a:rect b="b" l="0" r="r" t="0"/>
              <a:pathLst>
                <a:path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8" name="Google Shape;7031;p87">
              <a:extLst>
                <a:ext uri="{B10A6AEC-5B05-421F-956E-27ED1F74EB6F}">
                  <a16:creationId xmlns:a16="http://schemas.microsoft.com/office/drawing/2010/main" id="{B38F6970-4F0D-441D-9340-8447629FFB68}"/>
                </a:ext>
              </a:extLst>
            </p:cNvPr>
            <p:cNvSpPr/>
            <p:nvPr/>
          </p:nvSpPr>
          <p:spPr>
            <a:xfrm rot="0">
              <a:off x="-51894724" y="3614000"/>
              <a:ext cx="121325" cy="106350"/>
            </a:xfrm>
            <a:custGeom>
              <a:avLst/>
              <a:gdLst/>
              <a:ahLst/>
              <a:cxnLst/>
              <a:rect b="b" l="0" r="r" t="0"/>
              <a:pathLst>
                <a:path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9" name="Google Shape;7032;p87">
              <a:extLst>
                <a:ext uri="{DF70C18D-BB4E-4328-8568-50A4E1B28AE5}">
                  <a16:creationId xmlns:a16="http://schemas.microsoft.com/office/drawing/2010/main" id="{727D77CD-3666-4914-8101-B1029E4B5EBA}"/>
                </a:ext>
              </a:extLst>
            </p:cNvPr>
            <p:cNvSpPr/>
            <p:nvPr/>
          </p:nvSpPr>
          <p:spPr>
            <a:xfrm rot="0">
              <a:off x="-51838000" y="3590075"/>
              <a:ext cx="76399" cy="74349"/>
            </a:xfrm>
            <a:custGeom>
              <a:avLst/>
              <a:gdLst/>
              <a:ahLst/>
              <a:cxnLst/>
              <a:rect b="b" l="0" r="r" t="0"/>
              <a:pathLst>
                <a:path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0" name="Google Shape;7033;p87">
              <a:extLst>
                <a:ext uri="{7EEB3FF4-C63D-457B-8552-7BF7347BB6CB}">
                  <a16:creationId xmlns:a16="http://schemas.microsoft.com/office/drawing/2010/main" id="{D31B934E-2FD7-459D-A65A-16D1DF980299}"/>
                </a:ext>
              </a:extLst>
            </p:cNvPr>
            <p:cNvSpPr/>
            <p:nvPr/>
          </p:nvSpPr>
          <p:spPr>
            <a:xfrm rot="0">
              <a:off x="-51988448" y="3666775"/>
              <a:ext cx="204800" cy="241825"/>
            </a:xfrm>
            <a:custGeom>
              <a:avLst/>
              <a:gdLst/>
              <a:ahLst/>
              <a:cxnLst/>
              <a:rect b="b" l="0" r="r" t="0"/>
              <a:pathLst>
                <a:path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1" name="Google Shape;7034;p87">
              <a:extLst>
                <a:ext uri="{E171D945-DE7B-4072-88AC-1F9FFE232C6B}">
                  <a16:creationId xmlns:a16="http://schemas.microsoft.com/office/drawing/2010/main" id="{8355F1AD-009A-4536-975B-76EA4ADB4BF5}"/>
                </a:ext>
              </a:extLst>
            </p:cNvPr>
            <p:cNvSpPr/>
            <p:nvPr/>
          </p:nvSpPr>
          <p:spPr>
            <a:xfrm rot="0">
              <a:off x="-51893152" y="3797500"/>
              <a:ext cx="18149" cy="17375"/>
            </a:xfrm>
            <a:custGeom>
              <a:avLst/>
              <a:gdLst/>
              <a:ahLst/>
              <a:cxnLst/>
              <a:rect b="b" l="0" r="r" t="0"/>
              <a:pathLst>
                <a:path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2" name="Google Shape;7035;p87">
              <a:extLst>
                <a:ext uri="{D300C22C-A03E-40FF-A4F0-4A7B832F6156}">
                  <a16:creationId xmlns:a16="http://schemas.microsoft.com/office/drawing/2010/main" id="{530E1F05-2071-4ECF-B0A1-8AF71CDEC30D}"/>
                </a:ext>
              </a:extLst>
            </p:cNvPr>
            <p:cNvSpPr/>
            <p:nvPr/>
          </p:nvSpPr>
          <p:spPr>
            <a:xfrm rot="0">
              <a:off x="-51763204" y="374552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3" name="Google Shape;7036;p87">
              <a:extLst>
                <a:ext uri="{FD06D6B7-214F-4771-A47D-6C0A394479FB}">
                  <a16:creationId xmlns:a16="http://schemas.microsoft.com/office/drawing/2010/main" id="{34E9386F-877B-4D1E-A032-F8456C94DAB3}"/>
                </a:ext>
              </a:extLst>
            </p:cNvPr>
            <p:cNvSpPr/>
            <p:nvPr/>
          </p:nvSpPr>
          <p:spPr>
            <a:xfrm rot="0">
              <a:off x="-52023900" y="3746324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4" name="Google Shape;7037;p87">
            <a:extLst>
              <a:ext uri="{873A9725-BBD0-4FA2-BD05-2C53543BCE56}">
                <a16:creationId xmlns:a16="http://schemas.microsoft.com/office/drawing/2010/main" id="{57FC9BA7-7318-44EE-BC88-B9CFEB9679B0}"/>
              </a:ext>
            </a:extLst>
          </p:cNvPr>
          <p:cNvGrpSpPr/>
          <p:nvPr/>
        </p:nvGrpSpPr>
        <p:grpSpPr>
          <a:xfrm rot="0">
            <a:off x="5746654" y="1532546"/>
            <a:ext cx="358971" cy="358971"/>
            <a:chOff x="-57173376" y="3198925"/>
            <a:chExt cx="319000" cy="319000"/>
          </a:xfrm>
        </p:grpSpPr>
        <p:sp>
          <p:nvSpPr>
            <p:cNvPr id="395" name="Google Shape;7038;p87">
              <a:extLst>
                <a:ext uri="{9BAB0376-0ACB-491C-A86F-8BF9DEAA4009}">
                  <a16:creationId xmlns:a16="http://schemas.microsoft.com/office/drawing/2010/main" id="{F80FCBA9-AECE-41CF-8EF2-3B619819CD26}"/>
                </a:ext>
              </a:extLst>
            </p:cNvPr>
            <p:cNvSpPr/>
            <p:nvPr/>
          </p:nvSpPr>
          <p:spPr>
            <a:xfrm rot="0">
              <a:off x="-57120596" y="3237525"/>
              <a:ext cx="204800" cy="92825"/>
            </a:xfrm>
            <a:custGeom>
              <a:avLst/>
              <a:gdLst/>
              <a:ahLst/>
              <a:cxnLst/>
              <a:rect b="b" l="0" r="r" t="0"/>
              <a:pathLst>
                <a:path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7039;p87">
              <a:extLst>
                <a:ext uri="{740EE6A2-50CB-4DF6-8F2B-B1BB5EC7DAE4}">
                  <a16:creationId xmlns:a16="http://schemas.microsoft.com/office/drawing/2010/main" id="{64574591-0336-41B0-B081-90790456D7BC}"/>
                </a:ext>
              </a:extLst>
            </p:cNvPr>
            <p:cNvSpPr/>
            <p:nvPr/>
          </p:nvSpPr>
          <p:spPr>
            <a:xfrm rot="0">
              <a:off x="-57053648" y="3273750"/>
              <a:ext cx="70100" cy="74850"/>
            </a:xfrm>
            <a:custGeom>
              <a:avLst/>
              <a:gdLst/>
              <a:ahLst/>
              <a:cxnLst/>
              <a:rect b="b" l="0" r="r" t="0"/>
              <a:pathLst>
                <a:path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7040;p87">
              <a:extLst>
                <a:ext uri="{F8A4BAD0-0181-41F2-9331-557435A0E637}">
                  <a16:creationId xmlns:a16="http://schemas.microsoft.com/office/drawing/2010/main" id="{68FA247A-BDB8-41C8-94E5-8907C54667D7}"/>
                </a:ext>
              </a:extLst>
            </p:cNvPr>
            <p:cNvSpPr/>
            <p:nvPr/>
          </p:nvSpPr>
          <p:spPr>
            <a:xfrm rot="0">
              <a:off x="-57058380" y="3198925"/>
              <a:ext cx="82700" cy="26800"/>
            </a:xfrm>
            <a:custGeom>
              <a:avLst/>
              <a:gdLst/>
              <a:ahLst/>
              <a:cxnLst/>
              <a:rect b="b" l="0" r="r" t="0"/>
              <a:pathLst>
                <a:path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7041;p87">
              <a:extLst>
                <a:ext uri="{C9C67A8F-1BE3-484D-B443-6E2DFFCCCA48}">
                  <a16:creationId xmlns:a16="http://schemas.microsoft.com/office/drawing/2010/main" id="{C06DC8D9-0296-4D04-B1CE-976FC504386C}"/>
                </a:ext>
              </a:extLst>
            </p:cNvPr>
            <p:cNvSpPr/>
            <p:nvPr/>
          </p:nvSpPr>
          <p:spPr>
            <a:xfrm rot="0">
              <a:off x="-57173376" y="3338325"/>
              <a:ext cx="319000" cy="179600"/>
            </a:xfrm>
            <a:custGeom>
              <a:avLst/>
              <a:gdLst/>
              <a:ahLst/>
              <a:cxnLst/>
              <a:rect b="b" l="0" r="r" t="0"/>
              <a:pathLst>
                <a:path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9" name="Google Shape;7042;p87">
            <a:extLst>
              <a:ext uri="{F56887D6-98DF-465F-A41A-2AF61C7664C1}">
                <a16:creationId xmlns:a16="http://schemas.microsoft.com/office/drawing/2010/main" id="{DF5414F1-C90A-481F-AD39-EA7799204018}"/>
              </a:ext>
            </a:extLst>
          </p:cNvPr>
          <p:cNvGrpSpPr/>
          <p:nvPr/>
        </p:nvGrpSpPr>
        <p:grpSpPr>
          <a:xfrm rot="0">
            <a:off x="5747541" y="2009986"/>
            <a:ext cx="357198" cy="314690"/>
            <a:chOff x="-57176524" y="3610050"/>
            <a:chExt cx="317425" cy="279650"/>
          </a:xfrm>
        </p:grpSpPr>
        <p:sp>
          <p:nvSpPr>
            <p:cNvPr id="400" name="Google Shape;7043;p87">
              <a:extLst>
                <a:ext uri="{38264957-01F2-4895-9310-C6B4D7732C28}">
                  <a16:creationId xmlns:a16="http://schemas.microsoft.com/office/drawing/2010/main" id="{1E847A54-99A7-4ED0-B500-1601A31AA3F2}"/>
                </a:ext>
              </a:extLst>
            </p:cNvPr>
            <p:cNvSpPr/>
            <p:nvPr/>
          </p:nvSpPr>
          <p:spPr>
            <a:xfrm rot="0">
              <a:off x="-57109572" y="3610050"/>
              <a:ext cx="181950" cy="56749"/>
            </a:xfrm>
            <a:custGeom>
              <a:avLst/>
              <a:gdLst/>
              <a:ahLst/>
              <a:cxnLst/>
              <a:rect b="b" l="0" r="r" t="0"/>
              <a:pathLst>
                <a:path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7044;p87">
              <a:extLst>
                <a:ext uri="{6C082C5A-5E02-47F4-BB65-CD834ADE86EB}">
                  <a16:creationId xmlns:a16="http://schemas.microsoft.com/office/drawing/2010/main" id="{7E15286F-CFFB-496A-94A1-571D37AFE01B}"/>
                </a:ext>
              </a:extLst>
            </p:cNvPr>
            <p:cNvSpPr/>
            <p:nvPr/>
          </p:nvSpPr>
          <p:spPr>
            <a:xfrm rot="0">
              <a:off x="-57120596" y="3684100"/>
              <a:ext cx="88225" cy="36375"/>
            </a:xfrm>
            <a:custGeom>
              <a:avLst/>
              <a:gdLst/>
              <a:ahLst/>
              <a:cxnLst/>
              <a:rect b="b" l="0" r="r" t="0"/>
              <a:pathLst>
                <a:path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2" name="Google Shape;7045;p87">
              <a:extLst>
                <a:ext uri="{F40BF849-DF6A-4499-B933-F7C23C43A8BD}">
                  <a16:creationId xmlns:a16="http://schemas.microsoft.com/office/drawing/2010/main" id="{DA5DAEBD-C9BC-42B3-94FA-629F33C34DEB}"/>
                </a:ext>
              </a:extLst>
            </p:cNvPr>
            <p:cNvSpPr/>
            <p:nvPr/>
          </p:nvSpPr>
          <p:spPr>
            <a:xfrm rot="0">
              <a:off x="-57176524" y="3747100"/>
              <a:ext cx="28374" cy="67775"/>
            </a:xfrm>
            <a:custGeom>
              <a:avLst/>
              <a:gdLst/>
              <a:ahLst/>
              <a:cxnLst/>
              <a:rect b="b" l="0" r="r" t="0"/>
              <a:pathLst>
                <a:path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3" name="Google Shape;7046;p87">
              <a:extLst>
                <a:ext uri="{A4CB2288-0D73-4CB9-92D9-CE391FD462C6}">
                  <a16:creationId xmlns:a16="http://schemas.microsoft.com/office/drawing/2010/main" id="{913AF564-4A4C-4CA5-852C-4D85210D040D}"/>
                </a:ext>
              </a:extLst>
            </p:cNvPr>
            <p:cNvSpPr/>
            <p:nvPr/>
          </p:nvSpPr>
          <p:spPr>
            <a:xfrm rot="0">
              <a:off x="-57139500" y="3743175"/>
              <a:ext cx="37824" cy="89025"/>
            </a:xfrm>
            <a:custGeom>
              <a:avLst/>
              <a:gdLst/>
              <a:ahLst/>
              <a:cxnLst/>
              <a:rect b="b" l="0" r="r" t="0"/>
              <a:pathLst>
                <a:path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4" name="Google Shape;7047;p87">
              <a:extLst>
                <a:ext uri="{59262C42-26CE-4848-8753-95B44B9603A2}">
                  <a16:creationId xmlns:a16="http://schemas.microsoft.com/office/drawing/2010/main" id="{26A43B6C-372B-4DE2-90E2-54FDA0E8C34E}"/>
                </a:ext>
              </a:extLst>
            </p:cNvPr>
            <p:cNvSpPr/>
            <p:nvPr/>
          </p:nvSpPr>
          <p:spPr>
            <a:xfrm rot="0">
              <a:off x="-57104076" y="3684874"/>
              <a:ext cx="244975" cy="204825"/>
            </a:xfrm>
            <a:custGeom>
              <a:avLst/>
              <a:gdLst/>
              <a:ahLst/>
              <a:cxnLst/>
              <a:rect b="b" l="0" r="r" t="0"/>
              <a:pathLst>
                <a:path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05" name="Google Shape;7048;p87">
            <a:extLst>
              <a:ext uri="{A563A55B-DA0D-4A0C-B607-09C640A96932}">
                <a16:creationId xmlns:a16="http://schemas.microsoft.com/office/drawing/2010/main" id="{F22B5913-7ACA-49D6-8C9F-D88A9B095BA2}"/>
              </a:ext>
            </a:extLst>
          </p:cNvPr>
          <p:cNvGrpSpPr/>
          <p:nvPr/>
        </p:nvGrpSpPr>
        <p:grpSpPr>
          <a:xfrm rot="0">
            <a:off x="5779179" y="2428542"/>
            <a:ext cx="323524" cy="358774"/>
            <a:chOff x="-57162352" y="3982000"/>
            <a:chExt cx="287500" cy="318825"/>
          </a:xfrm>
        </p:grpSpPr>
        <p:sp>
          <p:nvSpPr>
            <p:cNvPr id="406" name="Google Shape;7049;p87">
              <a:extLst>
                <a:ext uri="{099139A0-5838-4B13-B6F7-E3FE2F990923}">
                  <a16:creationId xmlns:a16="http://schemas.microsoft.com/office/drawing/2010/main" id="{D4006F66-B3AA-4BC5-AFDC-6380D0D41A1F}"/>
                </a:ext>
              </a:extLst>
            </p:cNvPr>
            <p:cNvSpPr/>
            <p:nvPr/>
          </p:nvSpPr>
          <p:spPr>
            <a:xfrm rot="0">
              <a:off x="-56989844" y="4151150"/>
              <a:ext cx="55150" cy="55150"/>
            </a:xfrm>
            <a:custGeom>
              <a:avLst/>
              <a:gdLst/>
              <a:ahLst/>
              <a:cxnLst/>
              <a:rect b="b" l="0" r="r" t="0"/>
              <a:pathLst>
                <a:path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7" name="Google Shape;7050;p87">
              <a:extLst>
                <a:ext uri="{1186E3FD-A291-4153-A48E-08FBFA577E64}">
                  <a16:creationId xmlns:a16="http://schemas.microsoft.com/office/drawing/2010/main" id="{0DB53CD1-93F1-43C2-A237-C60C09EC19B3}"/>
                </a:ext>
              </a:extLst>
            </p:cNvPr>
            <p:cNvSpPr/>
            <p:nvPr/>
          </p:nvSpPr>
          <p:spPr>
            <a:xfrm rot="0">
              <a:off x="-57162352" y="3982000"/>
              <a:ext cx="287500" cy="161300"/>
            </a:xfrm>
            <a:custGeom>
              <a:avLst/>
              <a:gdLst/>
              <a:ahLst/>
              <a:cxnLst/>
              <a:rect b="b" l="0" r="r" t="0"/>
              <a:pathLst>
                <a:path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8" name="Google Shape;7051;p87">
              <a:extLst>
                <a:ext uri="{D56AEFFC-5FB4-452B-84E9-4FD8796EC0B3}">
                  <a16:creationId xmlns:a16="http://schemas.microsoft.com/office/drawing/2010/main" id="{3543DA72-5681-4D68-B2D9-F3638E353AE6}"/>
                </a:ext>
              </a:extLst>
            </p:cNvPr>
            <p:cNvSpPr/>
            <p:nvPr/>
          </p:nvSpPr>
          <p:spPr>
            <a:xfrm rot="0">
              <a:off x="-57119852" y="4066875"/>
              <a:ext cx="126075" cy="111875"/>
            </a:xfrm>
            <a:custGeom>
              <a:avLst/>
              <a:gdLst/>
              <a:ahLst/>
              <a:cxnLst/>
              <a:rect b="b" l="0" r="r" t="0"/>
              <a:pathLst>
                <a:path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9" name="Google Shape;7052;p87">
              <a:extLst>
                <a:ext uri="{98B3BCDF-433C-41BB-ABB1-DC30E7016513}">
                  <a16:creationId xmlns:a16="http://schemas.microsoft.com/office/drawing/2010/main" id="{D877A32B-5D20-4942-98BE-6BAD95008002}"/>
                </a:ext>
              </a:extLst>
            </p:cNvPr>
            <p:cNvSpPr/>
            <p:nvPr/>
          </p:nvSpPr>
          <p:spPr>
            <a:xfrm rot="0">
              <a:off x="-57100924" y="4151150"/>
              <a:ext cx="55175" cy="55150"/>
            </a:xfrm>
            <a:custGeom>
              <a:avLst/>
              <a:gdLst/>
              <a:ahLst/>
              <a:cxnLst/>
              <a:rect b="b" l="0" r="r" t="0"/>
              <a:pathLst>
                <a:path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0" name="Google Shape;7053;p87">
              <a:extLst>
                <a:ext uri="{0496F9EF-1FE1-4800-808D-2B21EDEA2170}">
                  <a16:creationId xmlns:a16="http://schemas.microsoft.com/office/drawing/2010/main" id="{97070678-41EF-4762-85BB-B420FA8504E2}"/>
                </a:ext>
              </a:extLst>
            </p:cNvPr>
            <p:cNvSpPr/>
            <p:nvPr/>
          </p:nvSpPr>
          <p:spPr>
            <a:xfrm rot="0">
              <a:off x="-57119824" y="4179500"/>
              <a:ext cx="204800" cy="121325"/>
            </a:xfrm>
            <a:custGeom>
              <a:avLst/>
              <a:gdLst/>
              <a:ahLst/>
              <a:cxnLst/>
              <a:rect b="b" l="0" r="r" t="0"/>
              <a:pathLst>
                <a:path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1" name="Google Shape;7054;p87">
              <a:extLst>
                <a:ext uri="{E3FF789F-DDC6-4353-A9BB-8407A8CB8274}">
                  <a16:creationId xmlns:a16="http://schemas.microsoft.com/office/drawing/2010/main" id="{4EFC5671-8263-4BCF-A843-AF4888215D26}"/>
                </a:ext>
              </a:extLst>
            </p:cNvPr>
            <p:cNvSpPr/>
            <p:nvPr/>
          </p:nvSpPr>
          <p:spPr>
            <a:xfrm rot="0">
              <a:off x="-57158400" y="4156674"/>
              <a:ext cx="18900" cy="63825"/>
            </a:xfrm>
            <a:custGeom>
              <a:avLst/>
              <a:gdLst/>
              <a:ahLst/>
              <a:cxnLst/>
              <a:rect b="b" l="0" r="r" t="0"/>
              <a:pathLst>
                <a:path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2" name="Google Shape;7055;p87">
              <a:extLst>
                <a:ext uri="{521310D1-D3BE-4CDF-8F57-22AAF5756BD6}">
                  <a16:creationId xmlns:a16="http://schemas.microsoft.com/office/drawing/2010/main" id="{E77A8337-3903-4FEA-B356-CB95B9BDDEA1}"/>
                </a:ext>
              </a:extLst>
            </p:cNvPr>
            <p:cNvSpPr/>
            <p:nvPr/>
          </p:nvSpPr>
          <p:spPr>
            <a:xfrm rot="0">
              <a:off x="-56896128" y="4155874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3" name="Google Shape;7056;p87">
              <a:extLst>
                <a:ext uri="{38028181-7A3F-46DC-A1AE-2C2309348783}">
                  <a16:creationId xmlns:a16="http://schemas.microsoft.com/office/drawing/2010/main" id="{C0F5FC58-7DB0-4C6F-806B-5FDB054C3682}"/>
                </a:ext>
              </a:extLst>
            </p:cNvPr>
            <p:cNvSpPr/>
            <p:nvPr/>
          </p:nvSpPr>
          <p:spPr>
            <a:xfrm rot="0">
              <a:off x="-56924480" y="4149575"/>
              <a:ext cx="9450" cy="29175"/>
            </a:xfrm>
            <a:custGeom>
              <a:avLst/>
              <a:gdLst/>
              <a:ahLst/>
              <a:cxnLst/>
              <a:rect b="b" l="0" r="r" t="0"/>
              <a:pathLst>
                <a:path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14" name="Google Shape;7057;p87">
            <a:extLst>
              <a:ext uri="{1805141E-BE0C-4C41-A1EB-4F214807DC90}">
                <a16:creationId xmlns:a16="http://schemas.microsoft.com/office/drawing/2010/main" id="{A8E1E66E-9D2A-4AFD-A222-E3E25C0E527B}"/>
              </a:ext>
            </a:extLst>
          </p:cNvPr>
          <p:cNvGrpSpPr/>
          <p:nvPr/>
        </p:nvGrpSpPr>
        <p:grpSpPr>
          <a:xfrm rot="0">
            <a:off x="7957995" y="1532546"/>
            <a:ext cx="358099" cy="356326"/>
            <a:chOff x="-55202752" y="3198925"/>
            <a:chExt cx="318225" cy="316650"/>
          </a:xfrm>
        </p:grpSpPr>
        <p:sp>
          <p:nvSpPr>
            <p:cNvPr id="415" name="Google Shape;7058;p87">
              <a:extLst>
                <a:ext uri="{780369DE-1E31-4718-B4D3-4E807AACAC9D}">
                  <a16:creationId xmlns:a16="http://schemas.microsoft.com/office/drawing/2010/main" id="{220C0F0C-DB1F-4586-A886-0CB10C40D844}"/>
                </a:ext>
              </a:extLst>
            </p:cNvPr>
            <p:cNvSpPr/>
            <p:nvPr/>
          </p:nvSpPr>
          <p:spPr>
            <a:xfrm rot="0">
              <a:off x="-55130276" y="3293425"/>
              <a:ext cx="167775" cy="168574"/>
            </a:xfrm>
            <a:custGeom>
              <a:avLst/>
              <a:gdLst/>
              <a:ahLst/>
              <a:cxnLst/>
              <a:rect b="b" l="0" r="r" t="0"/>
              <a:pathLst>
                <a:path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6" name="Google Shape;7059;p87">
              <a:extLst>
                <a:ext uri="{7F1383ED-B549-4725-8EBD-A9DA3803F62A}">
                  <a16:creationId xmlns:a16="http://schemas.microsoft.com/office/drawing/2010/main" id="{650D4F93-D050-4770-8B65-5A96F70BDE2C}"/>
                </a:ext>
              </a:extLst>
            </p:cNvPr>
            <p:cNvSpPr/>
            <p:nvPr/>
          </p:nvSpPr>
          <p:spPr>
            <a:xfrm rot="0">
              <a:off x="-55202752" y="3198925"/>
              <a:ext cx="318225" cy="316650"/>
            </a:xfrm>
            <a:custGeom>
              <a:avLst/>
              <a:gdLst/>
              <a:ahLst/>
              <a:cxnLst/>
              <a:rect b="b" l="0" r="r" t="0"/>
              <a:pathLst>
                <a:path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17" name="Google Shape;7060;p87">
            <a:extLst>
              <a:ext uri="{DF8D5E29-2015-4DE1-9834-B96E93F26971}">
                <a16:creationId xmlns:a16="http://schemas.microsoft.com/office/drawing/2010/main" id="{B2549250-EC7E-4EAB-88F7-41D79272A62E}"/>
              </a:ext>
            </a:extLst>
          </p:cNvPr>
          <p:cNvGrpSpPr/>
          <p:nvPr/>
        </p:nvGrpSpPr>
        <p:grpSpPr>
          <a:xfrm rot="0">
            <a:off x="7968628" y="1987846"/>
            <a:ext cx="336830" cy="358099"/>
            <a:chOff x="-55194880" y="3590375"/>
            <a:chExt cx="299324" cy="318225"/>
          </a:xfrm>
        </p:grpSpPr>
        <p:sp>
          <p:nvSpPr>
            <p:cNvPr id="418" name="Google Shape;7061;p87">
              <a:extLst>
                <a:ext uri="{8E3D2DD0-077E-4237-95F9-2416015ACCBE}">
                  <a16:creationId xmlns:a16="http://schemas.microsoft.com/office/drawing/2010/main" id="{A932A970-EEE9-44C4-BC90-36AF64AC8CB9}"/>
                </a:ext>
              </a:extLst>
            </p:cNvPr>
            <p:cNvSpPr/>
            <p:nvPr/>
          </p:nvSpPr>
          <p:spPr>
            <a:xfrm rot="0">
              <a:off x="-55194880" y="3667550"/>
              <a:ext cx="37050" cy="241050"/>
            </a:xfrm>
            <a:custGeom>
              <a:avLst/>
              <a:gdLst/>
              <a:ahLst/>
              <a:cxnLst/>
              <a:rect b="b" l="0" r="r" t="0"/>
              <a:pathLst>
                <a:path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9" name="Google Shape;7062;p87">
              <a:extLst>
                <a:ext uri="{9F0D92C6-6D69-4C85-9C19-B87EDAAC2E94}">
                  <a16:creationId xmlns:a16="http://schemas.microsoft.com/office/drawing/2010/main" id="{8E866AEA-DD6A-4E24-B518-8CDDCB0487D0}"/>
                </a:ext>
              </a:extLst>
            </p:cNvPr>
            <p:cNvSpPr/>
            <p:nvPr/>
          </p:nvSpPr>
          <p:spPr>
            <a:xfrm rot="0">
              <a:off x="-55065700" y="3643925"/>
              <a:ext cx="132350" cy="40200"/>
            </a:xfrm>
            <a:custGeom>
              <a:avLst/>
              <a:gdLst/>
              <a:ahLst/>
              <a:cxnLst/>
              <a:rect b="b" l="0" r="r" t="0"/>
              <a:pathLst>
                <a:path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0" name="Google Shape;7063;p87">
              <a:extLst>
                <a:ext uri="{F291912D-1CE8-4DC3-8DB6-417CF7C20AC6}">
                  <a16:creationId xmlns:a16="http://schemas.microsoft.com/office/drawing/2010/main" id="{122559C0-DB13-4F3F-87A3-111649EE622F}"/>
                </a:ext>
              </a:extLst>
            </p:cNvPr>
            <p:cNvSpPr/>
            <p:nvPr/>
          </p:nvSpPr>
          <p:spPr>
            <a:xfrm rot="0">
              <a:off x="-55138948" y="3703000"/>
              <a:ext cx="204800" cy="168574"/>
            </a:xfrm>
            <a:custGeom>
              <a:avLst/>
              <a:gdLst/>
              <a:ahLst/>
              <a:cxnLst/>
              <a:rect b="b" l="0" r="r" t="0"/>
              <a:pathLst>
                <a:path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1" name="Google Shape;7064;p87">
              <a:extLst>
                <a:ext uri="{0B95A285-7AE9-430E-9644-FCF0FAF6844D}">
                  <a16:creationId xmlns:a16="http://schemas.microsoft.com/office/drawing/2010/main" id="{344B56F9-C783-40E7-B9F3-419F2F891765}"/>
                </a:ext>
              </a:extLst>
            </p:cNvPr>
            <p:cNvSpPr/>
            <p:nvPr/>
          </p:nvSpPr>
          <p:spPr>
            <a:xfrm rot="0">
              <a:off x="-55138948" y="3590375"/>
              <a:ext cx="204025" cy="92950"/>
            </a:xfrm>
            <a:custGeom>
              <a:avLst/>
              <a:gdLst/>
              <a:ahLst/>
              <a:cxnLst/>
              <a:rect b="b" l="0" r="r" t="0"/>
              <a:pathLst>
                <a:path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2" name="Google Shape;7065;p87">
              <a:extLst>
                <a:ext uri="{832A8753-6392-426D-B15D-5F280061D386}">
                  <a16:creationId xmlns:a16="http://schemas.microsoft.com/office/drawing/2010/main" id="{6D608261-51FB-4552-AE71-54463B4E09ED}"/>
                </a:ext>
              </a:extLst>
            </p:cNvPr>
            <p:cNvSpPr/>
            <p:nvPr/>
          </p:nvSpPr>
          <p:spPr>
            <a:xfrm rot="0">
              <a:off x="-54914476" y="3688825"/>
              <a:ext cx="18925" cy="64600"/>
            </a:xfrm>
            <a:custGeom>
              <a:avLst/>
              <a:gdLst/>
              <a:ahLst/>
              <a:cxnLst/>
              <a:rect b="b" l="0" r="r" t="0"/>
              <a:pathLst>
                <a:path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23" name="Google Shape;7066;p87">
            <a:extLst>
              <a:ext uri="{1E6241FE-CA28-410D-B007-26509C51A3C7}">
                <a16:creationId xmlns:a16="http://schemas.microsoft.com/office/drawing/2010/main" id="{59324169-EB75-4300-AD4D-F65EC0A33413}"/>
              </a:ext>
            </a:extLst>
          </p:cNvPr>
          <p:cNvGrpSpPr/>
          <p:nvPr/>
        </p:nvGrpSpPr>
        <p:grpSpPr>
          <a:xfrm rot="0">
            <a:off x="7973247" y="2430117"/>
            <a:ext cx="357198" cy="357198"/>
            <a:chOff x="-55203524" y="3983400"/>
            <a:chExt cx="317425" cy="317425"/>
          </a:xfrm>
        </p:grpSpPr>
        <p:sp>
          <p:nvSpPr>
            <p:cNvPr id="424" name="Google Shape;7067;p87">
              <a:extLst>
                <a:ext uri="{CDA941F4-F561-4B93-8D2D-53B298E335D6}">
                  <a16:creationId xmlns:a16="http://schemas.microsoft.com/office/drawing/2010/main" id="{EECB8BB0-6F78-4F95-A3CF-21C2C96DC4C7}"/>
                </a:ext>
              </a:extLst>
            </p:cNvPr>
            <p:cNvSpPr/>
            <p:nvPr/>
          </p:nvSpPr>
          <p:spPr>
            <a:xfrm rot="0">
              <a:off x="-55147600" y="4094450"/>
              <a:ext cx="204800" cy="206375"/>
            </a:xfrm>
            <a:custGeom>
              <a:avLst/>
              <a:gdLst/>
              <a:ahLst/>
              <a:cxnLst/>
              <a:rect b="b" l="0" r="r" t="0"/>
              <a:pathLst>
                <a:path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5" name="Google Shape;7068;p87">
              <a:extLst>
                <a:ext uri="{260E1C58-2A53-4ED8-B7E9-319AC2BFB238}">
                  <a16:creationId xmlns:a16="http://schemas.microsoft.com/office/drawing/2010/main" id="{47B6D80E-0F58-4E90-8644-88643100FB82}"/>
                </a:ext>
              </a:extLst>
            </p:cNvPr>
            <p:cNvSpPr/>
            <p:nvPr/>
          </p:nvSpPr>
          <p:spPr>
            <a:xfrm rot="0">
              <a:off x="-55203524" y="4027500"/>
              <a:ext cx="317425" cy="196924"/>
            </a:xfrm>
            <a:custGeom>
              <a:avLst/>
              <a:gdLst/>
              <a:ahLst/>
              <a:cxnLst/>
              <a:rect b="b" l="0" r="r" t="0"/>
              <a:pathLst>
                <a:path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6" name="Google Shape;7069;p87">
              <a:extLst>
                <a:ext uri="{B0391F08-6295-4F30-9644-54C6B7151482}">
                  <a16:creationId xmlns:a16="http://schemas.microsoft.com/office/drawing/2010/main" id="{E1FF45D2-268B-4C5B-B150-A752CB66982F}"/>
                </a:ext>
              </a:extLst>
            </p:cNvPr>
            <p:cNvSpPr/>
            <p:nvPr/>
          </p:nvSpPr>
          <p:spPr>
            <a:xfrm rot="0">
              <a:off x="-55128700" y="3983400"/>
              <a:ext cx="166199" cy="54350"/>
            </a:xfrm>
            <a:custGeom>
              <a:avLst/>
              <a:gdLst/>
              <a:ahLst/>
              <a:cxnLst/>
              <a:rect b="b" l="0" r="r" t="0"/>
              <a:pathLst>
                <a:path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27" name="Google Shape;7070;p87">
            <a:extLst>
              <a:ext uri="{55C02C28-06FB-470F-A83D-3D071E6A243B}">
                <a16:creationId xmlns:a16="http://schemas.microsoft.com/office/drawing/2010/main" id="{2D7E2E59-AF93-4274-A02F-48978AE88EA9}"/>
              </a:ext>
            </a:extLst>
          </p:cNvPr>
          <p:cNvGrpSpPr/>
          <p:nvPr/>
        </p:nvGrpSpPr>
        <p:grpSpPr>
          <a:xfrm rot="0">
            <a:off x="6639727" y="2887174"/>
            <a:ext cx="335930" cy="358971"/>
            <a:chOff x="-53232900" y="3192625"/>
            <a:chExt cx="298525" cy="319000"/>
          </a:xfrm>
        </p:grpSpPr>
        <p:sp>
          <p:nvSpPr>
            <p:cNvPr id="428" name="Google Shape;7071;p87">
              <a:extLst>
                <a:ext uri="{C4C88756-5D03-481E-94DE-A17DFFA1B8E7}">
                  <a16:creationId xmlns:a16="http://schemas.microsoft.com/office/drawing/2010/main" id="{C6D66543-0EBE-41B6-A592-A49AB4493EE0}"/>
                </a:ext>
              </a:extLst>
            </p:cNvPr>
            <p:cNvSpPr/>
            <p:nvPr/>
          </p:nvSpPr>
          <p:spPr>
            <a:xfrm rot="0">
              <a:off x="-52972976" y="3315500"/>
              <a:ext cx="37824" cy="55925"/>
            </a:xfrm>
            <a:custGeom>
              <a:avLst/>
              <a:gdLst/>
              <a:ahLst/>
              <a:cxnLst/>
              <a:rect b="b" l="0" r="r" t="0"/>
              <a:pathLst>
                <a:path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9" name="Google Shape;7072;p87">
              <a:extLst>
                <a:ext uri="{4AC35932-4BAB-476E-85B3-B21450E6EDD0}">
                  <a16:creationId xmlns:a16="http://schemas.microsoft.com/office/drawing/2010/main" id="{68ECC732-6135-4D64-B423-6F4608C65CC0}"/>
                </a:ext>
              </a:extLst>
            </p:cNvPr>
            <p:cNvSpPr/>
            <p:nvPr/>
          </p:nvSpPr>
          <p:spPr>
            <a:xfrm rot="0">
              <a:off x="-52978500" y="3259575"/>
              <a:ext cx="44125" cy="55950"/>
            </a:xfrm>
            <a:custGeom>
              <a:avLst/>
              <a:gdLst/>
              <a:ahLst/>
              <a:cxnLst/>
              <a:rect b="b" l="0" r="r" t="0"/>
              <a:pathLst>
                <a:path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0" name="Google Shape;7073;p87">
              <a:extLst>
                <a:ext uri="{613A99B0-D691-4FF4-A74E-2C0E4FB6905B}">
                  <a16:creationId xmlns:a16="http://schemas.microsoft.com/office/drawing/2010/main" id="{0D06AA67-026A-4B4B-9073-E74871E03E8E}"/>
                </a:ext>
              </a:extLst>
            </p:cNvPr>
            <p:cNvSpPr/>
            <p:nvPr/>
          </p:nvSpPr>
          <p:spPr>
            <a:xfrm rot="0">
              <a:off x="-53232900" y="3324950"/>
              <a:ext cx="242624" cy="55925"/>
            </a:xfrm>
            <a:custGeom>
              <a:avLst/>
              <a:gdLst/>
              <a:ahLst/>
              <a:cxnLst/>
              <a:rect b="b" l="0" r="r" t="0"/>
              <a:pathLst>
                <a:path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1" name="Google Shape;7074;p87">
              <a:extLst>
                <a:ext uri="{C3816624-A15C-4FCA-BC40-7A1F940A1D2A}">
                  <a16:creationId xmlns:a16="http://schemas.microsoft.com/office/drawing/2010/main" id="{E82B9946-8F5C-4DFF-A817-C526EADB654F}"/>
                </a:ext>
              </a:extLst>
            </p:cNvPr>
            <p:cNvSpPr/>
            <p:nvPr/>
          </p:nvSpPr>
          <p:spPr>
            <a:xfrm rot="0">
              <a:off x="-53232100" y="3399775"/>
              <a:ext cx="241825" cy="111850"/>
            </a:xfrm>
            <a:custGeom>
              <a:avLst/>
              <a:gdLst/>
              <a:ahLst/>
              <a:cxnLst/>
              <a:rect b="b" l="0" r="r" t="0"/>
              <a:pathLst>
                <a:path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2" name="Google Shape;7075;p87">
              <a:extLst>
                <a:ext uri="{D4B2EFAE-7A48-4E7F-A6A4-27D632E4C2B5}">
                  <a16:creationId xmlns:a16="http://schemas.microsoft.com/office/drawing/2010/main" id="{03D38DBC-3BD3-45DD-B3FE-C5A2D05BE4F4}"/>
                </a:ext>
              </a:extLst>
            </p:cNvPr>
            <p:cNvSpPr/>
            <p:nvPr/>
          </p:nvSpPr>
          <p:spPr>
            <a:xfrm rot="0">
              <a:off x="-53134448" y="3287125"/>
              <a:ext cx="44125" cy="18925"/>
            </a:xfrm>
            <a:custGeom>
              <a:avLst/>
              <a:gdLst/>
              <a:ahLst/>
              <a:cxnLst/>
              <a:rect b="b" l="0" r="r" t="0"/>
              <a:pathLst>
                <a:path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3" name="Google Shape;7076;p87">
              <a:extLst>
                <a:ext uri="{53542DF1-13CC-4F85-8BB5-57EAFFB2E8D5}">
                  <a16:creationId xmlns:a16="http://schemas.microsoft.com/office/drawing/2010/main" id="{032B752E-C190-4652-90FF-6D844377C265}"/>
                </a:ext>
              </a:extLst>
            </p:cNvPr>
            <p:cNvSpPr/>
            <p:nvPr/>
          </p:nvSpPr>
          <p:spPr>
            <a:xfrm rot="0">
              <a:off x="-53232900" y="3287125"/>
              <a:ext cx="86674" cy="18925"/>
            </a:xfrm>
            <a:custGeom>
              <a:avLst/>
              <a:gdLst/>
              <a:ahLst/>
              <a:cxnLst/>
              <a:rect b="b" l="0" r="r" t="0"/>
              <a:pathLst>
                <a:path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4" name="Google Shape;7077;p87">
              <a:extLst>
                <a:ext uri="{93037291-3855-4B2D-BCA3-B04D40F84878}">
                  <a16:creationId xmlns:a16="http://schemas.microsoft.com/office/drawing/2010/main" id="{3742DFEA-3CF6-41B6-9254-1ED5336B0350}"/>
                </a:ext>
              </a:extLst>
            </p:cNvPr>
            <p:cNvSpPr/>
            <p:nvPr/>
          </p:nvSpPr>
          <p:spPr>
            <a:xfrm rot="0">
              <a:off x="-53078524" y="3287125"/>
              <a:ext cx="86674" cy="18925"/>
            </a:xfrm>
            <a:custGeom>
              <a:avLst/>
              <a:gdLst/>
              <a:ahLst/>
              <a:cxnLst/>
              <a:rect b="b" l="0" r="r" t="0"/>
              <a:pathLst>
                <a:path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5" name="Google Shape;7078;p87">
              <a:extLst>
                <a:ext uri="{3AA2C2CB-124F-4CA1-B1AC-86B8554FB572}">
                  <a16:creationId xmlns:a16="http://schemas.microsoft.com/office/drawing/2010/main" id="{7D6E7D0E-355E-4BA6-B71F-61AD95FB1665}"/>
                </a:ext>
              </a:extLst>
            </p:cNvPr>
            <p:cNvSpPr/>
            <p:nvPr/>
          </p:nvSpPr>
          <p:spPr>
            <a:xfrm rot="0">
              <a:off x="-53224220" y="3192625"/>
              <a:ext cx="223700" cy="74850"/>
            </a:xfrm>
            <a:custGeom>
              <a:avLst/>
              <a:gdLst/>
              <a:ahLst/>
              <a:cxnLst/>
              <a:rect b="b" l="0" r="r" t="0"/>
              <a:pathLst>
                <a:path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36" name="Google Shape;7079;p87">
            <a:extLst>
              <a:ext uri="{CDCDE0A4-406B-4802-9129-E3F545EBFB6D}">
                <a16:creationId xmlns:a16="http://schemas.microsoft.com/office/drawing/2010/main" id="{AD2FCD43-B3F8-4812-B655-57ADCE0FA7D5}"/>
              </a:ext>
            </a:extLst>
          </p:cNvPr>
          <p:cNvGrpSpPr/>
          <p:nvPr/>
        </p:nvGrpSpPr>
        <p:grpSpPr>
          <a:xfrm rot="0">
            <a:off x="6629093" y="3358148"/>
            <a:ext cx="357198" cy="356326"/>
            <a:chOff x="-53242352" y="3584850"/>
            <a:chExt cx="317425" cy="316650"/>
          </a:xfrm>
        </p:grpSpPr>
        <p:sp>
          <p:nvSpPr>
            <p:cNvPr id="437" name="Google Shape;7080;p87">
              <a:extLst>
                <a:ext uri="{FACFD937-B666-4E7A-B8D2-7740CC8E6D63}">
                  <a16:creationId xmlns:a16="http://schemas.microsoft.com/office/drawing/2010/main" id="{726FFD32-5B1C-4F43-85DA-DE8E8EF457DA}"/>
                </a:ext>
              </a:extLst>
            </p:cNvPr>
            <p:cNvSpPr/>
            <p:nvPr/>
          </p:nvSpPr>
          <p:spPr>
            <a:xfrm rot="0">
              <a:off x="-53202976" y="3584850"/>
              <a:ext cx="237900" cy="98475"/>
            </a:xfrm>
            <a:custGeom>
              <a:avLst/>
              <a:gdLst/>
              <a:ahLst/>
              <a:cxnLst/>
              <a:rect b="b" l="0" r="r" t="0"/>
              <a:pathLst>
                <a:path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8" name="Google Shape;7081;p87">
              <a:extLst>
                <a:ext uri="{59AF072E-2FF6-4964-AD0C-7491A7C5765A}">
                  <a16:creationId xmlns:a16="http://schemas.microsoft.com/office/drawing/2010/main" id="{B8EA6237-7715-42F9-9F7D-7EFF130BCCE1}"/>
                </a:ext>
              </a:extLst>
            </p:cNvPr>
            <p:cNvSpPr/>
            <p:nvPr/>
          </p:nvSpPr>
          <p:spPr>
            <a:xfrm rot="0">
              <a:off x="-53242352" y="3711650"/>
              <a:ext cx="80350" cy="155975"/>
            </a:xfrm>
            <a:custGeom>
              <a:avLst/>
              <a:gdLst/>
              <a:ahLst/>
              <a:cxnLst/>
              <a:rect b="b" l="0" r="r" t="0"/>
              <a:pathLst>
                <a:path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9" name="Google Shape;7082;p87">
              <a:extLst>
                <a:ext uri="{A5817EA7-8A20-4A79-84C0-331B4C4F72BD}">
                  <a16:creationId xmlns:a16="http://schemas.microsoft.com/office/drawing/2010/main" id="{0D37E5A4-5253-4275-A0F4-07812266FB8D}"/>
                </a:ext>
              </a:extLst>
            </p:cNvPr>
            <p:cNvSpPr/>
            <p:nvPr/>
          </p:nvSpPr>
          <p:spPr>
            <a:xfrm rot="0">
              <a:off x="-53206124" y="3686850"/>
              <a:ext cx="243399" cy="84700"/>
            </a:xfrm>
            <a:custGeom>
              <a:avLst/>
              <a:gdLst/>
              <a:ahLst/>
              <a:cxnLst/>
              <a:rect b="b" l="0" r="r" t="0"/>
              <a:pathLst>
                <a:path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0" name="Google Shape;7083;p87">
              <a:extLst>
                <a:ext uri="{712BB896-BD29-4818-9AAB-0255A2649335}">
                  <a16:creationId xmlns:a16="http://schemas.microsoft.com/office/drawing/2010/main" id="{FD335B86-6EFC-45BE-96D8-AF7CB0629E35}"/>
                </a:ext>
              </a:extLst>
            </p:cNvPr>
            <p:cNvSpPr/>
            <p:nvPr/>
          </p:nvSpPr>
          <p:spPr>
            <a:xfrm rot="0">
              <a:off x="-53186428" y="3775450"/>
              <a:ext cx="205600" cy="126050"/>
            </a:xfrm>
            <a:custGeom>
              <a:avLst/>
              <a:gdLst/>
              <a:ahLst/>
              <a:cxnLst/>
              <a:rect b="b" l="0" r="r" t="0"/>
              <a:pathLst>
                <a:path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1" name="Google Shape;7084;p87">
              <a:extLst>
                <a:ext uri="{8258FDBE-B649-49C6-ABC4-7C6C76A2902E}">
                  <a16:creationId xmlns:a16="http://schemas.microsoft.com/office/drawing/2010/main" id="{0428CFAC-4BD7-420A-A918-FACD10A5B744}"/>
                </a:ext>
              </a:extLst>
            </p:cNvPr>
            <p:cNvSpPr/>
            <p:nvPr/>
          </p:nvSpPr>
          <p:spPr>
            <a:xfrm rot="0">
              <a:off x="-52962720" y="3710875"/>
              <a:ext cx="37800" cy="95325"/>
            </a:xfrm>
            <a:custGeom>
              <a:avLst/>
              <a:gdLst/>
              <a:ahLst/>
              <a:cxnLst/>
              <a:rect b="b" l="0" r="r" t="0"/>
              <a:pathLst>
                <a:path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42" name="Google Shape;7085;p87">
            <a:extLst>
              <a:ext uri="{174A56A9-7CED-4169-A81B-EB834F370032}">
                <a16:creationId xmlns:a16="http://schemas.microsoft.com/office/drawing/2010/main" id="{51E9FACE-6144-4F68-AC82-3886D7313F0C}"/>
              </a:ext>
            </a:extLst>
          </p:cNvPr>
          <p:cNvGrpSpPr/>
          <p:nvPr/>
        </p:nvGrpSpPr>
        <p:grpSpPr>
          <a:xfrm rot="0">
            <a:off x="6650362" y="3820848"/>
            <a:ext cx="314661" cy="358999"/>
            <a:chOff x="-53224220" y="3976300"/>
            <a:chExt cx="279625" cy="319025"/>
          </a:xfrm>
        </p:grpSpPr>
        <p:sp>
          <p:nvSpPr>
            <p:cNvPr id="443" name="Google Shape;7086;p87">
              <a:extLst>
                <a:ext uri="{D581159A-7AE8-4A44-9A7F-4476FF6CC3E7}">
                  <a16:creationId xmlns:a16="http://schemas.microsoft.com/office/drawing/2010/main" id="{E11FC499-B264-430B-B35D-9218F1CF054B}"/>
                </a:ext>
              </a:extLst>
            </p:cNvPr>
            <p:cNvSpPr/>
            <p:nvPr/>
          </p:nvSpPr>
          <p:spPr>
            <a:xfrm rot="0">
              <a:off x="-53224220" y="41322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4" name="Google Shape;7087;p87">
              <a:extLst>
                <a:ext uri="{8FF93FED-B85F-4324-970B-ACB9D1324838}">
                  <a16:creationId xmlns:a16="http://schemas.microsoft.com/office/drawing/2010/main" id="{0AA69789-CB47-4904-A9FA-54518CEC0F33}"/>
                </a:ext>
              </a:extLst>
            </p:cNvPr>
            <p:cNvSpPr/>
            <p:nvPr/>
          </p:nvSpPr>
          <p:spPr>
            <a:xfrm rot="0">
              <a:off x="-53185620" y="4014900"/>
              <a:ext cx="204800" cy="117375"/>
            </a:xfrm>
            <a:custGeom>
              <a:avLst/>
              <a:gdLst/>
              <a:ahLst/>
              <a:cxnLst/>
              <a:rect b="b" l="0" r="r" t="0"/>
              <a:pathLst>
                <a:path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5" name="Google Shape;7088;p87">
              <a:extLst>
                <a:ext uri="{DE063FC9-C4A7-4BBC-A1BB-4955C3D758F9}">
                  <a16:creationId xmlns:a16="http://schemas.microsoft.com/office/drawing/2010/main" id="{88F96C3F-A86F-4312-BCA2-BE06B04E6A20}"/>
                </a:ext>
              </a:extLst>
            </p:cNvPr>
            <p:cNvSpPr/>
            <p:nvPr/>
          </p:nvSpPr>
          <p:spPr>
            <a:xfrm rot="0">
              <a:off x="-53187200" y="4110200"/>
              <a:ext cx="205575" cy="185125"/>
            </a:xfrm>
            <a:custGeom>
              <a:avLst/>
              <a:gdLst/>
              <a:ahLst/>
              <a:cxnLst/>
              <a:rect b="b" l="0" r="r" t="0"/>
              <a:pathLst>
                <a:path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6" name="Google Shape;7089;p87">
              <a:extLst>
                <a:ext uri="{E6FC8C98-59CB-456A-B10F-92A1D6CDA791}">
                  <a16:creationId xmlns:a16="http://schemas.microsoft.com/office/drawing/2010/main" id="{51FE44E4-F0AF-4340-937B-1BBF65FE9245}"/>
                </a:ext>
              </a:extLst>
            </p:cNvPr>
            <p:cNvSpPr/>
            <p:nvPr/>
          </p:nvSpPr>
          <p:spPr>
            <a:xfrm rot="0">
              <a:off x="-53020224" y="4211800"/>
              <a:ext cx="74825" cy="83525"/>
            </a:xfrm>
            <a:custGeom>
              <a:avLst/>
              <a:gdLst/>
              <a:ahLst/>
              <a:cxnLst/>
              <a:rect b="b" l="0" r="r" t="0"/>
              <a:pathLst>
                <a:path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7" name="Google Shape;7090;p87">
              <a:extLst>
                <a:ext uri="{6CBBA710-1FA9-4F68-A50E-58EA6A84D17B}">
                  <a16:creationId xmlns:a16="http://schemas.microsoft.com/office/drawing/2010/main" id="{9A8C1EF1-F861-41B3-9D31-F2F9DE558CEC}"/>
                </a:ext>
              </a:extLst>
            </p:cNvPr>
            <p:cNvSpPr/>
            <p:nvPr/>
          </p:nvSpPr>
          <p:spPr>
            <a:xfrm rot="0">
              <a:off x="-53224220" y="4211025"/>
              <a:ext cx="74850" cy="83500"/>
            </a:xfrm>
            <a:custGeom>
              <a:avLst/>
              <a:gdLst/>
              <a:ahLst/>
              <a:cxnLst/>
              <a:rect b="b" l="0" r="r" t="0"/>
              <a:pathLst>
                <a:path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8" name="Google Shape;7091;p87">
              <a:extLst>
                <a:ext uri="{938BFE36-94A8-4862-B3F9-57BA59E0EA73}">
                  <a16:creationId xmlns:a16="http://schemas.microsoft.com/office/drawing/2010/main" id="{6065ABF3-3D50-4C57-86BA-BE5AC3972804}"/>
                </a:ext>
              </a:extLst>
            </p:cNvPr>
            <p:cNvSpPr/>
            <p:nvPr/>
          </p:nvSpPr>
          <p:spPr>
            <a:xfrm rot="0">
              <a:off x="-52962720" y="4131475"/>
              <a:ext cx="18125" cy="63800"/>
            </a:xfrm>
            <a:custGeom>
              <a:avLst/>
              <a:gdLst/>
              <a:ahLst/>
              <a:cxnLst/>
              <a:rect b="b" l="0" r="r" t="0"/>
              <a:pathLst>
                <a:path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9" name="Google Shape;7092;p87">
              <a:extLst>
                <a:ext uri="{16629D18-3360-45D8-9F49-6561653E4942}">
                  <a16:creationId xmlns:a16="http://schemas.microsoft.com/office/drawing/2010/main" id="{CB7051FE-6974-4ECD-AC47-68FD60D27923}"/>
                </a:ext>
              </a:extLst>
            </p:cNvPr>
            <p:cNvSpPr/>
            <p:nvPr/>
          </p:nvSpPr>
          <p:spPr>
            <a:xfrm rot="0">
              <a:off x="-53125776" y="3976300"/>
              <a:ext cx="82725" cy="26800"/>
            </a:xfrm>
            <a:custGeom>
              <a:avLst/>
              <a:gdLst/>
              <a:ahLst/>
              <a:cxnLst/>
              <a:rect b="b" l="0" r="r" t="0"/>
              <a:pathLst>
                <a:path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50" name="Google Shape;7093;p87">
            <a:extLst>
              <a:ext uri="{DE54E094-D653-40BF-B250-D6F0E55A7599}">
                <a16:creationId xmlns:a16="http://schemas.microsoft.com/office/drawing/2010/main" id="{DBA5EFE3-11D6-4F58-B6DE-46F8EE674AB7}"/>
              </a:ext>
            </a:extLst>
          </p:cNvPr>
          <p:cNvGrpSpPr/>
          <p:nvPr/>
        </p:nvGrpSpPr>
        <p:grpSpPr>
          <a:xfrm rot="0">
            <a:off x="7961257" y="3828529"/>
            <a:ext cx="358971" cy="358408"/>
            <a:chOff x="-52043580" y="3983125"/>
            <a:chExt cx="319000" cy="318500"/>
          </a:xfrm>
        </p:grpSpPr>
        <p:sp>
          <p:nvSpPr>
            <p:cNvPr id="451" name="Google Shape;7094;p87">
              <a:extLst>
                <a:ext uri="{3B385CC7-72F3-408B-BBB4-91C9BDCAC984}">
                  <a16:creationId xmlns:a16="http://schemas.microsoft.com/office/drawing/2010/main" id="{1E25AB2E-E944-4A43-B2C5-CC7C73FF95F6}"/>
                </a:ext>
              </a:extLst>
            </p:cNvPr>
            <p:cNvSpPr/>
            <p:nvPr/>
          </p:nvSpPr>
          <p:spPr>
            <a:xfrm rot="0">
              <a:off x="-52043580" y="3983200"/>
              <a:ext cx="55150" cy="105750"/>
            </a:xfrm>
            <a:custGeom>
              <a:avLst/>
              <a:gdLst/>
              <a:ahLst/>
              <a:cxnLst/>
              <a:rect b="b" l="0" r="r" t="0"/>
              <a:pathLst>
                <a:path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2" name="Google Shape;7095;p87">
              <a:extLst>
                <a:ext uri="{A12FCA0C-CDA2-42C3-A245-628DB24EF8BB}">
                  <a16:creationId xmlns:a16="http://schemas.microsoft.com/office/drawing/2010/main" id="{8429F38E-8D75-48C1-86BF-7B8DE1D639DD}"/>
                </a:ext>
              </a:extLst>
            </p:cNvPr>
            <p:cNvSpPr/>
            <p:nvPr/>
          </p:nvSpPr>
          <p:spPr>
            <a:xfrm rot="0">
              <a:off x="-51985300" y="3983400"/>
              <a:ext cx="204800" cy="129975"/>
            </a:xfrm>
            <a:custGeom>
              <a:avLst/>
              <a:gdLst/>
              <a:ahLst/>
              <a:cxnLst/>
              <a:rect b="b" l="0" r="r" t="0"/>
              <a:pathLst>
                <a:path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3" name="Google Shape;7096;p87">
              <a:extLst>
                <a:ext uri="{C5A3CABB-ECA9-40A9-A325-7EBC03538BAB}">
                  <a16:creationId xmlns:a16="http://schemas.microsoft.com/office/drawing/2010/main" id="{C4326718-D425-449B-BAE0-81866EF7A24B}"/>
                </a:ext>
              </a:extLst>
            </p:cNvPr>
            <p:cNvSpPr/>
            <p:nvPr/>
          </p:nvSpPr>
          <p:spPr>
            <a:xfrm rot="0">
              <a:off x="-51855348" y="3987324"/>
              <a:ext cx="74075" cy="89825"/>
            </a:xfrm>
            <a:custGeom>
              <a:avLst/>
              <a:gdLst/>
              <a:ahLst/>
              <a:cxnLst/>
              <a:rect b="b" l="0" r="r" t="0"/>
              <a:pathLst>
                <a:path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4" name="Google Shape;7097;p87">
              <a:extLst>
                <a:ext uri="{3C673E6E-B37F-431F-BBBF-71BF072CA44C}">
                  <a16:creationId xmlns:a16="http://schemas.microsoft.com/office/drawing/2010/main" id="{2736B275-B36D-483A-AB53-A40C2517DF25}"/>
                </a:ext>
              </a:extLst>
            </p:cNvPr>
            <p:cNvSpPr/>
            <p:nvPr/>
          </p:nvSpPr>
          <p:spPr>
            <a:xfrm rot="0">
              <a:off x="-51985300" y="3987324"/>
              <a:ext cx="74050" cy="89825"/>
            </a:xfrm>
            <a:custGeom>
              <a:avLst/>
              <a:gdLst/>
              <a:ahLst/>
              <a:cxnLst/>
              <a:rect b="b" l="0" r="r" t="0"/>
              <a:pathLst>
                <a:path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5" name="Google Shape;7098;p87">
              <a:extLst>
                <a:ext uri="{F1D9964F-9474-4BCA-A2BA-B447FBF01B24}">
                  <a16:creationId xmlns:a16="http://schemas.microsoft.com/office/drawing/2010/main" id="{41A6C276-6CE9-40DB-AAC6-72ED80302BA6}"/>
                </a:ext>
              </a:extLst>
            </p:cNvPr>
            <p:cNvSpPr/>
            <p:nvPr/>
          </p:nvSpPr>
          <p:spPr>
            <a:xfrm rot="0">
              <a:off x="-51985300" y="4190350"/>
              <a:ext cx="204800" cy="111275"/>
            </a:xfrm>
            <a:custGeom>
              <a:avLst/>
              <a:gdLst/>
              <a:ahLst/>
              <a:cxnLst/>
              <a:rect b="b" l="0" r="r" t="0"/>
              <a:pathLst>
                <a:path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6" name="Google Shape;7099;p87">
              <a:extLst>
                <a:ext uri="{EB282821-A07B-4C4C-918D-4BAD538123E9}">
                  <a16:creationId xmlns:a16="http://schemas.microsoft.com/office/drawing/2010/main" id="{20E1C067-F279-4505-BB30-CF64CBE18F95}"/>
                </a:ext>
              </a:extLst>
            </p:cNvPr>
            <p:cNvSpPr/>
            <p:nvPr/>
          </p:nvSpPr>
          <p:spPr>
            <a:xfrm rot="0">
              <a:off x="-51985300" y="4133050"/>
              <a:ext cx="204800" cy="55925"/>
            </a:xfrm>
            <a:custGeom>
              <a:avLst/>
              <a:gdLst/>
              <a:ahLst/>
              <a:cxnLst/>
              <a:rect b="b" l="0" r="r" t="0"/>
              <a:pathLst>
                <a:path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7" name="Google Shape;7100;p87">
              <a:extLst>
                <a:ext uri="{698239C8-2643-4719-A7E0-46BDC2A199A0}">
                  <a16:creationId xmlns:a16="http://schemas.microsoft.com/office/drawing/2010/main" id="{897C8368-D5AE-4228-9567-DBB1B4189A78}"/>
                </a:ext>
              </a:extLst>
            </p:cNvPr>
            <p:cNvSpPr/>
            <p:nvPr/>
          </p:nvSpPr>
          <p:spPr>
            <a:xfrm rot="0">
              <a:off x="-51780524" y="3983125"/>
              <a:ext cx="55950" cy="105825"/>
            </a:xfrm>
            <a:custGeom>
              <a:avLst/>
              <a:gdLst/>
              <a:ahLst/>
              <a:cxnLst/>
              <a:rect b="b" l="0" r="r" t="0"/>
              <a:pathLst>
                <a:path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8" name="Google Shape;7101;p87">
              <a:extLst>
                <a:ext uri="{597F5CAC-ECDF-4CFE-8870-8F897213A74E}">
                  <a16:creationId xmlns:a16="http://schemas.microsoft.com/office/drawing/2010/main" id="{22C444EB-627C-4C33-B8BE-97E932C7AC57}"/>
                </a:ext>
              </a:extLst>
            </p:cNvPr>
            <p:cNvSpPr/>
            <p:nvPr/>
          </p:nvSpPr>
          <p:spPr>
            <a:xfrm rot="0">
              <a:off x="-52023900" y="4139350"/>
              <a:ext cx="18925" cy="63800"/>
            </a:xfrm>
            <a:custGeom>
              <a:avLst/>
              <a:gdLst/>
              <a:ahLst/>
              <a:cxnLst/>
              <a:rect b="b" l="0" r="r" t="0"/>
              <a:pathLst>
                <a:path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9" name="Google Shape;7102;p87">
              <a:extLst>
                <a:ext uri="{F08D449C-5041-478F-B9FC-DDC4C563DF08}">
                  <a16:creationId xmlns:a16="http://schemas.microsoft.com/office/drawing/2010/main" id="{7BF63502-2AEC-44A7-82C9-243D4C4EC6C2}"/>
                </a:ext>
              </a:extLst>
            </p:cNvPr>
            <p:cNvSpPr/>
            <p:nvPr/>
          </p:nvSpPr>
          <p:spPr>
            <a:xfrm rot="0">
              <a:off x="-51763204" y="4139350"/>
              <a:ext cx="18925" cy="63800"/>
            </a:xfrm>
            <a:custGeom>
              <a:avLst/>
              <a:gdLst/>
              <a:ahLst/>
              <a:cxnLst/>
              <a:rect b="b" l="0" r="r" t="0"/>
              <a:pathLst>
                <a:path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0" name="Google Shape;7103;p87">
            <a:extLst>
              <a:ext uri="{FD48D13A-BD83-495F-B048-CB66081E408D}">
                <a16:creationId xmlns:a16="http://schemas.microsoft.com/office/drawing/2010/main" id="{2343AEF0-6018-40FF-8009-513F2C044A80}"/>
              </a:ext>
            </a:extLst>
          </p:cNvPr>
          <p:cNvGrpSpPr/>
          <p:nvPr/>
        </p:nvGrpSpPr>
        <p:grpSpPr>
          <a:xfrm rot="0">
            <a:off x="6215199" y="1532546"/>
            <a:ext cx="314661" cy="358971"/>
            <a:chOff x="-56766176" y="3198925"/>
            <a:chExt cx="279625" cy="319000"/>
          </a:xfrm>
        </p:grpSpPr>
        <p:sp>
          <p:nvSpPr>
            <p:cNvPr id="461" name="Google Shape;7104;p87">
              <a:extLst>
                <a:ext uri="{141D63DE-E05B-4D1D-9372-F96DE6ECB534}">
                  <a16:creationId xmlns:a16="http://schemas.microsoft.com/office/drawing/2010/main" id="{149C348F-393B-48FA-8CEB-5143C76B1CC6}"/>
                </a:ext>
              </a:extLst>
            </p:cNvPr>
            <p:cNvSpPr/>
            <p:nvPr/>
          </p:nvSpPr>
          <p:spPr>
            <a:xfrm rot="0">
              <a:off x="-56766176" y="333597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2" name="Google Shape;7105;p87">
              <a:extLst>
                <a:ext uri="{C0E5793C-60FF-4B72-AACD-D5F27F3F571C}">
                  <a16:creationId xmlns:a16="http://schemas.microsoft.com/office/drawing/2010/main" id="{B3D5756F-95AF-4808-B43A-ECB1DB95DE82}"/>
                </a:ext>
              </a:extLst>
            </p:cNvPr>
            <p:cNvSpPr/>
            <p:nvPr/>
          </p:nvSpPr>
          <p:spPr>
            <a:xfrm rot="0">
              <a:off x="-56747276" y="3198925"/>
              <a:ext cx="222925" cy="93750"/>
            </a:xfrm>
            <a:custGeom>
              <a:avLst/>
              <a:gdLst/>
              <a:ahLst/>
              <a:cxnLst/>
              <a:rect b="b" l="0" r="r" t="0"/>
              <a:pathLst>
                <a:path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3" name="Google Shape;7106;p87">
              <a:extLst>
                <a:ext uri="{EEEE3C5D-FC31-46BF-8A61-1A326C69DF2D}">
                  <a16:creationId xmlns:a16="http://schemas.microsoft.com/office/drawing/2010/main" id="{773FDD19-155A-4528-92E2-71934996A4A6}"/>
                </a:ext>
              </a:extLst>
            </p:cNvPr>
            <p:cNvSpPr/>
            <p:nvPr/>
          </p:nvSpPr>
          <p:spPr>
            <a:xfrm rot="0">
              <a:off x="-56710252" y="3348575"/>
              <a:ext cx="55150" cy="55150"/>
            </a:xfrm>
            <a:custGeom>
              <a:avLst/>
              <a:gdLst/>
              <a:ahLst/>
              <a:cxnLst/>
              <a:rect b="b" l="0" r="r" t="0"/>
              <a:pathLst>
                <a:path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4" name="Google Shape;7107;p87">
              <a:extLst>
                <a:ext uri="{26C29F61-7250-497B-A00A-B9849DD5D76E}">
                  <a16:creationId xmlns:a16="http://schemas.microsoft.com/office/drawing/2010/main" id="{FC0CA714-7038-4DE0-A7F0-A7C3FB44182A}"/>
                </a:ext>
              </a:extLst>
            </p:cNvPr>
            <p:cNvSpPr/>
            <p:nvPr/>
          </p:nvSpPr>
          <p:spPr>
            <a:xfrm rot="0">
              <a:off x="-56597628" y="3349350"/>
              <a:ext cx="55150" cy="55175"/>
            </a:xfrm>
            <a:custGeom>
              <a:avLst/>
              <a:gdLst/>
              <a:ahLst/>
              <a:cxnLst/>
              <a:rect b="b" l="0" r="r" t="0"/>
              <a:pathLst>
                <a:path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5" name="Google Shape;7108;p87">
              <a:extLst>
                <a:ext uri="{F1B05FBB-3414-44BE-9320-94CC67DB5DDA}">
                  <a16:creationId xmlns:a16="http://schemas.microsoft.com/office/drawing/2010/main" id="{B7CFB396-1E22-48DE-AED2-2B3F5DBE99E7}"/>
                </a:ext>
              </a:extLst>
            </p:cNvPr>
            <p:cNvSpPr/>
            <p:nvPr/>
          </p:nvSpPr>
          <p:spPr>
            <a:xfrm rot="0">
              <a:off x="-56727580" y="3376925"/>
              <a:ext cx="204800" cy="141000"/>
            </a:xfrm>
            <a:custGeom>
              <a:avLst/>
              <a:gdLst/>
              <a:ahLst/>
              <a:cxnLst/>
              <a:rect b="b" l="0" r="r" t="0"/>
              <a:pathLst>
                <a:path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6" name="Google Shape;7109;p87">
              <a:extLst>
                <a:ext uri="{CCA3D1EB-1669-4AAE-88E6-265B72C44FEE}">
                  <a16:creationId xmlns:a16="http://schemas.microsoft.com/office/drawing/2010/main" id="{7BD8D8D8-E8E1-4C86-BDC0-5573B26E3512}"/>
                </a:ext>
              </a:extLst>
            </p:cNvPr>
            <p:cNvSpPr/>
            <p:nvPr/>
          </p:nvSpPr>
          <p:spPr>
            <a:xfrm rot="0">
              <a:off x="-56729152" y="3289500"/>
              <a:ext cx="204000" cy="87449"/>
            </a:xfrm>
            <a:custGeom>
              <a:avLst/>
              <a:gdLst/>
              <a:ahLst/>
              <a:cxnLst/>
              <a:rect b="b" l="0" r="r" t="0"/>
              <a:pathLst>
                <a:path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7" name="Google Shape;7110;p87">
              <a:extLst>
                <a:ext uri="{118757FF-A481-4736-9650-D41B3FE36456}">
                  <a16:creationId xmlns:a16="http://schemas.microsoft.com/office/drawing/2010/main" id="{AD0438A6-B2EE-41B1-B35D-1ABE0F93758A}"/>
                </a:ext>
              </a:extLst>
            </p:cNvPr>
            <p:cNvSpPr/>
            <p:nvPr/>
          </p:nvSpPr>
          <p:spPr>
            <a:xfrm rot="0">
              <a:off x="-56505476" y="333597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8" name="Google Shape;7111;p87">
            <a:extLst>
              <a:ext uri="{CB1382B6-B070-4200-8069-A2D0D7A035CC}">
                <a16:creationId xmlns:a16="http://schemas.microsoft.com/office/drawing/2010/main" id="{23CA5B07-9614-45BD-9C1C-C43C5ED8E674}"/>
              </a:ext>
            </a:extLst>
          </p:cNvPr>
          <p:cNvGrpSpPr/>
          <p:nvPr/>
        </p:nvGrpSpPr>
        <p:grpSpPr>
          <a:xfrm rot="0">
            <a:off x="6214313" y="1987846"/>
            <a:ext cx="316434" cy="358099"/>
            <a:chOff x="-56766176" y="3590375"/>
            <a:chExt cx="281199" cy="318225"/>
          </a:xfrm>
        </p:grpSpPr>
        <p:sp>
          <p:nvSpPr>
            <p:cNvPr id="469" name="Google Shape;7112;p87">
              <a:extLst>
                <a:ext uri="{72DFB268-1A08-4926-842A-418D539411C7}">
                  <a16:creationId xmlns:a16="http://schemas.microsoft.com/office/drawing/2010/main" id="{B75123A4-2217-4CA4-9DB1-C6681E84B624}"/>
                </a:ext>
              </a:extLst>
            </p:cNvPr>
            <p:cNvSpPr/>
            <p:nvPr/>
          </p:nvSpPr>
          <p:spPr>
            <a:xfrm rot="0">
              <a:off x="-56766176" y="3632899"/>
              <a:ext cx="281199" cy="275700"/>
            </a:xfrm>
            <a:custGeom>
              <a:avLst/>
              <a:gdLst/>
              <a:ahLst/>
              <a:cxnLst/>
              <a:rect b="b" l="0" r="r" t="0"/>
              <a:pathLst>
                <a:path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0" name="Google Shape;7113;p87">
              <a:extLst>
                <a:ext uri="{1FBC0182-698D-4052-A0E5-1C19D474625F}">
                  <a16:creationId xmlns:a16="http://schemas.microsoft.com/office/drawing/2010/main" id="{5B2BE757-55DC-41DA-8EF1-14347DB6DB7B}"/>
                </a:ext>
              </a:extLst>
            </p:cNvPr>
            <p:cNvSpPr/>
            <p:nvPr/>
          </p:nvSpPr>
          <p:spPr>
            <a:xfrm rot="0">
              <a:off x="-56709476" y="3722700"/>
              <a:ext cx="167800" cy="153600"/>
            </a:xfrm>
            <a:custGeom>
              <a:avLst/>
              <a:gdLst/>
              <a:ahLst/>
              <a:cxnLst/>
              <a:rect b="b" l="0" r="r" t="0"/>
              <a:pathLst>
                <a:path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1" name="Google Shape;7114;p87">
              <a:extLst>
                <a:ext uri="{0A30CB90-6A4F-4592-BDA8-A20B74130478}">
                  <a16:creationId xmlns:a16="http://schemas.microsoft.com/office/drawing/2010/main" id="{18C4535B-F198-4864-B84A-2E6132E421F7}"/>
                </a:ext>
              </a:extLst>
            </p:cNvPr>
            <p:cNvSpPr/>
            <p:nvPr/>
          </p:nvSpPr>
          <p:spPr>
            <a:xfrm rot="0">
              <a:off x="-56654324" y="3833749"/>
              <a:ext cx="55150" cy="55950"/>
            </a:xfrm>
            <a:custGeom>
              <a:avLst/>
              <a:gdLst/>
              <a:ahLst/>
              <a:cxnLst/>
              <a:rect b="b" l="0" r="r" t="0"/>
              <a:pathLst>
                <a:path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2" name="Google Shape;7115;p87">
              <a:extLst>
                <a:ext uri="{3D893AAC-9D8B-452A-898D-7168B29030DE}">
                  <a16:creationId xmlns:a16="http://schemas.microsoft.com/office/drawing/2010/main" id="{EE1E8249-6814-4F20-B6A4-E32A795E9AE8}"/>
                </a:ext>
              </a:extLst>
            </p:cNvPr>
            <p:cNvSpPr/>
            <p:nvPr/>
          </p:nvSpPr>
          <p:spPr>
            <a:xfrm rot="0">
              <a:off x="-56710252" y="3590375"/>
              <a:ext cx="167775" cy="74850"/>
            </a:xfrm>
            <a:custGeom>
              <a:avLst/>
              <a:gdLst/>
              <a:ahLst/>
              <a:cxnLst/>
              <a:rect b="b" l="0" r="r" t="0"/>
              <a:pathLst>
                <a:path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3" name="Google Shape;7116;p87">
            <a:extLst>
              <a:ext uri="{DE6B63D2-41C2-4DFE-8BAC-AE7AF96EFE5C}">
                <a16:creationId xmlns:a16="http://schemas.microsoft.com/office/drawing/2010/main" id="{A4A674C0-F116-436A-8350-3EA3F0226942}"/>
              </a:ext>
            </a:extLst>
          </p:cNvPr>
          <p:cNvGrpSpPr/>
          <p:nvPr/>
        </p:nvGrpSpPr>
        <p:grpSpPr>
          <a:xfrm rot="0">
            <a:off x="6251269" y="2429217"/>
            <a:ext cx="272126" cy="358099"/>
            <a:chOff x="-56747276" y="3982600"/>
            <a:chExt cx="241825" cy="318225"/>
          </a:xfrm>
        </p:grpSpPr>
        <p:sp>
          <p:nvSpPr>
            <p:cNvPr id="474" name="Google Shape;7117;p87">
              <a:extLst>
                <a:ext uri="{7552B6E4-EDEF-41B0-8917-AE82E5E66AC3}">
                  <a16:creationId xmlns:a16="http://schemas.microsoft.com/office/drawing/2010/main" id="{1108F46C-44E9-49AA-89AE-E1B2BFF59DE1}"/>
                </a:ext>
              </a:extLst>
            </p:cNvPr>
            <p:cNvSpPr/>
            <p:nvPr/>
          </p:nvSpPr>
          <p:spPr>
            <a:xfrm rot="0">
              <a:off x="-56635424" y="4076325"/>
              <a:ext cx="18125" cy="37050"/>
            </a:xfrm>
            <a:custGeom>
              <a:avLst/>
              <a:gdLst/>
              <a:ahLst/>
              <a:cxnLst/>
              <a:rect b="b" l="0" r="r" t="0"/>
              <a:pathLst>
                <a:path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5" name="Google Shape;7118;p87">
              <a:extLst>
                <a:ext uri="{94092802-AE10-4BE7-936E-F6F6494EE030}">
                  <a16:creationId xmlns:a16="http://schemas.microsoft.com/office/drawing/2010/main" id="{6EA47B33-43E9-427F-B160-811A763A3325}"/>
                </a:ext>
              </a:extLst>
            </p:cNvPr>
            <p:cNvSpPr/>
            <p:nvPr/>
          </p:nvSpPr>
          <p:spPr>
            <a:xfrm rot="0">
              <a:off x="-56618896" y="3991275"/>
              <a:ext cx="113450" cy="136250"/>
            </a:xfrm>
            <a:custGeom>
              <a:avLst/>
              <a:gdLst/>
              <a:ahLst/>
              <a:cxnLst/>
              <a:rect b="b" l="0" r="r" t="0"/>
              <a:pathLst>
                <a:path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6" name="Google Shape;7119;p87">
              <a:extLst>
                <a:ext uri="{47E955DC-8B24-49E4-A969-B3641923B4AB}">
                  <a16:creationId xmlns:a16="http://schemas.microsoft.com/office/drawing/2010/main" id="{83B7B009-787A-4546-9B85-8648690509E7}"/>
                </a:ext>
              </a:extLst>
            </p:cNvPr>
            <p:cNvSpPr/>
            <p:nvPr/>
          </p:nvSpPr>
          <p:spPr>
            <a:xfrm rot="0">
              <a:off x="-56601552" y="4094450"/>
              <a:ext cx="31525" cy="19700"/>
            </a:xfrm>
            <a:custGeom>
              <a:avLst/>
              <a:gdLst/>
              <a:ahLst/>
              <a:cxnLst/>
              <a:rect b="b" l="0" r="r" t="0"/>
              <a:pathLst>
                <a:path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7" name="Google Shape;7120;p87">
              <a:extLst>
                <a:ext uri="{1DCAE4A3-A5C1-4DE2-9270-250F2E306B6B}">
                  <a16:creationId xmlns:a16="http://schemas.microsoft.com/office/drawing/2010/main" id="{38BE400B-1509-4EBA-8B9A-D7FC1AC0595E}"/>
                </a:ext>
              </a:extLst>
            </p:cNvPr>
            <p:cNvSpPr/>
            <p:nvPr/>
          </p:nvSpPr>
          <p:spPr>
            <a:xfrm rot="0">
              <a:off x="-56688204" y="4085775"/>
              <a:ext cx="37050" cy="27600"/>
            </a:xfrm>
            <a:custGeom>
              <a:avLst/>
              <a:gdLst/>
              <a:ahLst/>
              <a:cxnLst/>
              <a:rect b="b" l="0" r="r" t="0"/>
              <a:pathLst>
                <a:path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8" name="Google Shape;7121;p87">
              <a:extLst>
                <a:ext uri="{17DBD9F7-65D9-4FF1-9CC6-59D664CDCB0A}">
                  <a16:creationId xmlns:a16="http://schemas.microsoft.com/office/drawing/2010/main" id="{318D42BC-A444-421B-B1EB-C405E1481576}"/>
                </a:ext>
              </a:extLst>
            </p:cNvPr>
            <p:cNvSpPr/>
            <p:nvPr/>
          </p:nvSpPr>
          <p:spPr>
            <a:xfrm rot="0">
              <a:off x="-56747276" y="3982600"/>
              <a:ext cx="189850" cy="143850"/>
            </a:xfrm>
            <a:custGeom>
              <a:avLst/>
              <a:gdLst/>
              <a:ahLst/>
              <a:cxnLst/>
              <a:rect b="b" l="0" r="r" t="0"/>
              <a:pathLst>
                <a:path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9" name="Google Shape;7122;p87">
              <a:extLst>
                <a:ext uri="{73F1109C-0300-4920-8E18-FFAAB9600DC1}">
                  <a16:creationId xmlns:a16="http://schemas.microsoft.com/office/drawing/2010/main" id="{5DF94BE5-1823-4F1C-90B8-C4DB1CF4BAE2}"/>
                </a:ext>
              </a:extLst>
            </p:cNvPr>
            <p:cNvSpPr/>
            <p:nvPr/>
          </p:nvSpPr>
          <p:spPr>
            <a:xfrm rot="0">
              <a:off x="-56654324" y="4217500"/>
              <a:ext cx="55150" cy="83325"/>
            </a:xfrm>
            <a:custGeom>
              <a:avLst/>
              <a:gdLst/>
              <a:ahLst/>
              <a:cxnLst/>
              <a:rect b="b" l="0" r="r" t="0"/>
              <a:pathLst>
                <a:path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0" name="Google Shape;7123;p87">
              <a:extLst>
                <a:ext uri="{BC98F8E3-70F9-439D-9D62-D64BFE45803B}">
                  <a16:creationId xmlns:a16="http://schemas.microsoft.com/office/drawing/2010/main" id="{AB6B97F1-5DBE-4DEE-A80B-8BB71FC81438}"/>
                </a:ext>
              </a:extLst>
            </p:cNvPr>
            <p:cNvSpPr/>
            <p:nvPr/>
          </p:nvSpPr>
          <p:spPr>
            <a:xfrm rot="0">
              <a:off x="-56729152" y="4132250"/>
              <a:ext cx="204800" cy="157549"/>
            </a:xfrm>
            <a:custGeom>
              <a:avLst/>
              <a:gdLst/>
              <a:ahLst/>
              <a:cxnLst/>
              <a:rect b="b" l="0" r="r" t="0"/>
              <a:pathLst>
                <a:path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1" name="Google Shape;7124;p87">
            <a:extLst>
              <a:ext uri="{1E0E076C-F2A1-4138-B8A0-E9BFE938854C}">
                <a16:creationId xmlns:a16="http://schemas.microsoft.com/office/drawing/2010/main" id="{B1BA04BB-220F-4103-A55D-B412968BEB33}"/>
              </a:ext>
            </a:extLst>
          </p:cNvPr>
          <p:cNvGrpSpPr/>
          <p:nvPr/>
        </p:nvGrpSpPr>
        <p:grpSpPr>
          <a:xfrm rot="0">
            <a:off x="4881188" y="2894264"/>
            <a:ext cx="314661" cy="358971"/>
            <a:chOff x="-54793180" y="3198925"/>
            <a:chExt cx="279625" cy="319000"/>
          </a:xfrm>
        </p:grpSpPr>
        <p:sp>
          <p:nvSpPr>
            <p:cNvPr id="482" name="Google Shape;7125;p87">
              <a:extLst>
                <a:ext uri="{ECF848E8-00CC-47CA-88FD-7A059F2941E3}">
                  <a16:creationId xmlns:a16="http://schemas.microsoft.com/office/drawing/2010/main" id="{765CDA5F-49A7-4B86-BB7C-B25A09B295FE}"/>
                </a:ext>
              </a:extLst>
            </p:cNvPr>
            <p:cNvSpPr/>
            <p:nvPr/>
          </p:nvSpPr>
          <p:spPr>
            <a:xfrm rot="0">
              <a:off x="-54532476" y="3354075"/>
              <a:ext cx="18925" cy="60675"/>
            </a:xfrm>
            <a:custGeom>
              <a:avLst/>
              <a:gdLst/>
              <a:ahLst/>
              <a:cxnLst/>
              <a:rect b="b" l="0" r="r" t="0"/>
              <a:pathLst>
                <a:path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3" name="Google Shape;7126;p87">
              <a:extLst>
                <a:ext uri="{5B7A504E-E58F-4E4A-B7D5-F250EF9940D4}">
                  <a16:creationId xmlns:a16="http://schemas.microsoft.com/office/drawing/2010/main" id="{264BDB25-F559-46E8-8146-7715FF9BC0AF}"/>
                </a:ext>
              </a:extLst>
            </p:cNvPr>
            <p:cNvSpPr/>
            <p:nvPr/>
          </p:nvSpPr>
          <p:spPr>
            <a:xfrm rot="0">
              <a:off x="-54793180" y="3198925"/>
              <a:ext cx="97675" cy="126050"/>
            </a:xfrm>
            <a:custGeom>
              <a:avLst/>
              <a:gdLst/>
              <a:ahLst/>
              <a:cxnLst/>
              <a:rect b="b" l="0" r="r" t="0"/>
              <a:pathLst>
                <a:path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4" name="Google Shape;7127;p87">
              <a:extLst>
                <a:ext uri="{815C2D16-5FEF-4F68-9747-93500D4EAD7D}">
                  <a16:creationId xmlns:a16="http://schemas.microsoft.com/office/drawing/2010/main" id="{5F65AD7A-EF52-4BA2-B02F-418E95AEBF46}"/>
                </a:ext>
              </a:extLst>
            </p:cNvPr>
            <p:cNvSpPr/>
            <p:nvPr/>
          </p:nvSpPr>
          <p:spPr>
            <a:xfrm rot="0">
              <a:off x="-54624624" y="3349350"/>
              <a:ext cx="55150" cy="55175"/>
            </a:xfrm>
            <a:custGeom>
              <a:avLst/>
              <a:gdLst/>
              <a:ahLst/>
              <a:cxnLst/>
              <a:rect b="b" l="0" r="r" t="0"/>
              <a:pathLst>
                <a:path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5" name="Google Shape;7128;p87">
              <a:extLst>
                <a:ext uri="{B09F098F-AEED-4ECC-88CA-51BBF8644424}">
                  <a16:creationId xmlns:a16="http://schemas.microsoft.com/office/drawing/2010/main" id="{D8FE005C-DD30-43B6-A700-8C083B4F2566}"/>
                </a:ext>
              </a:extLst>
            </p:cNvPr>
            <p:cNvSpPr/>
            <p:nvPr/>
          </p:nvSpPr>
          <p:spPr>
            <a:xfrm rot="0">
              <a:off x="-54737244" y="3349350"/>
              <a:ext cx="55150" cy="55175"/>
            </a:xfrm>
            <a:custGeom>
              <a:avLst/>
              <a:gdLst/>
              <a:ahLst/>
              <a:cxnLst/>
              <a:rect b="b" l="0" r="r" t="0"/>
              <a:pathLst>
                <a:path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6" name="Google Shape;7129;p87">
              <a:extLst>
                <a:ext uri="{A1009FC2-F3BA-4E96-878D-B49F3DAF44B1}">
                  <a16:creationId xmlns:a16="http://schemas.microsoft.com/office/drawing/2010/main" id="{8ADAE280-BD64-4517-87B3-647A0A6BEB08}"/>
                </a:ext>
              </a:extLst>
            </p:cNvPr>
            <p:cNvSpPr/>
            <p:nvPr/>
          </p:nvSpPr>
          <p:spPr>
            <a:xfrm rot="0">
              <a:off x="-54770324" y="3218600"/>
              <a:ext cx="233925" cy="299324"/>
            </a:xfrm>
            <a:custGeom>
              <a:avLst/>
              <a:gdLst/>
              <a:ahLst/>
              <a:cxnLst/>
              <a:rect b="b" l="0" r="r" t="0"/>
              <a:pathLst>
                <a:path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7" name="Google Shape;7130;p87">
              <a:extLst>
                <a:ext uri="{3C1313B0-64D7-4AC9-B3CF-3C5213D70E48}">
                  <a16:creationId xmlns:a16="http://schemas.microsoft.com/office/drawing/2010/main" id="{D46CC379-665E-4B79-BA80-899880070943}"/>
                </a:ext>
              </a:extLst>
            </p:cNvPr>
            <p:cNvSpPr/>
            <p:nvPr/>
          </p:nvSpPr>
          <p:spPr>
            <a:xfrm rot="0">
              <a:off x="-54612028" y="3198925"/>
              <a:ext cx="96100" cy="123675"/>
            </a:xfrm>
            <a:custGeom>
              <a:avLst/>
              <a:gdLst/>
              <a:ahLst/>
              <a:cxnLst/>
              <a:rect b="b" l="0" r="r" t="0"/>
              <a:pathLst>
                <a:path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8" name="Google Shape;7131;p87">
              <a:extLst>
                <a:ext uri="{1281160F-1E17-4205-9F35-2D88E9A397A3}">
                  <a16:creationId xmlns:a16="http://schemas.microsoft.com/office/drawing/2010/main" id="{AEADB21D-4499-4239-B249-DAF590B70AE1}"/>
                </a:ext>
              </a:extLst>
            </p:cNvPr>
            <p:cNvSpPr/>
            <p:nvPr/>
          </p:nvSpPr>
          <p:spPr>
            <a:xfrm rot="0">
              <a:off x="-54793180" y="3353300"/>
              <a:ext cx="18925" cy="60675"/>
            </a:xfrm>
            <a:custGeom>
              <a:avLst/>
              <a:gdLst/>
              <a:ahLst/>
              <a:cxnLst/>
              <a:rect b="b" l="0" r="r" t="0"/>
              <a:pathLst>
                <a:path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9" name="Google Shape;7132;p87">
            <a:extLst>
              <a:ext uri="{EF91327B-4E7F-40BC-A726-D2214D915DB6}">
                <a16:creationId xmlns:a16="http://schemas.microsoft.com/office/drawing/2010/main" id="{FA84461C-C87B-4742-8C56-B4F552DB836D}"/>
              </a:ext>
            </a:extLst>
          </p:cNvPr>
          <p:cNvGrpSpPr/>
          <p:nvPr/>
        </p:nvGrpSpPr>
        <p:grpSpPr>
          <a:xfrm rot="0">
            <a:off x="4859020" y="3371455"/>
            <a:ext cx="358999" cy="342990"/>
            <a:chOff x="-54812880" y="3596675"/>
            <a:chExt cx="319025" cy="304800"/>
          </a:xfrm>
        </p:grpSpPr>
        <p:sp>
          <p:nvSpPr>
            <p:cNvPr id="490" name="Google Shape;7133;p87">
              <a:extLst>
                <a:ext uri="{0D10063D-A516-4B63-9D96-E9D4A209C452}">
                  <a16:creationId xmlns:a16="http://schemas.microsoft.com/office/drawing/2010/main" id="{6E1EEBD9-DB1C-4770-B999-734EB97FED9D}"/>
                </a:ext>
              </a:extLst>
            </p:cNvPr>
            <p:cNvSpPr/>
            <p:nvPr/>
          </p:nvSpPr>
          <p:spPr>
            <a:xfrm rot="0">
              <a:off x="-54812880" y="3607700"/>
              <a:ext cx="74850" cy="293775"/>
            </a:xfrm>
            <a:custGeom>
              <a:avLst/>
              <a:gdLst/>
              <a:ahLst/>
              <a:cxnLst/>
              <a:rect b="b" l="0" r="r" t="0"/>
              <a:pathLst>
                <a:path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1" name="Google Shape;7134;p87">
              <a:extLst>
                <a:ext uri="{844B4404-A912-47CC-B31C-3865B44396BA}">
                  <a16:creationId xmlns:a16="http://schemas.microsoft.com/office/drawing/2010/main" id="{15D94927-1AC3-464E-B4C4-37B6D496CAA4}"/>
                </a:ext>
              </a:extLst>
            </p:cNvPr>
            <p:cNvSpPr/>
            <p:nvPr/>
          </p:nvSpPr>
          <p:spPr>
            <a:xfrm rot="0">
              <a:off x="-54662420" y="3621875"/>
              <a:ext cx="18125" cy="61450"/>
            </a:xfrm>
            <a:custGeom>
              <a:avLst/>
              <a:gdLst/>
              <a:ahLst/>
              <a:cxnLst/>
              <a:rect b="b" l="0" r="r" t="0"/>
              <a:pathLst>
                <a:path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2" name="Google Shape;7135;p87">
              <a:extLst>
                <a:ext uri="{74E0FFF1-BCCD-4391-A2FE-D7FB3E33A30F}">
                  <a16:creationId xmlns:a16="http://schemas.microsoft.com/office/drawing/2010/main" id="{E482AB52-0060-4359-9A6C-DCF9814FA10A}"/>
                </a:ext>
              </a:extLst>
            </p:cNvPr>
            <p:cNvSpPr/>
            <p:nvPr/>
          </p:nvSpPr>
          <p:spPr>
            <a:xfrm rot="0">
              <a:off x="-54737244" y="3652600"/>
              <a:ext cx="66175" cy="37824"/>
            </a:xfrm>
            <a:custGeom>
              <a:avLst/>
              <a:gdLst/>
              <a:ahLst/>
              <a:cxnLst/>
              <a:rect b="b" l="0" r="r" t="0"/>
              <a:pathLst>
                <a:path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3" name="Google Shape;7136;p87">
              <a:extLst>
                <a:ext uri="{DA8053EB-1A31-40B0-A6C8-F96A6BC296BC}">
                  <a16:creationId xmlns:a16="http://schemas.microsoft.com/office/drawing/2010/main" id="{B3E0777B-BDF9-408D-835A-70B9E0DAFC88}"/>
                </a:ext>
              </a:extLst>
            </p:cNvPr>
            <p:cNvSpPr/>
            <p:nvPr/>
          </p:nvSpPr>
          <p:spPr>
            <a:xfrm rot="0">
              <a:off x="-54568700" y="3608475"/>
              <a:ext cx="74850" cy="293000"/>
            </a:xfrm>
            <a:custGeom>
              <a:avLst/>
              <a:gdLst/>
              <a:ahLst/>
              <a:cxnLst/>
              <a:rect b="b" l="0" r="r" t="0"/>
              <a:pathLst>
                <a:path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4" name="Google Shape;7137;p87">
              <a:extLst>
                <a:ext uri="{5EAC7F2D-7F25-4B4E-A76F-8A935163DBC4}">
                  <a16:creationId xmlns:a16="http://schemas.microsoft.com/office/drawing/2010/main" id="{E9716760-B0BC-44FC-BF3B-01EB0E1B5056}"/>
                </a:ext>
              </a:extLst>
            </p:cNvPr>
            <p:cNvSpPr/>
            <p:nvPr/>
          </p:nvSpPr>
          <p:spPr>
            <a:xfrm rot="0">
              <a:off x="-54636448" y="3652600"/>
              <a:ext cx="66975" cy="37824"/>
            </a:xfrm>
            <a:custGeom>
              <a:avLst/>
              <a:gdLst/>
              <a:ahLst/>
              <a:cxnLst/>
              <a:rect b="b" l="0" r="r" t="0"/>
              <a:pathLst>
                <a:path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5" name="Google Shape;7138;p87">
              <a:extLst>
                <a:ext uri="{103A294C-47FF-4662-87C4-163A1C8FFE1E}">
                  <a16:creationId xmlns:a16="http://schemas.microsoft.com/office/drawing/2010/main" id="{86D3A2A1-5B08-4418-8901-ADBBA5618FD1}"/>
                </a:ext>
              </a:extLst>
            </p:cNvPr>
            <p:cNvSpPr/>
            <p:nvPr/>
          </p:nvSpPr>
          <p:spPr>
            <a:xfrm rot="0">
              <a:off x="-54760100" y="3596675"/>
              <a:ext cx="212675" cy="37025"/>
            </a:xfrm>
            <a:custGeom>
              <a:avLst/>
              <a:gdLst/>
              <a:ahLst/>
              <a:cxnLst/>
              <a:rect b="b" l="0" r="r" t="0"/>
              <a:pathLst>
                <a:path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6" name="Google Shape;7139;p87">
              <a:extLst>
                <a:ext uri="{28FE9A8F-7586-4DE3-A13A-F767E0D1706A}">
                  <a16:creationId xmlns:a16="http://schemas.microsoft.com/office/drawing/2010/main" id="{84F0BDB0-F62B-4F08-B3F8-B2FEF8A59D17}"/>
                </a:ext>
              </a:extLst>
            </p:cNvPr>
            <p:cNvSpPr/>
            <p:nvPr/>
          </p:nvSpPr>
          <p:spPr>
            <a:xfrm rot="0">
              <a:off x="-54738048" y="3708500"/>
              <a:ext cx="169375" cy="186700"/>
            </a:xfrm>
            <a:custGeom>
              <a:avLst/>
              <a:gdLst/>
              <a:ahLst/>
              <a:cxnLst/>
              <a:rect b="b" l="0" r="r" t="0"/>
              <a:pathLst>
                <a:path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497" name="Google Shape;7140;p87">
            <a:extLst>
              <a:ext uri="{BF31A38D-9D90-4B9C-ABF2-3187F6C7B5EE}">
                <a16:creationId xmlns:a16="http://schemas.microsoft.com/office/drawing/2010/main" id="{48A9A08A-A907-4FE4-A21D-3FE122E246D1}"/>
              </a:ext>
            </a:extLst>
          </p:cNvPr>
          <p:cNvSpPr/>
          <p:nvPr/>
        </p:nvSpPr>
        <p:spPr>
          <a:xfrm rot="0">
            <a:off x="5033910" y="3745725"/>
            <a:ext cx="8017" cy="900"/>
          </a:xfrm>
          <a:custGeom>
            <a:avLst/>
            <a:gdLst/>
            <a:ahLst/>
            <a:cxnLst/>
            <a:rect b="b" l="0" r="r" t="0"/>
            <a:pathLst>
              <a:path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498" name="Google Shape;7141;p87">
            <a:extLst>
              <a:ext uri="{E798EC2D-53E6-47C4-B1C0-95BDC266F5E8}">
                <a16:creationId xmlns:a16="http://schemas.microsoft.com/office/drawing/2010/main" id="{C8E4DA69-239A-4367-9515-6E964AB310BA}"/>
              </a:ext>
            </a:extLst>
          </p:cNvPr>
          <p:cNvSpPr/>
          <p:nvPr/>
        </p:nvSpPr>
        <p:spPr>
          <a:xfrm rot="0">
            <a:off x="5034361" y="3746598"/>
            <a:ext cx="7118" cy="928"/>
          </a:xfrm>
          <a:custGeom>
            <a:avLst/>
            <a:gdLst/>
            <a:ahLst/>
            <a:cxnLst/>
            <a:rect b="b" l="0" r="r" t="0"/>
            <a:pathLst>
              <a:path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499" name="Google Shape;7142;p87">
            <a:extLst>
              <a:ext uri="{5B301441-F081-4E35-843F-9CC982E524D9}">
                <a16:creationId xmlns:a16="http://schemas.microsoft.com/office/drawing/2010/main" id="{4E08BE49-142E-46D1-AC18-28C813DFAE82}"/>
              </a:ext>
            </a:extLst>
          </p:cNvPr>
          <p:cNvGrpSpPr/>
          <p:nvPr/>
        </p:nvGrpSpPr>
        <p:grpSpPr>
          <a:xfrm rot="0">
            <a:off x="4881188" y="3827938"/>
            <a:ext cx="314661" cy="358099"/>
            <a:chOff x="-54793180" y="3982600"/>
            <a:chExt cx="279625" cy="318225"/>
          </a:xfrm>
        </p:grpSpPr>
        <p:sp>
          <p:nvSpPr>
            <p:cNvPr id="500" name="Google Shape;7143;p87">
              <a:extLst>
                <a:ext uri="{C9983392-4711-47D7-80F1-227AF29233A8}">
                  <a16:creationId xmlns:a16="http://schemas.microsoft.com/office/drawing/2010/main" id="{C90E9999-487E-4D7E-BC1B-908A5092F16C}"/>
                </a:ext>
              </a:extLst>
            </p:cNvPr>
            <p:cNvSpPr/>
            <p:nvPr/>
          </p:nvSpPr>
          <p:spPr>
            <a:xfrm rot="0">
              <a:off x="-54646676" y="3982600"/>
              <a:ext cx="113425" cy="111075"/>
            </a:xfrm>
            <a:custGeom>
              <a:avLst/>
              <a:gdLst/>
              <a:ahLst/>
              <a:cxnLst/>
              <a:rect b="b" l="0" r="r" t="0"/>
              <a:pathLst>
                <a:path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1" name="Google Shape;7144;p87">
              <a:extLst>
                <a:ext uri="{E57ECA2D-6B1D-4975-9694-20B0D8FDA9E5}">
                  <a16:creationId xmlns:a16="http://schemas.microsoft.com/office/drawing/2010/main" id="{2A879D4E-195E-48E0-9FB0-B50153355B1A}"/>
                </a:ext>
              </a:extLst>
            </p:cNvPr>
            <p:cNvSpPr/>
            <p:nvPr/>
          </p:nvSpPr>
          <p:spPr>
            <a:xfrm rot="0">
              <a:off x="-54644320" y="4003075"/>
              <a:ext cx="36250" cy="90600"/>
            </a:xfrm>
            <a:custGeom>
              <a:avLst/>
              <a:gdLst/>
              <a:ahLst/>
              <a:cxnLst/>
              <a:rect b="b" l="0" r="r" t="0"/>
              <a:pathLst>
                <a:path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2" name="Google Shape;7145;p87">
              <a:extLst>
                <a:ext uri="{1E0CB577-9245-4EC4-970E-C79DE5F868B9}">
                  <a16:creationId xmlns:a16="http://schemas.microsoft.com/office/drawing/2010/main" id="{559B35B6-1355-4A54-826A-67044CCA2039}"/>
                </a:ext>
              </a:extLst>
            </p:cNvPr>
            <p:cNvSpPr/>
            <p:nvPr/>
          </p:nvSpPr>
          <p:spPr>
            <a:xfrm rot="0">
              <a:off x="-54773476" y="3983400"/>
              <a:ext cx="113425" cy="111075"/>
            </a:xfrm>
            <a:custGeom>
              <a:avLst/>
              <a:gdLst/>
              <a:ahLst/>
              <a:cxnLst/>
              <a:rect b="b" l="0" r="r" t="0"/>
              <a:pathLst>
                <a:path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3" name="Google Shape;7146;p87">
              <a:extLst>
                <a:ext uri="{17C39D9C-B69E-457B-8F43-B49F73F4ACD9}">
                  <a16:creationId xmlns:a16="http://schemas.microsoft.com/office/drawing/2010/main" id="{2D678D82-AF8D-4976-AA1B-B631F0F9A63F}"/>
                </a:ext>
              </a:extLst>
            </p:cNvPr>
            <p:cNvSpPr/>
            <p:nvPr/>
          </p:nvSpPr>
          <p:spPr>
            <a:xfrm rot="0">
              <a:off x="-54699452" y="4003075"/>
              <a:ext cx="36250" cy="90600"/>
            </a:xfrm>
            <a:custGeom>
              <a:avLst/>
              <a:gdLst/>
              <a:ahLst/>
              <a:cxnLst/>
              <a:rect b="b" l="0" r="r" t="0"/>
              <a:pathLst>
                <a:path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4" name="Google Shape;7147;p87">
              <a:extLst>
                <a:ext uri="{E4ED5775-36FE-44CF-8050-14F1B54ACEFF}">
                  <a16:creationId xmlns:a16="http://schemas.microsoft.com/office/drawing/2010/main" id="{AAB1C606-C5A6-493A-85FC-ED25C9F02158}"/>
                </a:ext>
              </a:extLst>
            </p:cNvPr>
            <p:cNvSpPr/>
            <p:nvPr/>
          </p:nvSpPr>
          <p:spPr>
            <a:xfrm rot="0">
              <a:off x="-54756156" y="4112550"/>
              <a:ext cx="204800" cy="188275"/>
            </a:xfrm>
            <a:custGeom>
              <a:avLst/>
              <a:gdLst/>
              <a:ahLst/>
              <a:cxnLst/>
              <a:rect b="b" l="0" r="r" t="0"/>
              <a:pathLst>
                <a:path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5" name="Google Shape;7148;p87">
              <a:extLst>
                <a:ext uri="{BA573906-4D9B-44FA-8BA4-3694D14B2698}">
                  <a16:creationId xmlns:a16="http://schemas.microsoft.com/office/drawing/2010/main" id="{0E1BB22F-F40B-4FC4-84E2-927762B4257E}"/>
                </a:ext>
              </a:extLst>
            </p:cNvPr>
            <p:cNvSpPr/>
            <p:nvPr/>
          </p:nvSpPr>
          <p:spPr>
            <a:xfrm rot="0">
              <a:off x="-54532476" y="4136975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6" name="Google Shape;7149;p87">
              <a:extLst>
                <a:ext uri="{7C775993-454A-4757-94A7-B6ED1F842965}">
                  <a16:creationId xmlns:a16="http://schemas.microsoft.com/office/drawing/2010/main" id="{3726C04F-AA8F-440D-B1F0-F63AB6DCBE8E}"/>
                </a:ext>
              </a:extLst>
            </p:cNvPr>
            <p:cNvSpPr/>
            <p:nvPr/>
          </p:nvSpPr>
          <p:spPr>
            <a:xfrm rot="0">
              <a:off x="-54793180" y="4136975"/>
              <a:ext cx="18925" cy="65400"/>
            </a:xfrm>
            <a:custGeom>
              <a:avLst/>
              <a:gdLst/>
              <a:ahLst/>
              <a:cxnLst/>
              <a:rect b="b" l="0" r="r" t="0"/>
              <a:pathLst>
                <a:path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7" name="Google Shape;7150;p87">
            <a:extLst>
              <a:ext uri="{0D203673-3A7F-4C09-B7A2-260FE4153033}">
                <a16:creationId xmlns:a16="http://schemas.microsoft.com/office/drawing/2010/main" id="{F7B152A1-D696-4A59-A780-B3792D4E1E91}"/>
              </a:ext>
            </a:extLst>
          </p:cNvPr>
          <p:cNvGrpSpPr/>
          <p:nvPr/>
        </p:nvGrpSpPr>
        <p:grpSpPr>
          <a:xfrm rot="0">
            <a:off x="7092647" y="2887174"/>
            <a:ext cx="314661" cy="358099"/>
            <a:chOff x="-52832004" y="3192625"/>
            <a:chExt cx="279625" cy="318225"/>
          </a:xfrm>
        </p:grpSpPr>
        <p:sp>
          <p:nvSpPr>
            <p:cNvPr id="508" name="Google Shape;7151;p87">
              <a:extLst>
                <a:ext uri="{EBE7D5E8-9307-4F94-84D6-4CD1F1E259DE}">
                  <a16:creationId xmlns:a16="http://schemas.microsoft.com/office/drawing/2010/main" id="{1618EB2C-B53C-4D72-837F-E559C1B7C278}"/>
                </a:ext>
              </a:extLst>
            </p:cNvPr>
            <p:cNvSpPr/>
            <p:nvPr/>
          </p:nvSpPr>
          <p:spPr>
            <a:xfrm rot="0">
              <a:off x="-52574448" y="3306025"/>
              <a:ext cx="22075" cy="110300"/>
            </a:xfrm>
            <a:custGeom>
              <a:avLst/>
              <a:gdLst/>
              <a:ahLst/>
              <a:cxnLst/>
              <a:rect b="b" l="0" r="r" t="0"/>
              <a:pathLst>
                <a:path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9" name="Google Shape;7152;p87">
              <a:extLst>
                <a:ext uri="{641EBB7C-A4E5-4BEB-BDD8-F7468E0C6D63}">
                  <a16:creationId xmlns:a16="http://schemas.microsoft.com/office/drawing/2010/main" id="{4CDC35AC-1C34-4AC9-BB01-C6F3BFFBB095}"/>
                </a:ext>
              </a:extLst>
            </p:cNvPr>
            <p:cNvSpPr/>
            <p:nvPr/>
          </p:nvSpPr>
          <p:spPr>
            <a:xfrm rot="0">
              <a:off x="-52826480" y="3192625"/>
              <a:ext cx="267799" cy="100050"/>
            </a:xfrm>
            <a:custGeom>
              <a:avLst/>
              <a:gdLst/>
              <a:ahLst/>
              <a:cxnLst/>
              <a:rect b="b" l="0" r="r" t="0"/>
              <a:pathLst>
                <a:path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0" name="Google Shape;7153;p87">
              <a:extLst>
                <a:ext uri="{74A80D2B-6F22-4D89-8B07-E7871D36494B}">
                  <a16:creationId xmlns:a16="http://schemas.microsoft.com/office/drawing/2010/main" id="{DA1D02B3-23E5-4215-A2F3-BC62CC3AD0BB}"/>
                </a:ext>
              </a:extLst>
            </p:cNvPr>
            <p:cNvSpPr/>
            <p:nvPr/>
          </p:nvSpPr>
          <p:spPr>
            <a:xfrm rot="0">
              <a:off x="-52794976" y="3361175"/>
              <a:ext cx="204800" cy="149675"/>
            </a:xfrm>
            <a:custGeom>
              <a:avLst/>
              <a:gdLst/>
              <a:ahLst/>
              <a:cxnLst/>
              <a:rect b="b" l="0" r="r" t="0"/>
              <a:pathLst>
                <a:path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1" name="Google Shape;7154;p87">
              <a:extLst>
                <a:ext uri="{42026E54-FF0A-4567-B26E-6EDBA5D513C3}">
                  <a16:creationId xmlns:a16="http://schemas.microsoft.com/office/drawing/2010/main" id="{E229A265-FE46-46B7-9956-E1542BF06D19}"/>
                </a:ext>
              </a:extLst>
            </p:cNvPr>
            <p:cNvSpPr/>
            <p:nvPr/>
          </p:nvSpPr>
          <p:spPr>
            <a:xfrm rot="0">
              <a:off x="-52791024" y="3231225"/>
              <a:ext cx="137850" cy="74825"/>
            </a:xfrm>
            <a:custGeom>
              <a:avLst/>
              <a:gdLst/>
              <a:ahLst/>
              <a:cxnLst/>
              <a:rect b="b" l="0" r="r" t="0"/>
              <a:pathLst>
                <a:path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2" name="Google Shape;7155;p87">
              <a:extLst>
                <a:ext uri="{DD09F011-C742-4ABD-BED1-8F86236E5D5C}">
                  <a16:creationId xmlns:a16="http://schemas.microsoft.com/office/drawing/2010/main" id="{AFB4F320-46BB-4A31-A786-E299745C76E3}"/>
                </a:ext>
              </a:extLst>
            </p:cNvPr>
            <p:cNvSpPr/>
            <p:nvPr/>
          </p:nvSpPr>
          <p:spPr>
            <a:xfrm rot="0">
              <a:off x="-52683124" y="3361950"/>
              <a:ext cx="74825" cy="37850"/>
            </a:xfrm>
            <a:custGeom>
              <a:avLst/>
              <a:gdLst/>
              <a:ahLst/>
              <a:cxnLst/>
              <a:rect b="b" l="0" r="r" t="0"/>
              <a:pathLst>
                <a:path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3" name="Google Shape;7156;p87">
              <a:extLst>
                <a:ext uri="{6AB07989-1B2D-426A-98DF-FD25A368A336}">
                  <a16:creationId xmlns:a16="http://schemas.microsoft.com/office/drawing/2010/main" id="{44A2201F-0250-4E5A-86BA-BC9E8BC98824}"/>
                </a:ext>
              </a:extLst>
            </p:cNvPr>
            <p:cNvSpPr/>
            <p:nvPr/>
          </p:nvSpPr>
          <p:spPr>
            <a:xfrm rot="0">
              <a:off x="-52794976" y="3247750"/>
              <a:ext cx="204800" cy="103999"/>
            </a:xfrm>
            <a:custGeom>
              <a:avLst/>
              <a:gdLst/>
              <a:ahLst/>
              <a:cxnLst/>
              <a:rect b="b" l="0" r="r" t="0"/>
              <a:pathLst>
                <a:path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4" name="Google Shape;7157;p87">
              <a:extLst>
                <a:ext uri="{D8ECC13A-B130-443C-A04A-E1908AB13AC8}">
                  <a16:creationId xmlns:a16="http://schemas.microsoft.com/office/drawing/2010/main" id="{BB5C0CAD-79FD-45C5-AF05-6ECDF333F29C}"/>
                </a:ext>
              </a:extLst>
            </p:cNvPr>
            <p:cNvSpPr/>
            <p:nvPr/>
          </p:nvSpPr>
          <p:spPr>
            <a:xfrm rot="0">
              <a:off x="-52776848" y="3361950"/>
              <a:ext cx="74825" cy="37850"/>
            </a:xfrm>
            <a:custGeom>
              <a:avLst/>
              <a:gdLst/>
              <a:ahLst/>
              <a:cxnLst/>
              <a:rect b="b" l="0" r="r" t="0"/>
              <a:pathLst>
                <a:path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5" name="Google Shape;7158;p87">
              <a:extLst>
                <a:ext uri="{4FCF2A4C-37DB-4A92-A08A-8A16FC64C1C6}">
                  <a16:creationId xmlns:a16="http://schemas.microsoft.com/office/drawing/2010/main" id="{B1E39AC4-FE6F-4D4A-8D99-8C523E34B599}"/>
                </a:ext>
              </a:extLst>
            </p:cNvPr>
            <p:cNvSpPr/>
            <p:nvPr/>
          </p:nvSpPr>
          <p:spPr>
            <a:xfrm rot="0">
              <a:off x="-52832004" y="3306025"/>
              <a:ext cx="21299" cy="110300"/>
            </a:xfrm>
            <a:custGeom>
              <a:avLst/>
              <a:gdLst/>
              <a:ahLst/>
              <a:cxnLst/>
              <a:rect b="b" l="0" r="r" t="0"/>
              <a:pathLst>
                <a:path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16" name="Google Shape;7159;p87">
            <a:extLst>
              <a:ext uri="{8956F8FB-B3EA-42AF-BE2E-07FF14B244F5}">
                <a16:creationId xmlns:a16="http://schemas.microsoft.com/office/drawing/2010/main" id="{C1D15850-BFD8-4266-9F2E-2ACF5FA84C3C}"/>
              </a:ext>
            </a:extLst>
          </p:cNvPr>
          <p:cNvGrpSpPr/>
          <p:nvPr/>
        </p:nvGrpSpPr>
        <p:grpSpPr>
          <a:xfrm rot="0">
            <a:off x="7070492" y="3359048"/>
            <a:ext cx="358971" cy="357198"/>
            <a:chOff x="-52851676" y="3585650"/>
            <a:chExt cx="319000" cy="317425"/>
          </a:xfrm>
        </p:grpSpPr>
        <p:sp>
          <p:nvSpPr>
            <p:cNvPr id="517" name="Google Shape;7160;p87">
              <a:extLst>
                <a:ext uri="{043F0E02-810E-407C-BAF9-5858BF7AFE3E}">
                  <a16:creationId xmlns:a16="http://schemas.microsoft.com/office/drawing/2010/main" id="{2D50819A-D2BA-498C-BB9C-37CFDC7CAD0D}"/>
                </a:ext>
              </a:extLst>
            </p:cNvPr>
            <p:cNvSpPr/>
            <p:nvPr/>
          </p:nvSpPr>
          <p:spPr>
            <a:xfrm rot="0">
              <a:off x="-52851676" y="3641574"/>
              <a:ext cx="319000" cy="106350"/>
            </a:xfrm>
            <a:custGeom>
              <a:avLst/>
              <a:gdLst/>
              <a:ahLst/>
              <a:cxnLst/>
              <a:rect b="b" l="0" r="r" t="0"/>
              <a:pathLst>
                <a:path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8" name="Google Shape;7161;p87">
              <a:extLst>
                <a:ext uri="{BFE827EC-93D8-44D5-AEF8-8D7EB8A50781}">
                  <a16:creationId xmlns:a16="http://schemas.microsoft.com/office/drawing/2010/main" id="{A0B6F9E1-6D1D-43FC-BD17-2CC7DC065040}"/>
                </a:ext>
              </a:extLst>
            </p:cNvPr>
            <p:cNvSpPr/>
            <p:nvPr/>
          </p:nvSpPr>
          <p:spPr>
            <a:xfrm rot="0">
              <a:off x="-52787104" y="3585650"/>
              <a:ext cx="189050" cy="51999"/>
            </a:xfrm>
            <a:custGeom>
              <a:avLst/>
              <a:gdLst/>
              <a:ahLst/>
              <a:cxnLst/>
              <a:rect b="b" l="0" r="r" t="0"/>
              <a:pathLst>
                <a:path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9" name="Google Shape;7162;p87">
              <a:extLst>
                <a:ext uri="{DB4206C8-F5A6-479A-8146-12CD5D1979B8}">
                  <a16:creationId xmlns:a16="http://schemas.microsoft.com/office/drawing/2010/main" id="{731F62FA-EB9A-480D-96E9-FC39B320D8D3}"/>
                </a:ext>
              </a:extLst>
            </p:cNvPr>
            <p:cNvSpPr/>
            <p:nvPr/>
          </p:nvSpPr>
          <p:spPr>
            <a:xfrm rot="0">
              <a:off x="-52794976" y="3696700"/>
              <a:ext cx="127625" cy="74850"/>
            </a:xfrm>
            <a:custGeom>
              <a:avLst/>
              <a:gdLst/>
              <a:ahLst/>
              <a:cxnLst/>
              <a:rect b="b" l="0" r="r" t="0"/>
              <a:pathLst>
                <a:path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0" name="Google Shape;7163;p87">
              <a:extLst>
                <a:ext uri="{64FEF005-C936-455A-BC6F-BA340DF0DAFA}">
                  <a16:creationId xmlns:a16="http://schemas.microsoft.com/office/drawing/2010/main" id="{D329ABC1-B091-4017-8364-FB987E4E624C}"/>
                </a:ext>
              </a:extLst>
            </p:cNvPr>
            <p:cNvSpPr/>
            <p:nvPr/>
          </p:nvSpPr>
          <p:spPr>
            <a:xfrm rot="0">
              <a:off x="-52795756" y="3700625"/>
              <a:ext cx="204800" cy="202450"/>
            </a:xfrm>
            <a:custGeom>
              <a:avLst/>
              <a:gdLst/>
              <a:ahLst/>
              <a:cxnLst/>
              <a:rect b="b" l="0" r="r" t="0"/>
              <a:pathLst>
                <a:path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1" name="Google Shape;7164;p87">
              <a:extLst>
                <a:ext uri="{66B56C67-3A8C-4D51-B8C6-1E2FB6838CBD}">
                  <a16:creationId xmlns:a16="http://schemas.microsoft.com/office/drawing/2010/main" id="{D275C811-750C-445D-8965-D6047D41EC44}"/>
                </a:ext>
              </a:extLst>
            </p:cNvPr>
            <p:cNvSpPr/>
            <p:nvPr/>
          </p:nvSpPr>
          <p:spPr>
            <a:xfrm rot="0">
              <a:off x="-52832772" y="3740025"/>
              <a:ext cx="18125" cy="64600"/>
            </a:xfrm>
            <a:custGeom>
              <a:avLst/>
              <a:gdLst/>
              <a:ahLst/>
              <a:cxnLst/>
              <a:rect b="b" l="0" r="r" t="0"/>
              <a:pathLst>
                <a:path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2" name="Google Shape;7165;p87">
              <a:extLst>
                <a:ext uri="{2BD48B2A-A1A8-4618-90FC-ECC488F13DF4}">
                  <a16:creationId xmlns:a16="http://schemas.microsoft.com/office/drawing/2010/main" id="{B8E2850F-EB5B-4C8A-A147-8E9741AE21CC}"/>
                </a:ext>
              </a:extLst>
            </p:cNvPr>
            <p:cNvSpPr/>
            <p:nvPr/>
          </p:nvSpPr>
          <p:spPr>
            <a:xfrm rot="0">
              <a:off x="-52570500" y="3740025"/>
              <a:ext cx="18925" cy="64600"/>
            </a:xfrm>
            <a:custGeom>
              <a:avLst/>
              <a:gdLst/>
              <a:ahLst/>
              <a:cxnLst/>
              <a:rect b="b" l="0" r="r" t="0"/>
              <a:pathLst>
                <a:path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23" name="Google Shape;7166;p87">
            <a:extLst>
              <a:ext uri="{6276D1C7-D2BD-45E7-A032-6B59C1186BD0}">
                <a16:creationId xmlns:a16="http://schemas.microsoft.com/office/drawing/2010/main" id="{27F105A4-B1B2-4CF5-AAC6-FE8D0A6CEE74}"/>
              </a:ext>
            </a:extLst>
          </p:cNvPr>
          <p:cNvGrpSpPr/>
          <p:nvPr/>
        </p:nvGrpSpPr>
        <p:grpSpPr>
          <a:xfrm rot="0">
            <a:off x="7092647" y="3820848"/>
            <a:ext cx="314661" cy="358999"/>
            <a:chOff x="-52832004" y="3976300"/>
            <a:chExt cx="279625" cy="319025"/>
          </a:xfrm>
        </p:grpSpPr>
        <p:sp>
          <p:nvSpPr>
            <p:cNvPr id="524" name="Google Shape;7167;p87">
              <a:extLst>
                <a:ext uri="{A910A982-8A41-4687-81A5-6568043C284E}">
                  <a16:creationId xmlns:a16="http://schemas.microsoft.com/office/drawing/2010/main" id="{E5272701-2566-420F-8699-066DA2953F66}"/>
                </a:ext>
              </a:extLst>
            </p:cNvPr>
            <p:cNvSpPr/>
            <p:nvPr/>
          </p:nvSpPr>
          <p:spPr>
            <a:xfrm rot="0">
              <a:off x="-52794976" y="3976300"/>
              <a:ext cx="204800" cy="112650"/>
            </a:xfrm>
            <a:custGeom>
              <a:avLst/>
              <a:gdLst/>
              <a:ahLst/>
              <a:cxnLst/>
              <a:rect b="b" l="0" r="r" t="0"/>
              <a:pathLst>
                <a:path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5" name="Google Shape;7168;p87">
              <a:extLst>
                <a:ext uri="{040BE7EB-AF2A-4481-9530-64803C9B4DA6}">
                  <a16:creationId xmlns:a16="http://schemas.microsoft.com/office/drawing/2010/main" id="{18B1E7A3-3546-4CB7-A8BF-0AC3113DB8E7}"/>
                </a:ext>
              </a:extLst>
            </p:cNvPr>
            <p:cNvSpPr/>
            <p:nvPr/>
          </p:nvSpPr>
          <p:spPr>
            <a:xfrm rot="0">
              <a:off x="-52757172" y="4051124"/>
              <a:ext cx="167000" cy="94550"/>
            </a:xfrm>
            <a:custGeom>
              <a:avLst/>
              <a:gdLst/>
              <a:ahLst/>
              <a:cxnLst/>
              <a:rect b="b" l="0" r="r" t="0"/>
              <a:pathLst>
                <a:path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6" name="Google Shape;7169;p87">
              <a:extLst>
                <a:ext uri="{1D8417D2-54D2-4A06-8282-D0DA1D06D3C2}">
                  <a16:creationId xmlns:a16="http://schemas.microsoft.com/office/drawing/2010/main" id="{BDF18B7C-158C-4D18-92FF-A0D33AA69FE6}"/>
                </a:ext>
              </a:extLst>
            </p:cNvPr>
            <p:cNvSpPr/>
            <p:nvPr/>
          </p:nvSpPr>
          <p:spPr>
            <a:xfrm rot="0">
              <a:off x="-52794976" y="4088925"/>
              <a:ext cx="204025" cy="206400"/>
            </a:xfrm>
            <a:custGeom>
              <a:avLst/>
              <a:gdLst/>
              <a:ahLst/>
              <a:cxnLst/>
              <a:rect b="b" l="0" r="r" t="0"/>
              <a:pathLst>
                <a:path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7" name="Google Shape;7170;p87">
              <a:extLst>
                <a:ext uri="{1F77D29C-BF21-4ABE-A034-9C4B179C90AA}">
                  <a16:creationId xmlns:a16="http://schemas.microsoft.com/office/drawing/2010/main" id="{37B6044A-4C22-4DFC-9634-E6F46472BB19}"/>
                </a:ext>
              </a:extLst>
            </p:cNvPr>
            <p:cNvSpPr/>
            <p:nvPr/>
          </p:nvSpPr>
          <p:spPr>
            <a:xfrm rot="0">
              <a:off x="-52832004" y="41322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8" name="Google Shape;7171;p87">
              <a:extLst>
                <a:ext uri="{BE9EE40D-73A1-4113-A6B3-635B855414F1}">
                  <a16:creationId xmlns:a16="http://schemas.microsoft.com/office/drawing/2010/main" id="{8FE6FD87-148C-4757-8F1C-CDF8BB11DFF2}"/>
                </a:ext>
              </a:extLst>
            </p:cNvPr>
            <p:cNvSpPr/>
            <p:nvPr/>
          </p:nvSpPr>
          <p:spPr>
            <a:xfrm rot="0">
              <a:off x="-52571296" y="41322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29" name="Google Shape;7172;p87">
            <a:extLst>
              <a:ext uri="{DABAABD5-5615-413D-8538-4DBF5352C789}">
                <a16:creationId xmlns:a16="http://schemas.microsoft.com/office/drawing/2010/main" id="{5D3E0E43-2063-4C62-97FC-3DD62E48EDE5}"/>
              </a:ext>
            </a:extLst>
          </p:cNvPr>
          <p:cNvGrpSpPr/>
          <p:nvPr/>
        </p:nvGrpSpPr>
        <p:grpSpPr>
          <a:xfrm rot="0">
            <a:off x="6209852" y="4275497"/>
            <a:ext cx="316434" cy="358099"/>
            <a:chOff x="-51633228" y="3198925"/>
            <a:chExt cx="281199" cy="318225"/>
          </a:xfrm>
        </p:grpSpPr>
        <p:sp>
          <p:nvSpPr>
            <p:cNvPr id="530" name="Google Shape;7173;p87">
              <a:extLst>
                <a:ext uri="{64895909-2909-4CB9-81BC-7C43D273A999}">
                  <a16:creationId xmlns:a16="http://schemas.microsoft.com/office/drawing/2010/main" id="{4E993576-FC13-4F8C-A318-F63A9C7C1B22}"/>
                </a:ext>
              </a:extLst>
            </p:cNvPr>
            <p:cNvSpPr/>
            <p:nvPr/>
          </p:nvSpPr>
          <p:spPr>
            <a:xfrm rot="0">
              <a:off x="-51633228" y="335330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1" name="Google Shape;7174;p87">
              <a:extLst>
                <a:ext uri="{7BF4975E-1253-4740-B90C-C59FC23B321F}">
                  <a16:creationId xmlns:a16="http://schemas.microsoft.com/office/drawing/2010/main" id="{D2AFDCF8-4DC3-4C57-AD40-35F2CE1D22F0}"/>
                </a:ext>
              </a:extLst>
            </p:cNvPr>
            <p:cNvSpPr/>
            <p:nvPr/>
          </p:nvSpPr>
          <p:spPr>
            <a:xfrm rot="0">
              <a:off x="-51595424" y="3348575"/>
              <a:ext cx="204800" cy="168574"/>
            </a:xfrm>
            <a:custGeom>
              <a:avLst/>
              <a:gdLst/>
              <a:ahLst/>
              <a:cxnLst/>
              <a:rect b="b" l="0" r="r" t="0"/>
              <a:pathLst>
                <a:path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2" name="Google Shape;7175;p87">
              <a:extLst>
                <a:ext uri="{3034B729-DEF7-44F5-9FA6-065987BDC42F}">
                  <a16:creationId xmlns:a16="http://schemas.microsoft.com/office/drawing/2010/main" id="{C1293E88-59DB-4886-9CBB-1B160986C343}"/>
                </a:ext>
              </a:extLst>
            </p:cNvPr>
            <p:cNvSpPr/>
            <p:nvPr/>
          </p:nvSpPr>
          <p:spPr>
            <a:xfrm rot="0">
              <a:off x="-51633228" y="3292650"/>
              <a:ext cx="279625" cy="37050"/>
            </a:xfrm>
            <a:custGeom>
              <a:avLst/>
              <a:gdLst/>
              <a:ahLst/>
              <a:cxnLst/>
              <a:rect b="b" l="0" r="r" t="0"/>
              <a:pathLst>
                <a:path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3" name="Google Shape;7176;p87">
              <a:extLst>
                <a:ext uri="{D1198CBE-685C-4CE4-88AC-EAA2224C7583}">
                  <a16:creationId xmlns:a16="http://schemas.microsoft.com/office/drawing/2010/main" id="{37D8ECE4-C2C3-450D-8BB7-E97475F8A032}"/>
                </a:ext>
              </a:extLst>
            </p:cNvPr>
            <p:cNvSpPr/>
            <p:nvPr/>
          </p:nvSpPr>
          <p:spPr>
            <a:xfrm rot="0">
              <a:off x="-51492244" y="3198925"/>
              <a:ext cx="98475" cy="74850"/>
            </a:xfrm>
            <a:custGeom>
              <a:avLst/>
              <a:gdLst/>
              <a:ahLst/>
              <a:cxnLst/>
              <a:rect b="b" l="0" r="r" t="0"/>
              <a:pathLst>
                <a:path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4" name="Google Shape;7177;p87">
              <a:extLst>
                <a:ext uri="{9F213407-0583-454F-9A15-E02F47CEE07D}">
                  <a16:creationId xmlns:a16="http://schemas.microsoft.com/office/drawing/2010/main" id="{28859BF3-65C3-4506-AD73-2AD53BD496E8}"/>
                </a:ext>
              </a:extLst>
            </p:cNvPr>
            <p:cNvSpPr/>
            <p:nvPr/>
          </p:nvSpPr>
          <p:spPr>
            <a:xfrm rot="0">
              <a:off x="-51590704" y="3198925"/>
              <a:ext cx="98475" cy="74850"/>
            </a:xfrm>
            <a:custGeom>
              <a:avLst/>
              <a:gdLst/>
              <a:ahLst/>
              <a:cxnLst/>
              <a:rect b="b" l="0" r="r" t="0"/>
              <a:pathLst>
                <a:path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5" name="Google Shape;7178;p87">
              <a:extLst>
                <a:ext uri="{0661311E-F3B6-4B64-AF31-CF66F0DC7C88}">
                  <a16:creationId xmlns:a16="http://schemas.microsoft.com/office/drawing/2010/main" id="{88AEEED4-4DAD-49F6-A11E-7C4E1A1FCCF7}"/>
                </a:ext>
              </a:extLst>
            </p:cNvPr>
            <p:cNvSpPr/>
            <p:nvPr/>
          </p:nvSpPr>
          <p:spPr>
            <a:xfrm rot="0">
              <a:off x="-51517452" y="3218600"/>
              <a:ext cx="51999" cy="55950"/>
            </a:xfrm>
            <a:custGeom>
              <a:avLst/>
              <a:gdLst/>
              <a:ahLst/>
              <a:cxnLst/>
              <a:rect b="b" l="0" r="r" t="0"/>
              <a:pathLst>
                <a:path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6" name="Google Shape;7179;p87">
              <a:extLst>
                <a:ext uri="{7A8965D4-6628-4321-A823-D1CEF65D471D}">
                  <a16:creationId xmlns:a16="http://schemas.microsoft.com/office/drawing/2010/main" id="{9D2880D5-4479-45AB-AAC3-9EADF28964B2}"/>
                </a:ext>
              </a:extLst>
            </p:cNvPr>
            <p:cNvSpPr/>
            <p:nvPr/>
          </p:nvSpPr>
          <p:spPr>
            <a:xfrm rot="0">
              <a:off x="-51370948" y="3354075"/>
              <a:ext cx="18925" cy="64625"/>
            </a:xfrm>
            <a:custGeom>
              <a:avLst/>
              <a:gdLst/>
              <a:ahLst/>
              <a:cxnLst/>
              <a:rect b="b" l="0" r="r" t="0"/>
              <a:pathLst>
                <a:path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37" name="Google Shape;7180;p87">
            <a:extLst>
              <a:ext uri="{1A039976-6991-47C4-8C9C-6E1E289ADABC}">
                <a16:creationId xmlns:a16="http://schemas.microsoft.com/office/drawing/2010/main" id="{1FE208E8-3E42-481E-8F5D-38128138FB77}"/>
              </a:ext>
            </a:extLst>
          </p:cNvPr>
          <p:cNvGrpSpPr/>
          <p:nvPr/>
        </p:nvGrpSpPr>
        <p:grpSpPr>
          <a:xfrm rot="0">
            <a:off x="6628676" y="1533418"/>
            <a:ext cx="365188" cy="357226"/>
            <a:chOff x="-56396780" y="3199700"/>
            <a:chExt cx="324525" cy="317450"/>
          </a:xfrm>
        </p:grpSpPr>
        <p:sp>
          <p:nvSpPr>
            <p:cNvPr id="538" name="Google Shape;7181;p87">
              <a:extLst>
                <a:ext uri="{E5A6A6D3-9C61-467F-8EE2-CD08A5D9254D}">
                  <a16:creationId xmlns:a16="http://schemas.microsoft.com/office/drawing/2010/main" id="{85BA4090-7D21-4F12-BE96-51B0375704A6}"/>
                </a:ext>
              </a:extLst>
            </p:cNvPr>
            <p:cNvSpPr/>
            <p:nvPr/>
          </p:nvSpPr>
          <p:spPr>
            <a:xfrm rot="0">
              <a:off x="-56374724" y="335330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9" name="Google Shape;7182;p87">
              <a:extLst>
                <a:ext uri="{5AD529DB-0F95-4761-A6FE-6BC62B0139E7}">
                  <a16:creationId xmlns:a16="http://schemas.microsoft.com/office/drawing/2010/main" id="{A7DB6EDA-9593-4D33-94A7-5A8484D4B2C7}"/>
                </a:ext>
              </a:extLst>
            </p:cNvPr>
            <p:cNvSpPr/>
            <p:nvPr/>
          </p:nvSpPr>
          <p:spPr>
            <a:xfrm rot="0">
              <a:off x="-56333780" y="3199700"/>
              <a:ext cx="198500" cy="73274"/>
            </a:xfrm>
            <a:custGeom>
              <a:avLst/>
              <a:gdLst/>
              <a:ahLst/>
              <a:cxnLst/>
              <a:rect b="b" l="0" r="r" t="0"/>
              <a:pathLst>
                <a:path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0" name="Google Shape;7183;p87">
              <a:extLst>
                <a:ext uri="{CF1F0922-B910-4F26-AE88-92971569F3A9}">
                  <a16:creationId xmlns:a16="http://schemas.microsoft.com/office/drawing/2010/main" id="{2AA84F3F-200D-4EB4-9D09-0DB8E933B8E9}"/>
                </a:ext>
              </a:extLst>
            </p:cNvPr>
            <p:cNvSpPr/>
            <p:nvPr/>
          </p:nvSpPr>
          <p:spPr>
            <a:xfrm rot="0">
              <a:off x="-56396780" y="3273325"/>
              <a:ext cx="324525" cy="58725"/>
            </a:xfrm>
            <a:custGeom>
              <a:avLst/>
              <a:gdLst/>
              <a:ahLst/>
              <a:cxnLst/>
              <a:rect b="b" l="0" r="r" t="0"/>
              <a:pathLst>
                <a:path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1" name="Google Shape;7184;p87">
              <a:extLst>
                <a:ext uri="{9142CD54-64F2-4D7E-A0B1-CE7D05E3D413}">
                  <a16:creationId xmlns:a16="http://schemas.microsoft.com/office/drawing/2010/main" id="{443651FD-4156-46E9-B77F-AA7311CB3837}"/>
                </a:ext>
              </a:extLst>
            </p:cNvPr>
            <p:cNvSpPr/>
            <p:nvPr/>
          </p:nvSpPr>
          <p:spPr>
            <a:xfrm rot="0">
              <a:off x="-56336924" y="3346200"/>
              <a:ext cx="204800" cy="78800"/>
            </a:xfrm>
            <a:custGeom>
              <a:avLst/>
              <a:gdLst/>
              <a:ahLst/>
              <a:cxnLst/>
              <a:rect b="b" l="0" r="r" t="0"/>
              <a:pathLst>
                <a:path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2" name="Google Shape;7185;p87">
              <a:extLst>
                <a:ext uri="{9CDB6C67-F6B8-46E3-A678-688C9DB5351D}">
                  <a16:creationId xmlns:a16="http://schemas.microsoft.com/office/drawing/2010/main" id="{BF24D09A-6E02-4280-8A3A-1596CFF7BA52}"/>
                </a:ext>
              </a:extLst>
            </p:cNvPr>
            <p:cNvSpPr/>
            <p:nvPr/>
          </p:nvSpPr>
          <p:spPr>
            <a:xfrm rot="0">
              <a:off x="-56332196" y="3406850"/>
              <a:ext cx="193775" cy="110300"/>
            </a:xfrm>
            <a:custGeom>
              <a:avLst/>
              <a:gdLst/>
              <a:ahLst/>
              <a:cxnLst/>
              <a:rect b="b" l="0" r="r" t="0"/>
              <a:pathLst>
                <a:path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3" name="Google Shape;7186;p87">
              <a:extLst>
                <a:ext uri="{0AD967F8-64DA-4AF3-AB6A-31BAA7A6F01D}">
                  <a16:creationId xmlns:a16="http://schemas.microsoft.com/office/drawing/2010/main" id="{66D4F769-B921-4BA8-AF3A-81980916C671}"/>
                </a:ext>
              </a:extLst>
            </p:cNvPr>
            <p:cNvSpPr/>
            <p:nvPr/>
          </p:nvSpPr>
          <p:spPr>
            <a:xfrm rot="0">
              <a:off x="-56113228" y="3354075"/>
              <a:ext cx="18125" cy="64625"/>
            </a:xfrm>
            <a:custGeom>
              <a:avLst/>
              <a:gdLst/>
              <a:ahLst/>
              <a:cxnLst/>
              <a:rect b="b" l="0" r="r" t="0"/>
              <a:pathLst>
                <a:path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44" name="Google Shape;7187;p87">
            <a:extLst>
              <a:ext uri="{A0D9DE42-76B6-407B-B1C2-29B8E2D09E84}">
                <a16:creationId xmlns:a16="http://schemas.microsoft.com/office/drawing/2010/main" id="{4621D027-CC95-4A27-A1FD-F42B831A6F67}"/>
              </a:ext>
            </a:extLst>
          </p:cNvPr>
          <p:cNvGrpSpPr/>
          <p:nvPr/>
        </p:nvGrpSpPr>
        <p:grpSpPr>
          <a:xfrm rot="0">
            <a:off x="6631770" y="1999353"/>
            <a:ext cx="358999" cy="335957"/>
            <a:chOff x="-56394420" y="3600600"/>
            <a:chExt cx="319025" cy="298549"/>
          </a:xfrm>
        </p:grpSpPr>
        <p:sp>
          <p:nvSpPr>
            <p:cNvPr id="545" name="Google Shape;7188;p87">
              <a:extLst>
                <a:ext uri="{41DB71C6-A933-47F2-97FA-2A72587A89C1}">
                  <a16:creationId xmlns:a16="http://schemas.microsoft.com/office/drawing/2010/main" id="{4C2E2C14-766F-4848-B1DC-E6D1086AB8E6}"/>
                </a:ext>
              </a:extLst>
            </p:cNvPr>
            <p:cNvSpPr/>
            <p:nvPr/>
          </p:nvSpPr>
          <p:spPr>
            <a:xfrm rot="0">
              <a:off x="-56272324" y="3861300"/>
              <a:ext cx="74825" cy="37850"/>
            </a:xfrm>
            <a:custGeom>
              <a:avLst/>
              <a:gdLst/>
              <a:ahLst/>
              <a:cxnLst/>
              <a:rect b="b" l="0" r="r" t="0"/>
              <a:pathLst>
                <a:path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6" name="Google Shape;7189;p87">
              <a:extLst>
                <a:ext uri="{670B5594-DF1F-4188-B529-0C57BCC7FAB2}">
                  <a16:creationId xmlns:a16="http://schemas.microsoft.com/office/drawing/2010/main" id="{D0EB68B9-B896-4F44-98D5-F1411471BCE3}"/>
                </a:ext>
              </a:extLst>
            </p:cNvPr>
            <p:cNvSpPr/>
            <p:nvPr/>
          </p:nvSpPr>
          <p:spPr>
            <a:xfrm rot="0">
              <a:off x="-56297552" y="3600600"/>
              <a:ext cx="126050" cy="71700"/>
            </a:xfrm>
            <a:custGeom>
              <a:avLst/>
              <a:gdLst/>
              <a:ahLst/>
              <a:cxnLst/>
              <a:rect b="b" l="0" r="r" t="0"/>
              <a:pathLst>
                <a:path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7" name="Google Shape;7190;p87">
              <a:extLst>
                <a:ext uri="{4C481141-C8DA-4AEF-84C7-31B12B54CA80}">
                  <a16:creationId xmlns:a16="http://schemas.microsoft.com/office/drawing/2010/main" id="{81EB6290-B8AB-4497-9991-91E1CD745B75}"/>
                </a:ext>
              </a:extLst>
            </p:cNvPr>
            <p:cNvSpPr/>
            <p:nvPr/>
          </p:nvSpPr>
          <p:spPr>
            <a:xfrm rot="0">
              <a:off x="-56394420" y="3635275"/>
              <a:ext cx="319025" cy="233925"/>
            </a:xfrm>
            <a:custGeom>
              <a:avLst/>
              <a:gdLst/>
              <a:ahLst/>
              <a:cxnLst/>
              <a:rect b="b" l="0" r="r" t="0"/>
              <a:pathLst>
                <a:path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48" name="Google Shape;7191;p87">
            <a:extLst>
              <a:ext uri="{283F704F-A891-47C0-B8A5-641623E27348}">
                <a16:creationId xmlns:a16="http://schemas.microsoft.com/office/drawing/2010/main" id="{0DB1057C-A9FB-4995-B55B-D48BE036BD2E}"/>
              </a:ext>
            </a:extLst>
          </p:cNvPr>
          <p:cNvGrpSpPr/>
          <p:nvPr/>
        </p:nvGrpSpPr>
        <p:grpSpPr>
          <a:xfrm rot="0">
            <a:off x="6662538" y="2430117"/>
            <a:ext cx="327068" cy="357198"/>
            <a:chOff x="-56379444" y="3983400"/>
            <a:chExt cx="290650" cy="317425"/>
          </a:xfrm>
        </p:grpSpPr>
        <p:sp>
          <p:nvSpPr>
            <p:cNvPr id="549" name="Google Shape;7192;p87">
              <a:extLst>
                <a:ext uri="{27C0A313-2391-49A5-8EBC-B491717A422B}">
                  <a16:creationId xmlns:a16="http://schemas.microsoft.com/office/drawing/2010/main" id="{750B80E1-C48A-4E58-8E75-996A98C383B9}"/>
                </a:ext>
              </a:extLst>
            </p:cNvPr>
            <p:cNvSpPr/>
            <p:nvPr/>
          </p:nvSpPr>
          <p:spPr>
            <a:xfrm rot="0">
              <a:off x="-56330628" y="3983400"/>
              <a:ext cx="241825" cy="111075"/>
            </a:xfrm>
            <a:custGeom>
              <a:avLst/>
              <a:gdLst/>
              <a:ahLst/>
              <a:cxnLst/>
              <a:rect b="b" l="0" r="r" t="0"/>
              <a:pathLst>
                <a:path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0" name="Google Shape;7193;p87">
              <a:extLst>
                <a:ext uri="{5A81C4E8-6864-4080-8B37-5133EBCA76B9}">
                  <a16:creationId xmlns:a16="http://schemas.microsoft.com/office/drawing/2010/main" id="{67470C73-B1FB-4B02-8E64-92D1B0F5CAC3}"/>
                </a:ext>
              </a:extLst>
            </p:cNvPr>
            <p:cNvSpPr/>
            <p:nvPr/>
          </p:nvSpPr>
          <p:spPr>
            <a:xfrm rot="0">
              <a:off x="-56350300" y="4058225"/>
              <a:ext cx="186675" cy="55150"/>
            </a:xfrm>
            <a:custGeom>
              <a:avLst/>
              <a:gdLst/>
              <a:ahLst/>
              <a:cxnLst/>
              <a:rect b="b" l="0" r="r" t="0"/>
              <a:pathLst>
                <a:path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1" name="Google Shape;7194;p87">
              <a:extLst>
                <a:ext uri="{1CEA5BF5-9E63-4DB0-98B5-0945A2F026C7}">
                  <a16:creationId xmlns:a16="http://schemas.microsoft.com/office/drawing/2010/main" id="{3157D957-A87F-4943-A8C7-DFA9F9148520}"/>
                </a:ext>
              </a:extLst>
            </p:cNvPr>
            <p:cNvSpPr/>
            <p:nvPr/>
          </p:nvSpPr>
          <p:spPr>
            <a:xfrm rot="0">
              <a:off x="-56245552" y="4168274"/>
              <a:ext cx="78000" cy="26600"/>
            </a:xfrm>
            <a:custGeom>
              <a:avLst/>
              <a:gdLst/>
              <a:ahLst/>
              <a:cxnLst/>
              <a:rect b="b" l="0" r="r" t="0"/>
              <a:pathLst>
                <a:path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2" name="Google Shape;7195;p87">
              <a:extLst>
                <a:ext uri="{27014A93-7356-4478-9D86-6BC4A216507A}">
                  <a16:creationId xmlns:a16="http://schemas.microsoft.com/office/drawing/2010/main" id="{732E07A1-5CE7-4D3E-934F-7550595CC646}"/>
                </a:ext>
              </a:extLst>
            </p:cNvPr>
            <p:cNvSpPr/>
            <p:nvPr/>
          </p:nvSpPr>
          <p:spPr>
            <a:xfrm rot="0">
              <a:off x="-56359748" y="4112550"/>
              <a:ext cx="204800" cy="53099"/>
            </a:xfrm>
            <a:custGeom>
              <a:avLst/>
              <a:gdLst/>
              <a:ahLst/>
              <a:cxnLst/>
              <a:rect b="b" l="0" r="r" t="0"/>
              <a:pathLst>
                <a:path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3" name="Google Shape;7196;p87">
              <a:extLst>
                <a:ext uri="{B8816BA4-6B24-4953-B70F-9502EC44CF4F}">
                  <a16:creationId xmlns:a16="http://schemas.microsoft.com/office/drawing/2010/main" id="{B880533A-885E-4C2B-85CA-54E8B2F9E163}"/>
                </a:ext>
              </a:extLst>
            </p:cNvPr>
            <p:cNvSpPr/>
            <p:nvPr/>
          </p:nvSpPr>
          <p:spPr>
            <a:xfrm rot="0">
              <a:off x="-56345572" y="4169000"/>
              <a:ext cx="77200" cy="26325"/>
            </a:xfrm>
            <a:custGeom>
              <a:avLst/>
              <a:gdLst/>
              <a:ahLst/>
              <a:cxnLst/>
              <a:rect b="b" l="0" r="r" t="0"/>
              <a:pathLst>
                <a:path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4" name="Google Shape;7197;p87">
              <a:extLst>
                <a:ext uri="{B2FF2485-994B-40C3-9B67-0616FC94076D}">
                  <a16:creationId xmlns:a16="http://schemas.microsoft.com/office/drawing/2010/main" id="{C99A6962-EEA5-4BF7-BF89-3ED157289DCA}"/>
                </a:ext>
              </a:extLst>
            </p:cNvPr>
            <p:cNvSpPr/>
            <p:nvPr/>
          </p:nvSpPr>
          <p:spPr>
            <a:xfrm rot="0">
              <a:off x="-56379444" y="4180300"/>
              <a:ext cx="242600" cy="120525"/>
            </a:xfrm>
            <a:custGeom>
              <a:avLst/>
              <a:gdLst/>
              <a:ahLst/>
              <a:cxnLst/>
              <a:rect b="b" l="0" r="r" t="0"/>
              <a:pathLst>
                <a:path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5" name="Google Shape;7198;p87">
              <a:extLst>
                <a:ext uri="{9F7439B9-6F75-4927-AFC1-EEDA31663154}">
                  <a16:creationId xmlns:a16="http://schemas.microsoft.com/office/drawing/2010/main" id="{F699B734-306D-4D78-A695-8D74A273451D}"/>
                </a:ext>
              </a:extLst>
            </p:cNvPr>
            <p:cNvSpPr/>
            <p:nvPr/>
          </p:nvSpPr>
          <p:spPr>
            <a:xfrm rot="0">
              <a:off x="-56181756" y="4039300"/>
              <a:ext cx="0" cy="25"/>
            </a:xfrm>
            <a:custGeom>
              <a:avLst/>
              <a:gdLst/>
              <a:ahLst/>
              <a:cxnLst/>
              <a:rect b="b" l="0" r="r" t="0"/>
              <a:pathLst>
                <a:path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6" name="Google Shape;7199;p87">
              <a:extLst>
                <a:ext uri="{059FF0AD-83C8-4D32-83C3-68FCE23A6198}">
                  <a16:creationId xmlns:a16="http://schemas.microsoft.com/office/drawing/2010/main" id="{68936ED7-6D67-44C1-845B-107661A5CD24}"/>
                </a:ext>
              </a:extLst>
            </p:cNvPr>
            <p:cNvSpPr/>
            <p:nvPr/>
          </p:nvSpPr>
          <p:spPr>
            <a:xfrm rot="0">
              <a:off x="-56332196" y="4039300"/>
              <a:ext cx="25" cy="25"/>
            </a:xfrm>
            <a:custGeom>
              <a:avLst/>
              <a:gdLst/>
              <a:ahLst/>
              <a:cxnLst/>
              <a:rect b="b" l="0" r="r" t="0"/>
              <a:pathLst>
                <a:path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57" name="Google Shape;7200;p87">
            <a:extLst>
              <a:ext uri="{9A781C3D-9288-42FD-BADF-EA675C1E1843}">
                <a16:creationId xmlns:a16="http://schemas.microsoft.com/office/drawing/2010/main" id="{B3A4B77A-10EA-4FD7-8638-59DC8EC2A8F8}"/>
              </a:ext>
            </a:extLst>
          </p:cNvPr>
          <p:cNvGrpSpPr/>
          <p:nvPr/>
        </p:nvGrpSpPr>
        <p:grpSpPr>
          <a:xfrm rot="0">
            <a:off x="5326242" y="2894264"/>
            <a:ext cx="316434" cy="358971"/>
            <a:chOff x="-54401728" y="3198925"/>
            <a:chExt cx="281199" cy="319000"/>
          </a:xfrm>
        </p:grpSpPr>
        <p:sp>
          <p:nvSpPr>
            <p:cNvPr id="558" name="Google Shape;7201;p87">
              <a:extLst>
                <a:ext uri="{2BD886AF-43A2-42F3-9274-39433A029BD3}">
                  <a16:creationId xmlns:a16="http://schemas.microsoft.com/office/drawing/2010/main" id="{140B4180-3797-4E60-8750-C54B3AFB4116}"/>
                </a:ext>
              </a:extLst>
            </p:cNvPr>
            <p:cNvSpPr/>
            <p:nvPr/>
          </p:nvSpPr>
          <p:spPr>
            <a:xfrm rot="0">
              <a:off x="-54159152" y="3465925"/>
              <a:ext cx="38625" cy="51999"/>
            </a:xfrm>
            <a:custGeom>
              <a:avLst/>
              <a:gdLst/>
              <a:ahLst/>
              <a:cxnLst/>
              <a:rect b="b" l="0" r="r" t="0"/>
              <a:pathLst>
                <a:path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9" name="Google Shape;7202;p87">
              <a:extLst>
                <a:ext uri="{4D51709B-6204-4763-9A20-F4619432572B}">
                  <a16:creationId xmlns:a16="http://schemas.microsoft.com/office/drawing/2010/main" id="{4910AC2A-B0FC-4A39-9C9A-2484D874756F}"/>
                </a:ext>
              </a:extLst>
            </p:cNvPr>
            <p:cNvSpPr/>
            <p:nvPr/>
          </p:nvSpPr>
          <p:spPr>
            <a:xfrm rot="0">
              <a:off x="-54401728" y="3465925"/>
              <a:ext cx="38600" cy="51999"/>
            </a:xfrm>
            <a:custGeom>
              <a:avLst/>
              <a:gdLst/>
              <a:ahLst/>
              <a:cxnLst/>
              <a:rect b="b" l="0" r="r" t="0"/>
              <a:pathLst>
                <a:path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0" name="Google Shape;7203;p87">
              <a:extLst>
                <a:ext uri="{B35E713C-30FC-4100-9F97-B0C7F1FBCF40}">
                  <a16:creationId xmlns:a16="http://schemas.microsoft.com/office/drawing/2010/main" id="{3AFAD75F-F3B7-44BC-88AA-EE9A1972F301}"/>
                </a:ext>
              </a:extLst>
            </p:cNvPr>
            <p:cNvSpPr/>
            <p:nvPr/>
          </p:nvSpPr>
          <p:spPr>
            <a:xfrm rot="0">
              <a:off x="-54176480" y="3224125"/>
              <a:ext cx="17349" cy="61450"/>
            </a:xfrm>
            <a:custGeom>
              <a:avLst/>
              <a:gdLst/>
              <a:ahLst/>
              <a:cxnLst/>
              <a:rect b="b" l="0" r="r" t="0"/>
              <a:pathLst>
                <a:path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1" name="Google Shape;7204;p87">
              <a:extLst>
                <a:ext uri="{71537651-D15F-4EC2-A197-92CE0AE2A6E1}">
                  <a16:creationId xmlns:a16="http://schemas.microsoft.com/office/drawing/2010/main" id="{9B9718C3-850D-4C68-B364-57D7EF6098E6}"/>
                </a:ext>
              </a:extLst>
            </p:cNvPr>
            <p:cNvSpPr/>
            <p:nvPr/>
          </p:nvSpPr>
          <p:spPr>
            <a:xfrm rot="0">
              <a:off x="-54385972" y="3198925"/>
              <a:ext cx="198500" cy="74850"/>
            </a:xfrm>
            <a:custGeom>
              <a:avLst/>
              <a:gdLst/>
              <a:ahLst/>
              <a:cxnLst/>
              <a:rect b="b" l="0" r="r" t="0"/>
              <a:pathLst>
                <a:path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2" name="Google Shape;7205;p87">
              <a:extLst>
                <a:ext uri="{61A951BF-2374-496E-A29C-4375BCAFA785}">
                  <a16:creationId xmlns:a16="http://schemas.microsoft.com/office/drawing/2010/main" id="{C1FBF92D-E77F-487B-B7AC-6D2F24DC6F94}"/>
                </a:ext>
              </a:extLst>
            </p:cNvPr>
            <p:cNvSpPr/>
            <p:nvPr/>
          </p:nvSpPr>
          <p:spPr>
            <a:xfrm rot="0">
              <a:off x="-54400948" y="3385575"/>
              <a:ext cx="37050" cy="19725"/>
            </a:xfrm>
            <a:custGeom>
              <a:avLst/>
              <a:gdLst/>
              <a:ahLst/>
              <a:cxnLst/>
              <a:rect b="b" l="0" r="r" t="0"/>
              <a:pathLst>
                <a:path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3" name="Google Shape;7206;p87">
              <a:extLst>
                <a:ext uri="{2A4FBC56-0B21-4FB3-80B4-39094E92AD17}">
                  <a16:creationId xmlns:a16="http://schemas.microsoft.com/office/drawing/2010/main" id="{0BD6E122-BDE6-43E8-B692-6C571558B2B6}"/>
                </a:ext>
              </a:extLst>
            </p:cNvPr>
            <p:cNvSpPr/>
            <p:nvPr/>
          </p:nvSpPr>
          <p:spPr>
            <a:xfrm rot="0">
              <a:off x="-54401728" y="3292650"/>
              <a:ext cx="128399" cy="74850"/>
            </a:xfrm>
            <a:custGeom>
              <a:avLst/>
              <a:gdLst/>
              <a:ahLst/>
              <a:cxnLst/>
              <a:rect b="b" l="0" r="r" t="0"/>
              <a:pathLst>
                <a:path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4" name="Google Shape;7207;p87">
              <a:extLst>
                <a:ext uri="{3EBA8E3C-CCAA-48FA-BB5E-1819641E4FA9}">
                  <a16:creationId xmlns:a16="http://schemas.microsoft.com/office/drawing/2010/main" id="{AFD31C5E-18A7-4267-BC2F-5C45C34D814C}"/>
                </a:ext>
              </a:extLst>
            </p:cNvPr>
            <p:cNvSpPr/>
            <p:nvPr/>
          </p:nvSpPr>
          <p:spPr>
            <a:xfrm rot="0">
              <a:off x="-54250496" y="3266650"/>
              <a:ext cx="128399" cy="99275"/>
            </a:xfrm>
            <a:custGeom>
              <a:avLst/>
              <a:gdLst/>
              <a:ahLst/>
              <a:cxnLst/>
              <a:rect b="b" l="0" r="r" t="0"/>
              <a:pathLst>
                <a:path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5" name="Google Shape;7208;p87">
              <a:extLst>
                <a:ext uri="{6E741E10-467A-45AD-8842-8ACC4815D3DF}">
                  <a16:creationId xmlns:a16="http://schemas.microsoft.com/office/drawing/2010/main" id="{B5E87FF1-B0ED-43A4-A142-726B334324AE}"/>
                </a:ext>
              </a:extLst>
            </p:cNvPr>
            <p:cNvSpPr/>
            <p:nvPr/>
          </p:nvSpPr>
          <p:spPr>
            <a:xfrm rot="0">
              <a:off x="-54159152" y="3385575"/>
              <a:ext cx="37050" cy="19725"/>
            </a:xfrm>
            <a:custGeom>
              <a:avLst/>
              <a:gdLst/>
              <a:ahLst/>
              <a:cxnLst/>
              <a:rect b="b" l="0" r="r" t="0"/>
              <a:pathLst>
                <a:path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6" name="Google Shape;7209;p87">
              <a:extLst>
                <a:ext uri="{BF5D5386-8D7A-4DA9-80AD-2D620925C339}">
                  <a16:creationId xmlns:a16="http://schemas.microsoft.com/office/drawing/2010/main" id="{93F0AFA0-18C9-42FF-926B-0969AC07A05A}"/>
                </a:ext>
              </a:extLst>
            </p:cNvPr>
            <p:cNvSpPr/>
            <p:nvPr/>
          </p:nvSpPr>
          <p:spPr>
            <a:xfrm rot="0">
              <a:off x="-54345028" y="3309975"/>
              <a:ext cx="167000" cy="207175"/>
            </a:xfrm>
            <a:custGeom>
              <a:avLst/>
              <a:gdLst/>
              <a:ahLst/>
              <a:cxnLst/>
              <a:rect b="b" l="0" r="r" t="0"/>
              <a:pathLst>
                <a:path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7" name="Google Shape;7210;p87">
              <a:extLst>
                <a:ext uri="{F463E3F4-4EEE-43A4-9497-95EF74B76CD1}">
                  <a16:creationId xmlns:a16="http://schemas.microsoft.com/office/drawing/2010/main" id="{11130CB9-E5DC-48DD-8F76-DA66689FDD06}"/>
                </a:ext>
              </a:extLst>
            </p:cNvPr>
            <p:cNvSpPr/>
            <p:nvPr/>
          </p:nvSpPr>
          <p:spPr>
            <a:xfrm rot="0">
              <a:off x="-54401728" y="3424175"/>
              <a:ext cx="37824" cy="40975"/>
            </a:xfrm>
            <a:custGeom>
              <a:avLst/>
              <a:gdLst/>
              <a:ahLst/>
              <a:cxnLst/>
              <a:rect b="b" l="0" r="r" t="0"/>
              <a:pathLst>
                <a:path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8" name="Google Shape;7211;p87">
              <a:extLst>
                <a:ext uri="{E1711B97-8145-4482-AC8A-9CEF5939F4CE}">
                  <a16:creationId xmlns:a16="http://schemas.microsoft.com/office/drawing/2010/main" id="{E541B1EB-D212-4A8A-85AE-41B17AC93B19}"/>
                </a:ext>
              </a:extLst>
            </p:cNvPr>
            <p:cNvSpPr/>
            <p:nvPr/>
          </p:nvSpPr>
          <p:spPr>
            <a:xfrm rot="0">
              <a:off x="-54159152" y="3424175"/>
              <a:ext cx="37050" cy="40975"/>
            </a:xfrm>
            <a:custGeom>
              <a:avLst/>
              <a:gdLst/>
              <a:ahLst/>
              <a:cxnLst/>
              <a:rect b="b" l="0" r="r" t="0"/>
              <a:pathLst>
                <a:path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69" name="Google Shape;7212;p87">
            <a:extLst>
              <a:ext uri="{8BC94483-F726-4422-9EF4-8FDECCC379AD}">
                <a16:creationId xmlns:a16="http://schemas.microsoft.com/office/drawing/2010/main" id="{D4B2807F-8A90-4D39-A5A6-8EA30AF3FE53}"/>
              </a:ext>
            </a:extLst>
          </p:cNvPr>
          <p:cNvGrpSpPr/>
          <p:nvPr/>
        </p:nvGrpSpPr>
        <p:grpSpPr>
          <a:xfrm rot="0">
            <a:off x="5327128" y="3364365"/>
            <a:ext cx="314661" cy="358099"/>
            <a:chOff x="-54401728" y="3590375"/>
            <a:chExt cx="279625" cy="318225"/>
          </a:xfrm>
        </p:grpSpPr>
        <p:sp>
          <p:nvSpPr>
            <p:cNvPr id="570" name="Google Shape;7213;p87">
              <a:extLst>
                <a:ext uri="{1A9EE09F-4618-4E9C-B1E8-C10D91C57A26}">
                  <a16:creationId xmlns:a16="http://schemas.microsoft.com/office/drawing/2010/main" id="{A333469F-9521-4467-90F2-3484B2062FE4}"/>
                </a:ext>
              </a:extLst>
            </p:cNvPr>
            <p:cNvSpPr/>
            <p:nvPr/>
          </p:nvSpPr>
          <p:spPr>
            <a:xfrm rot="0">
              <a:off x="-54194576" y="3721900"/>
              <a:ext cx="35450" cy="19725"/>
            </a:xfrm>
            <a:custGeom>
              <a:avLst/>
              <a:gdLst/>
              <a:ahLst/>
              <a:cxnLst/>
              <a:rect b="b" l="0" r="r" t="0"/>
              <a:pathLst>
                <a:path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1" name="Google Shape;7214;p87">
              <a:extLst>
                <a:ext uri="{F02F7B04-C901-4536-B7DA-89193A001A8A}">
                  <a16:creationId xmlns:a16="http://schemas.microsoft.com/office/drawing/2010/main" id="{BFE83468-8D91-43A0-978E-15E97D0C5C3A}"/>
                </a:ext>
              </a:extLst>
            </p:cNvPr>
            <p:cNvSpPr/>
            <p:nvPr/>
          </p:nvSpPr>
          <p:spPr>
            <a:xfrm rot="0">
              <a:off x="-54380448" y="3590375"/>
              <a:ext cx="237075" cy="112650"/>
            </a:xfrm>
            <a:custGeom>
              <a:avLst/>
              <a:gdLst/>
              <a:ahLst/>
              <a:cxnLst/>
              <a:rect b="b" l="0" r="r" t="0"/>
              <a:pathLst>
                <a:path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2" name="Google Shape;7215;p87">
              <a:extLst>
                <a:ext uri="{42FE9464-D896-4F13-9DB9-BB628C598EAC}">
                  <a16:creationId xmlns:a16="http://schemas.microsoft.com/office/drawing/2010/main" id="{09A4CA09-7A9C-408B-ABC4-D11C04BDE41B}"/>
                </a:ext>
              </a:extLst>
            </p:cNvPr>
            <p:cNvSpPr/>
            <p:nvPr/>
          </p:nvSpPr>
          <p:spPr>
            <a:xfrm rot="0">
              <a:off x="-54363924" y="3721900"/>
              <a:ext cx="35475" cy="19725"/>
            </a:xfrm>
            <a:custGeom>
              <a:avLst/>
              <a:gdLst/>
              <a:ahLst/>
              <a:cxnLst/>
              <a:rect b="b" l="0" r="r" t="0"/>
              <a:pathLst>
                <a:path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3" name="Google Shape;7216;p87">
              <a:extLst>
                <a:ext uri="{3AA92E2D-C278-42D9-8DAE-A0FE5FDA2BE6}">
                  <a16:creationId xmlns:a16="http://schemas.microsoft.com/office/drawing/2010/main" id="{90E778A2-137A-43C3-82F1-9E66D4F766B8}"/>
                </a:ext>
              </a:extLst>
            </p:cNvPr>
            <p:cNvSpPr/>
            <p:nvPr/>
          </p:nvSpPr>
          <p:spPr>
            <a:xfrm rot="0">
              <a:off x="-54363924" y="3721900"/>
              <a:ext cx="204800" cy="186700"/>
            </a:xfrm>
            <a:custGeom>
              <a:avLst/>
              <a:gdLst/>
              <a:ahLst/>
              <a:cxnLst/>
              <a:rect b="b" l="0" r="r" t="0"/>
              <a:pathLst>
                <a:path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4" name="Google Shape;7217;p87">
              <a:extLst>
                <a:ext uri="{F7117F09-21B6-40A1-A10E-859337854D54}">
                  <a16:creationId xmlns:a16="http://schemas.microsoft.com/office/drawing/2010/main" id="{C45B81EA-7F1F-4669-ADDB-C1D96F0CB8A0}"/>
                </a:ext>
              </a:extLst>
            </p:cNvPr>
            <p:cNvSpPr/>
            <p:nvPr/>
          </p:nvSpPr>
          <p:spPr>
            <a:xfrm rot="0">
              <a:off x="-54401728" y="374710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5" name="Google Shape;7218;p87">
              <a:extLst>
                <a:ext uri="{6C20D721-8086-4E78-8FBF-252FE5DCF8F0}">
                  <a16:creationId xmlns:a16="http://schemas.microsoft.com/office/drawing/2010/main" id="{BE479FAA-E5C8-4229-B1FB-AC017160591F}"/>
                </a:ext>
              </a:extLst>
            </p:cNvPr>
            <p:cNvSpPr/>
            <p:nvPr/>
          </p:nvSpPr>
          <p:spPr>
            <a:xfrm rot="0">
              <a:off x="-54140224" y="3746324"/>
              <a:ext cx="18125" cy="63825"/>
            </a:xfrm>
            <a:custGeom>
              <a:avLst/>
              <a:gdLst/>
              <a:ahLst/>
              <a:cxnLst/>
              <a:rect b="b" l="0" r="r" t="0"/>
              <a:pathLst>
                <a:path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76" name="Google Shape;7219;p87">
            <a:extLst>
              <a:ext uri="{0C3F873B-CFB7-447D-8A88-732B9F6CE56F}">
                <a16:creationId xmlns:a16="http://schemas.microsoft.com/office/drawing/2010/main" id="{63004AB9-32F7-44D5-B334-531E1C201F1B}"/>
              </a:ext>
            </a:extLst>
          </p:cNvPr>
          <p:cNvGrpSpPr/>
          <p:nvPr/>
        </p:nvGrpSpPr>
        <p:grpSpPr>
          <a:xfrm rot="0">
            <a:off x="5324920" y="3827938"/>
            <a:ext cx="319079" cy="358099"/>
            <a:chOff x="-54403300" y="3982600"/>
            <a:chExt cx="283550" cy="318225"/>
          </a:xfrm>
        </p:grpSpPr>
        <p:sp>
          <p:nvSpPr>
            <p:cNvPr id="577" name="Google Shape;7220;p87">
              <a:extLst>
                <a:ext uri="{B95FE30F-44F7-4A70-B255-6ED1F7112DCF}">
                  <a16:creationId xmlns:a16="http://schemas.microsoft.com/office/drawing/2010/main" id="{9715CEC7-E20F-4787-AE00-B2C04B6DBF3D}"/>
                </a:ext>
              </a:extLst>
            </p:cNvPr>
            <p:cNvSpPr/>
            <p:nvPr/>
          </p:nvSpPr>
          <p:spPr>
            <a:xfrm rot="0">
              <a:off x="-54273356" y="4036950"/>
              <a:ext cx="27600" cy="27600"/>
            </a:xfrm>
            <a:custGeom>
              <a:avLst/>
              <a:gdLst/>
              <a:ahLst/>
              <a:cxnLst/>
              <a:rect b="b" l="0" r="r" t="0"/>
              <a:pathLst>
                <a:path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8" name="Google Shape;7221;p87">
              <a:extLst>
                <a:ext uri="{F6498896-7B3A-4736-A049-AF2FFEB1BFBE}">
                  <a16:creationId xmlns:a16="http://schemas.microsoft.com/office/drawing/2010/main" id="{7885B954-0AC0-4D3B-AB0C-AC84B352CBBB}"/>
                </a:ext>
              </a:extLst>
            </p:cNvPr>
            <p:cNvSpPr/>
            <p:nvPr/>
          </p:nvSpPr>
          <p:spPr>
            <a:xfrm rot="0">
              <a:off x="-54383600" y="3982600"/>
              <a:ext cx="241800" cy="130774"/>
            </a:xfrm>
            <a:custGeom>
              <a:avLst/>
              <a:gdLst/>
              <a:ahLst/>
              <a:cxnLst/>
              <a:rect b="b" l="0" r="r" t="0"/>
              <a:pathLst>
                <a:path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9" name="Google Shape;7222;p87">
              <a:extLst>
                <a:ext uri="{93A7728F-E517-4917-AC81-7E4E39D3927B}">
                  <a16:creationId xmlns:a16="http://schemas.microsoft.com/office/drawing/2010/main" id="{903DE164-E4DD-473A-AE81-782B1F5164C1}"/>
                </a:ext>
              </a:extLst>
            </p:cNvPr>
            <p:cNvSpPr/>
            <p:nvPr/>
          </p:nvSpPr>
          <p:spPr>
            <a:xfrm rot="0">
              <a:off x="-54403300" y="4122000"/>
              <a:ext cx="58300" cy="140225"/>
            </a:xfrm>
            <a:custGeom>
              <a:avLst/>
              <a:gdLst/>
              <a:ahLst/>
              <a:cxnLst/>
              <a:rect b="b" l="0" r="r" t="0"/>
              <a:pathLst>
                <a:path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0" name="Google Shape;7223;p87">
              <a:extLst>
                <a:ext uri="{FBBEC8ED-A1F5-481E-A79B-A39A75F8760D}">
                  <a16:creationId xmlns:a16="http://schemas.microsoft.com/office/drawing/2010/main" id="{C6FEB388-E1CD-43F6-819C-B1DD00FD7841}"/>
                </a:ext>
              </a:extLst>
            </p:cNvPr>
            <p:cNvSpPr/>
            <p:nvPr/>
          </p:nvSpPr>
          <p:spPr>
            <a:xfrm rot="0">
              <a:off x="-54346596" y="4132250"/>
              <a:ext cx="167800" cy="168574"/>
            </a:xfrm>
            <a:custGeom>
              <a:avLst/>
              <a:gdLst/>
              <a:ahLst/>
              <a:cxnLst/>
              <a:rect b="b" l="0" r="r" t="0"/>
              <a:pathLst>
                <a:path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1" name="Google Shape;7224;p87">
              <a:extLst>
                <a:ext uri="{12C4DC1E-284A-435F-B6A3-F9DC8165CF88}">
                  <a16:creationId xmlns:a16="http://schemas.microsoft.com/office/drawing/2010/main" id="{38C8D248-9713-452F-892F-66E10DF3F889}"/>
                </a:ext>
              </a:extLst>
            </p:cNvPr>
            <p:cNvSpPr/>
            <p:nvPr/>
          </p:nvSpPr>
          <p:spPr>
            <a:xfrm rot="0">
              <a:off x="-54177248" y="4122000"/>
              <a:ext cx="57500" cy="141025"/>
            </a:xfrm>
            <a:custGeom>
              <a:avLst/>
              <a:gdLst/>
              <a:ahLst/>
              <a:cxnLst/>
              <a:rect b="b" l="0" r="r" t="0"/>
              <a:pathLst>
                <a:path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82" name="Google Shape;7225;p87">
            <a:extLst>
              <a:ext uri="{DE4F69E2-DC6D-478B-BE1E-E839E7A49DC3}">
                <a16:creationId xmlns:a16="http://schemas.microsoft.com/office/drawing/2010/main" id="{84965573-FD2F-4371-AE8B-18CA2699D8A6}"/>
              </a:ext>
            </a:extLst>
          </p:cNvPr>
          <p:cNvGrpSpPr/>
          <p:nvPr/>
        </p:nvGrpSpPr>
        <p:grpSpPr>
          <a:xfrm rot="0">
            <a:off x="7512313" y="2889172"/>
            <a:ext cx="356298" cy="356973"/>
            <a:chOff x="-52458652" y="3194399"/>
            <a:chExt cx="316625" cy="317225"/>
          </a:xfrm>
        </p:grpSpPr>
        <p:sp>
          <p:nvSpPr>
            <p:cNvPr id="583" name="Google Shape;7226;p87">
              <a:extLst>
                <a:ext uri="{6A66C919-8C41-4D81-9224-D77E8D6DB661}">
                  <a16:creationId xmlns:a16="http://schemas.microsoft.com/office/drawing/2010/main" id="{1E31986B-3FF3-406D-9B31-9E11ADC50E67}"/>
                </a:ext>
              </a:extLst>
            </p:cNvPr>
            <p:cNvSpPr/>
            <p:nvPr/>
          </p:nvSpPr>
          <p:spPr>
            <a:xfrm rot="0">
              <a:off x="-52458652" y="3194399"/>
              <a:ext cx="316625" cy="166000"/>
            </a:xfrm>
            <a:custGeom>
              <a:avLst/>
              <a:gdLst/>
              <a:ahLst/>
              <a:cxnLst/>
              <a:rect b="b" l="0" r="r" t="0"/>
              <a:pathLst>
                <a:path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4" name="Google Shape;7227;p87">
              <a:extLst>
                <a:ext uri="{249A3B3E-08A8-4003-94A7-5F91D06B8D17}">
                  <a16:creationId xmlns:a16="http://schemas.microsoft.com/office/drawing/2010/main" id="{D5EF590E-15CE-4565-8CA4-A1EED9571F47}"/>
                </a:ext>
              </a:extLst>
            </p:cNvPr>
            <p:cNvSpPr/>
            <p:nvPr/>
          </p:nvSpPr>
          <p:spPr>
            <a:xfrm rot="0">
              <a:off x="-52379100" y="3287125"/>
              <a:ext cx="156749" cy="18925"/>
            </a:xfrm>
            <a:custGeom>
              <a:avLst/>
              <a:gdLst/>
              <a:ahLst/>
              <a:cxnLst/>
              <a:rect b="b" l="0" r="r" t="0"/>
              <a:pathLst>
                <a:path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5" name="Google Shape;7228;p87">
              <a:extLst>
                <a:ext uri="{F7A829FD-2973-4975-92B5-CF7F02DEF1ED}">
                  <a16:creationId xmlns:a16="http://schemas.microsoft.com/office/drawing/2010/main" id="{A94AAED0-E35A-4436-8502-44B3635A7D22}"/>
                </a:ext>
              </a:extLst>
            </p:cNvPr>
            <p:cNvSpPr/>
            <p:nvPr/>
          </p:nvSpPr>
          <p:spPr>
            <a:xfrm rot="0">
              <a:off x="-52383824" y="3361950"/>
              <a:ext cx="55150" cy="37050"/>
            </a:xfrm>
            <a:custGeom>
              <a:avLst/>
              <a:gdLst/>
              <a:ahLst/>
              <a:cxnLst/>
              <a:rect b="b" l="0" r="r" t="0"/>
              <a:pathLst>
                <a:path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6" name="Google Shape;7229;p87">
              <a:extLst>
                <a:ext uri="{40E288B3-FBCF-434B-8F7D-A3F5E106531F}">
                  <a16:creationId xmlns:a16="http://schemas.microsoft.com/office/drawing/2010/main" id="{8C7978C0-4D8C-4276-A565-E0CCDB03ED24}"/>
                </a:ext>
              </a:extLst>
            </p:cNvPr>
            <p:cNvSpPr/>
            <p:nvPr/>
          </p:nvSpPr>
          <p:spPr>
            <a:xfrm rot="0">
              <a:off x="-52401956" y="3380075"/>
              <a:ext cx="204800" cy="131550"/>
            </a:xfrm>
            <a:custGeom>
              <a:avLst/>
              <a:gdLst/>
              <a:ahLst/>
              <a:cxnLst/>
              <a:rect b="b" l="0" r="r" t="0"/>
              <a:pathLst>
                <a:path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7" name="Google Shape;7230;p87">
              <a:extLst>
                <a:ext uri="{26E6AD2A-1138-4612-BAAF-C5DF2EFF9187}">
                  <a16:creationId xmlns:a16="http://schemas.microsoft.com/office/drawing/2010/main" id="{BBCC49AA-88E2-49E0-AEE5-02112A79EA75}"/>
                </a:ext>
              </a:extLst>
            </p:cNvPr>
            <p:cNvSpPr/>
            <p:nvPr/>
          </p:nvSpPr>
          <p:spPr>
            <a:xfrm rot="0">
              <a:off x="-52272000" y="3361950"/>
              <a:ext cx="55175" cy="37050"/>
            </a:xfrm>
            <a:custGeom>
              <a:avLst/>
              <a:gdLst/>
              <a:ahLst/>
              <a:cxnLst/>
              <a:rect b="b" l="0" r="r" t="0"/>
              <a:pathLst>
                <a:path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8" name="Google Shape;7231;p87">
              <a:extLst>
                <a:ext uri="{78AE1146-1C0D-43A0-A0D2-0EA22B8F751A}">
                  <a16:creationId xmlns:a16="http://schemas.microsoft.com/office/drawing/2010/main" id="{02A47B3D-1506-4148-9871-94866E3D4F93}"/>
                </a:ext>
              </a:extLst>
            </p:cNvPr>
            <p:cNvSpPr/>
            <p:nvPr/>
          </p:nvSpPr>
          <p:spPr>
            <a:xfrm rot="0">
              <a:off x="-52402752" y="3324950"/>
              <a:ext cx="204825" cy="46475"/>
            </a:xfrm>
            <a:custGeom>
              <a:avLst/>
              <a:gdLst/>
              <a:ahLst/>
              <a:cxnLst/>
              <a:rect b="b" l="0" r="r" t="0"/>
              <a:pathLst>
                <a:path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9" name="Google Shape;7232;p87">
              <a:extLst>
                <a:ext uri="{70454E3E-C85B-43BC-AF03-CDCB7FBF1283}">
                  <a16:creationId xmlns:a16="http://schemas.microsoft.com/office/drawing/2010/main" id="{59AD29F9-B917-43A1-B1A2-6B099AF05B98}"/>
                </a:ext>
              </a:extLst>
            </p:cNvPr>
            <p:cNvSpPr/>
            <p:nvPr/>
          </p:nvSpPr>
          <p:spPr>
            <a:xfrm rot="0">
              <a:off x="-52440556" y="33493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0" name="Google Shape;7233;p87">
              <a:extLst>
                <a:ext uri="{0ED82DE9-D72B-4657-9C72-979553BFBA0F}">
                  <a16:creationId xmlns:a16="http://schemas.microsoft.com/office/drawing/2010/main" id="{91720F98-D00D-42A5-8B80-DC9DE2D6F786}"/>
                </a:ext>
              </a:extLst>
            </p:cNvPr>
            <p:cNvSpPr/>
            <p:nvPr/>
          </p:nvSpPr>
          <p:spPr>
            <a:xfrm rot="0">
              <a:off x="-52179044" y="3348575"/>
              <a:ext cx="18125" cy="63825"/>
            </a:xfrm>
            <a:custGeom>
              <a:avLst/>
              <a:gdLst/>
              <a:ahLst/>
              <a:cxnLst/>
              <a:rect b="b" l="0" r="r" t="0"/>
              <a:pathLst>
                <a:path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91" name="Google Shape;7234;p87">
            <a:extLst>
              <a:ext uri="{79700F3B-911F-4CA5-B7B7-381D3AE108B9}">
                <a16:creationId xmlns:a16="http://schemas.microsoft.com/office/drawing/2010/main" id="{5E5A8569-6329-42A9-AD8F-2B04E7E223A6}"/>
              </a:ext>
            </a:extLst>
          </p:cNvPr>
          <p:cNvGrpSpPr/>
          <p:nvPr/>
        </p:nvGrpSpPr>
        <p:grpSpPr>
          <a:xfrm rot="0">
            <a:off x="7521610" y="3358148"/>
            <a:ext cx="337703" cy="357845"/>
            <a:chOff x="-52450000" y="3584850"/>
            <a:chExt cx="300100" cy="318000"/>
          </a:xfrm>
        </p:grpSpPr>
        <p:sp>
          <p:nvSpPr>
            <p:cNvPr id="592" name="Google Shape;7235;p87">
              <a:extLst>
                <a:ext uri="{34E26737-9425-404D-AEC8-06C305EF1C40}">
                  <a16:creationId xmlns:a16="http://schemas.microsoft.com/office/drawing/2010/main" id="{127C84CF-8E99-4EB1-B8ED-BDE9DC3A274D}"/>
                </a:ext>
              </a:extLst>
            </p:cNvPr>
            <p:cNvSpPr/>
            <p:nvPr/>
          </p:nvSpPr>
          <p:spPr>
            <a:xfrm rot="0">
              <a:off x="-52206624" y="3601400"/>
              <a:ext cx="55150" cy="55950"/>
            </a:xfrm>
            <a:custGeom>
              <a:avLst/>
              <a:gdLst/>
              <a:ahLst/>
              <a:cxnLst/>
              <a:rect b="b" l="0" r="r" t="0"/>
              <a:pathLst>
                <a:path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3" name="Google Shape;7236;p87">
              <a:extLst>
                <a:ext uri="{81D0CBA4-BC1B-45B0-8E58-70BBD88262E2}">
                  <a16:creationId xmlns:a16="http://schemas.microsoft.com/office/drawing/2010/main" id="{0161FC20-CD79-4381-9F0B-84FAF141B732}"/>
                </a:ext>
              </a:extLst>
            </p:cNvPr>
            <p:cNvSpPr/>
            <p:nvPr/>
          </p:nvSpPr>
          <p:spPr>
            <a:xfrm rot="0">
              <a:off x="-52271200" y="3601700"/>
              <a:ext cx="29949" cy="11525"/>
            </a:xfrm>
            <a:custGeom>
              <a:avLst/>
              <a:gdLst/>
              <a:ahLst/>
              <a:cxnLst/>
              <a:rect b="b" l="0" r="r" t="0"/>
              <a:pathLst>
                <a:path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4" name="Google Shape;7237;p87">
              <a:extLst>
                <a:ext uri="{700F8F08-DD9E-4319-BA18-9D1374C28599}">
                  <a16:creationId xmlns:a16="http://schemas.microsoft.com/office/drawing/2010/main" id="{2BBE8712-A721-41D0-813D-0DA4E70C523F}"/>
                </a:ext>
              </a:extLst>
            </p:cNvPr>
            <p:cNvSpPr/>
            <p:nvPr/>
          </p:nvSpPr>
          <p:spPr>
            <a:xfrm rot="0">
              <a:off x="-52225524" y="3584850"/>
              <a:ext cx="30750" cy="44925"/>
            </a:xfrm>
            <a:custGeom>
              <a:avLst/>
              <a:gdLst/>
              <a:ahLst/>
              <a:cxnLst/>
              <a:rect b="b" l="0" r="r" t="0"/>
              <a:pathLst>
                <a:path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5" name="Google Shape;7238;p87">
              <a:extLst>
                <a:ext uri="{238DFB7A-DDEF-4D26-BF7A-84220B6A5FEE}">
                  <a16:creationId xmlns:a16="http://schemas.microsoft.com/office/drawing/2010/main" id="{A077CE2B-2EBC-429D-BAFB-99F82D438623}"/>
                </a:ext>
              </a:extLst>
            </p:cNvPr>
            <p:cNvSpPr/>
            <p:nvPr/>
          </p:nvSpPr>
          <p:spPr>
            <a:xfrm rot="0">
              <a:off x="-52412204" y="3694325"/>
              <a:ext cx="205600" cy="208525"/>
            </a:xfrm>
            <a:custGeom>
              <a:avLst/>
              <a:gdLst/>
              <a:ahLst/>
              <a:cxnLst/>
              <a:rect b="b" l="0" r="r" t="0"/>
              <a:pathLst>
                <a:path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6" name="Google Shape;7239;p87">
              <a:extLst>
                <a:ext uri="{089E9E6F-C152-4B07-B71C-51A7B635E646}">
                  <a16:creationId xmlns:a16="http://schemas.microsoft.com/office/drawing/2010/main" id="{6F991816-6E29-4CE3-8068-78BE9447484E}"/>
                </a:ext>
              </a:extLst>
            </p:cNvPr>
            <p:cNvSpPr/>
            <p:nvPr/>
          </p:nvSpPr>
          <p:spPr>
            <a:xfrm rot="0">
              <a:off x="-52430304" y="3619500"/>
              <a:ext cx="219775" cy="92975"/>
            </a:xfrm>
            <a:custGeom>
              <a:avLst/>
              <a:gdLst/>
              <a:ahLst/>
              <a:cxnLst/>
              <a:rect b="b" l="0" r="r" t="0"/>
              <a:pathLst>
                <a:path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7" name="Google Shape;7240;p87">
              <a:extLst>
                <a:ext uri="{D1D54F66-49AE-484E-AB05-B2AAE75D83CF}">
                  <a16:creationId xmlns:a16="http://schemas.microsoft.com/office/drawing/2010/main" id="{41507AD0-B15E-4704-9D8B-04391580B1EC}"/>
                </a:ext>
              </a:extLst>
            </p:cNvPr>
            <p:cNvSpPr/>
            <p:nvPr/>
          </p:nvSpPr>
          <p:spPr>
            <a:xfrm rot="0">
              <a:off x="-52192448" y="3666775"/>
              <a:ext cx="42550" cy="120525"/>
            </a:xfrm>
            <a:custGeom>
              <a:avLst/>
              <a:gdLst/>
              <a:ahLst/>
              <a:cxnLst/>
              <a:rect b="b" l="0" r="r" t="0"/>
              <a:pathLst>
                <a:path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8" name="Google Shape;7241;p87">
              <a:extLst>
                <a:ext uri="{2F51F4E6-C3D1-4312-9AAF-FC21F00D7048}">
                  <a16:creationId xmlns:a16="http://schemas.microsoft.com/office/drawing/2010/main" id="{08046E84-A884-4FFB-97ED-75AA9C035D80}"/>
                </a:ext>
              </a:extLst>
            </p:cNvPr>
            <p:cNvSpPr/>
            <p:nvPr/>
          </p:nvSpPr>
          <p:spPr>
            <a:xfrm rot="0">
              <a:off x="-52450000" y="3740025"/>
              <a:ext cx="18925" cy="64600"/>
            </a:xfrm>
            <a:custGeom>
              <a:avLst/>
              <a:gdLst/>
              <a:ahLst/>
              <a:cxnLst/>
              <a:rect b="b" l="0" r="r" t="0"/>
              <a:pathLst>
                <a:path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99" name="Google Shape;7242;p87">
            <a:extLst>
              <a:ext uri="{64C08CBA-E420-4018-B3CF-CE61420A6EA4}">
                <a16:creationId xmlns:a16="http://schemas.microsoft.com/office/drawing/2010/main" id="{6652D9D5-5E5F-40F9-BB74-9A32F5EB61EA}"/>
              </a:ext>
            </a:extLst>
          </p:cNvPr>
          <p:cNvGrpSpPr/>
          <p:nvPr/>
        </p:nvGrpSpPr>
        <p:grpSpPr>
          <a:xfrm rot="0">
            <a:off x="7533130" y="3822620"/>
            <a:ext cx="314661" cy="357226"/>
            <a:chOff x="-52440556" y="3977875"/>
            <a:chExt cx="279625" cy="317450"/>
          </a:xfrm>
        </p:grpSpPr>
        <p:sp>
          <p:nvSpPr>
            <p:cNvPr id="600" name="Google Shape;7243;p87">
              <a:extLst>
                <a:ext uri="{9C4D3636-5AEE-4807-AFFC-F05DD8BD30C4}">
                  <a16:creationId xmlns:a16="http://schemas.microsoft.com/office/drawing/2010/main" id="{B2CA7205-23F6-4D32-ADBF-34752511E44D}"/>
                </a:ext>
              </a:extLst>
            </p:cNvPr>
            <p:cNvSpPr/>
            <p:nvPr/>
          </p:nvSpPr>
          <p:spPr>
            <a:xfrm rot="0">
              <a:off x="-52403520" y="4052699"/>
              <a:ext cx="76425" cy="18149"/>
            </a:xfrm>
            <a:custGeom>
              <a:avLst/>
              <a:gdLst/>
              <a:ahLst/>
              <a:cxnLst/>
              <a:rect b="b" l="0" r="r" t="0"/>
              <a:pathLst>
                <a:path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1" name="Google Shape;7244;p87">
              <a:extLst>
                <a:ext uri="{FDCA122A-6D50-4123-8544-23B13BEB3DBD}">
                  <a16:creationId xmlns:a16="http://schemas.microsoft.com/office/drawing/2010/main" id="{C2F086C2-D057-455D-9DD4-D367F71D5EA5}"/>
                </a:ext>
              </a:extLst>
            </p:cNvPr>
            <p:cNvSpPr/>
            <p:nvPr/>
          </p:nvSpPr>
          <p:spPr>
            <a:xfrm rot="0">
              <a:off x="-52357844" y="4088925"/>
              <a:ext cx="168574" cy="33075"/>
            </a:xfrm>
            <a:custGeom>
              <a:avLst/>
              <a:gdLst/>
              <a:ahLst/>
              <a:cxnLst/>
              <a:rect b="b" l="0" r="r" t="0"/>
              <a:pathLst>
                <a:path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2" name="Google Shape;7245;p87">
              <a:extLst>
                <a:ext uri="{06BFFFA9-ECA0-4870-9308-51DE6836241B}">
                  <a16:creationId xmlns:a16="http://schemas.microsoft.com/office/drawing/2010/main" id="{A38C77D1-9EC4-4B13-9EAF-5C49B24C6AB3}"/>
                </a:ext>
              </a:extLst>
            </p:cNvPr>
            <p:cNvSpPr/>
            <p:nvPr/>
          </p:nvSpPr>
          <p:spPr>
            <a:xfrm rot="0">
              <a:off x="-52309004" y="4051925"/>
              <a:ext cx="17349" cy="18125"/>
            </a:xfrm>
            <a:custGeom>
              <a:avLst/>
              <a:gdLst/>
              <a:ahLst/>
              <a:cxnLst/>
              <a:rect b="b" l="0" r="r" t="0"/>
              <a:pathLst>
                <a:path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3" name="Google Shape;7246;p87">
              <a:extLst>
                <a:ext uri="{C0C62F75-C2C7-4353-A296-0E864F6521FA}">
                  <a16:creationId xmlns:a16="http://schemas.microsoft.com/office/drawing/2010/main" id="{56D5539B-16BF-4F9B-81FA-CD962251CD3A}"/>
                </a:ext>
              </a:extLst>
            </p:cNvPr>
            <p:cNvSpPr/>
            <p:nvPr/>
          </p:nvSpPr>
          <p:spPr>
            <a:xfrm rot="0">
              <a:off x="-52402752" y="3977875"/>
              <a:ext cx="204825" cy="55950"/>
            </a:xfrm>
            <a:custGeom>
              <a:avLst/>
              <a:gdLst/>
              <a:ahLst/>
              <a:cxnLst/>
              <a:rect b="b" l="0" r="r" t="0"/>
              <a:pathLst>
                <a:path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4" name="Google Shape;7247;p87">
              <a:extLst>
                <a:ext uri="{76BDB01D-7D66-4A6D-BC4C-7FD8A8F632CF}">
                  <a16:creationId xmlns:a16="http://schemas.microsoft.com/office/drawing/2010/main" id="{D793673A-3AFD-4FD7-AF50-F90B1EEC1957}"/>
                </a:ext>
              </a:extLst>
            </p:cNvPr>
            <p:cNvSpPr/>
            <p:nvPr/>
          </p:nvSpPr>
          <p:spPr>
            <a:xfrm rot="0">
              <a:off x="-52275152" y="4052699"/>
              <a:ext cx="77225" cy="17349"/>
            </a:xfrm>
            <a:custGeom>
              <a:avLst/>
              <a:gdLst/>
              <a:ahLst/>
              <a:cxnLst/>
              <a:rect b="b" l="0" r="r" t="0"/>
              <a:pathLst>
                <a:path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5" name="Google Shape;7248;p87">
              <a:extLst>
                <a:ext uri="{AF861305-52B2-40F0-B31C-0153A682A854}">
                  <a16:creationId xmlns:a16="http://schemas.microsoft.com/office/drawing/2010/main" id="{6DE88ADB-DEE2-4EDE-BD07-29541EFC0F2F}"/>
                </a:ext>
              </a:extLst>
            </p:cNvPr>
            <p:cNvSpPr/>
            <p:nvPr/>
          </p:nvSpPr>
          <p:spPr>
            <a:xfrm rot="0">
              <a:off x="-52403520" y="4089724"/>
              <a:ext cx="204800" cy="205600"/>
            </a:xfrm>
            <a:custGeom>
              <a:avLst/>
              <a:gdLst/>
              <a:ahLst/>
              <a:cxnLst/>
              <a:rect b="b" l="0" r="r" t="0"/>
              <a:pathLst>
                <a:path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6" name="Google Shape;7249;p87">
              <a:extLst>
                <a:ext uri="{A082399A-EFC3-4F4D-BA4C-DD1C4C1AF80B}">
                  <a16:creationId xmlns:a16="http://schemas.microsoft.com/office/drawing/2010/main" id="{87E1A99E-487C-4773-B573-4896C2934B50}"/>
                </a:ext>
              </a:extLst>
            </p:cNvPr>
            <p:cNvSpPr/>
            <p:nvPr/>
          </p:nvSpPr>
          <p:spPr>
            <a:xfrm rot="0">
              <a:off x="-52179044" y="4132250"/>
              <a:ext cx="18125" cy="63825"/>
            </a:xfrm>
            <a:custGeom>
              <a:avLst/>
              <a:gdLst/>
              <a:ahLst/>
              <a:cxnLst/>
              <a:rect b="b" l="0" r="r" t="0"/>
              <a:pathLst>
                <a:path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07" name="Google Shape;7250;p87">
              <a:extLst>
                <a:ext uri="{5DE45C7E-C7E7-4CC7-8F56-57FACC155894}">
                  <a16:creationId xmlns:a16="http://schemas.microsoft.com/office/drawing/2010/main" id="{21CD5C8F-26F3-4C99-897F-16C6CC0611BC}"/>
                </a:ext>
              </a:extLst>
            </p:cNvPr>
            <p:cNvSpPr/>
            <p:nvPr/>
          </p:nvSpPr>
          <p:spPr>
            <a:xfrm rot="0">
              <a:off x="-52440556" y="413225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08" name="Google Shape;7251;p87">
            <a:extLst>
              <a:ext uri="{AEE55B64-D9F7-4694-97F5-974EC8C4530F}">
                <a16:creationId xmlns:a16="http://schemas.microsoft.com/office/drawing/2010/main" id="{CA3E2BAE-4227-412C-94FF-372D80D5E6FC}"/>
              </a:ext>
            </a:extLst>
          </p:cNvPr>
          <p:cNvGrpSpPr/>
          <p:nvPr/>
        </p:nvGrpSpPr>
        <p:grpSpPr>
          <a:xfrm rot="0">
            <a:off x="6645066" y="4278827"/>
            <a:ext cx="314661" cy="358999"/>
            <a:chOff x="-51623776" y="3584850"/>
            <a:chExt cx="279625" cy="319025"/>
          </a:xfrm>
        </p:grpSpPr>
        <p:sp>
          <p:nvSpPr>
            <p:cNvPr id="609" name="Google Shape;7252;p87">
              <a:extLst>
                <a:ext uri="{A71C6BBA-5B61-4EA1-883E-8997981C9B96}">
                  <a16:creationId xmlns:a16="http://schemas.microsoft.com/office/drawing/2010/main" id="{5A5D51E0-E835-49AE-81FB-8608F5726984}"/>
                </a:ext>
              </a:extLst>
            </p:cNvPr>
            <p:cNvSpPr/>
            <p:nvPr/>
          </p:nvSpPr>
          <p:spPr>
            <a:xfrm rot="0">
              <a:off x="-51497748" y="3832174"/>
              <a:ext cx="25999" cy="13200"/>
            </a:xfrm>
            <a:custGeom>
              <a:avLst/>
              <a:gdLst/>
              <a:ahLst/>
              <a:cxnLst/>
              <a:rect b="b" l="0" r="r" t="0"/>
              <a:pathLst>
                <a:path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0" name="Google Shape;7253;p87">
              <a:extLst>
                <a:ext uri="{9FAC5480-1513-4F2D-8041-0B88E37F87FD}">
                  <a16:creationId xmlns:a16="http://schemas.microsoft.com/office/drawing/2010/main" id="{44A20B7C-7AB2-4733-9058-4CE470FA2398}"/>
                </a:ext>
              </a:extLst>
            </p:cNvPr>
            <p:cNvSpPr/>
            <p:nvPr/>
          </p:nvSpPr>
          <p:spPr>
            <a:xfrm rot="0">
              <a:off x="-51574156" y="3809300"/>
              <a:ext cx="78000" cy="26549"/>
            </a:xfrm>
            <a:custGeom>
              <a:avLst/>
              <a:gdLst/>
              <a:ahLst/>
              <a:cxnLst/>
              <a:rect b="b" l="0" r="r" t="0"/>
              <a:pathLst>
                <a:path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1" name="Google Shape;7254;p87">
              <a:extLst>
                <a:ext uri="{1F904EDC-3F88-434E-A2F2-9294955B822E}">
                  <a16:creationId xmlns:a16="http://schemas.microsoft.com/office/drawing/2010/main" id="{7622AD13-58B7-408E-AE50-4EE3D2C17A30}"/>
                </a:ext>
              </a:extLst>
            </p:cNvPr>
            <p:cNvSpPr/>
            <p:nvPr/>
          </p:nvSpPr>
          <p:spPr>
            <a:xfrm rot="0">
              <a:off x="-51579676" y="3837675"/>
              <a:ext cx="190625" cy="66200"/>
            </a:xfrm>
            <a:custGeom>
              <a:avLst/>
              <a:gdLst/>
              <a:ahLst/>
              <a:cxnLst/>
              <a:rect b="b" l="0" r="r" t="0"/>
              <a:pathLst>
                <a:path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2" name="Google Shape;7255;p87">
              <a:extLst>
                <a:ext uri="{F4048173-DCDF-41C6-BBA9-8316BBC3C0B1}">
                  <a16:creationId xmlns:a16="http://schemas.microsoft.com/office/drawing/2010/main" id="{F32075DC-16F4-4EFB-BBD1-E7CDB7042C09}"/>
                </a:ext>
              </a:extLst>
            </p:cNvPr>
            <p:cNvSpPr/>
            <p:nvPr/>
          </p:nvSpPr>
          <p:spPr>
            <a:xfrm rot="0">
              <a:off x="-51473348" y="3809250"/>
              <a:ext cx="78000" cy="26500"/>
            </a:xfrm>
            <a:custGeom>
              <a:avLst/>
              <a:gdLst/>
              <a:ahLst/>
              <a:cxnLst/>
              <a:rect b="b" l="0" r="r" t="0"/>
              <a:pathLst>
                <a:path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3" name="Google Shape;7256;p87">
              <a:extLst>
                <a:ext uri="{3EEEFF17-7A48-4937-976B-6E226FF6A9FD}">
                  <a16:creationId xmlns:a16="http://schemas.microsoft.com/office/drawing/2010/main" id="{B0306827-161C-4B08-9569-E46E0B915D83}"/>
                </a:ext>
              </a:extLst>
            </p:cNvPr>
            <p:cNvSpPr/>
            <p:nvPr/>
          </p:nvSpPr>
          <p:spPr>
            <a:xfrm rot="0">
              <a:off x="-51598576" y="3584850"/>
              <a:ext cx="226850" cy="111875"/>
            </a:xfrm>
            <a:custGeom>
              <a:avLst/>
              <a:gdLst/>
              <a:ahLst/>
              <a:cxnLst/>
              <a:rect b="b" l="0" r="r" t="0"/>
              <a:pathLst>
                <a:path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4" name="Google Shape;7257;p87">
              <a:extLst>
                <a:ext uri="{6A8C674C-3D95-4A2F-BAD0-436B90761C0A}">
                  <a16:creationId xmlns:a16="http://schemas.microsoft.com/office/drawing/2010/main" id="{DF601F67-C648-4BB3-8E2A-51B06249E887}"/>
                </a:ext>
              </a:extLst>
            </p:cNvPr>
            <p:cNvSpPr/>
            <p:nvPr/>
          </p:nvSpPr>
          <p:spPr>
            <a:xfrm rot="0">
              <a:off x="-51623776" y="3703775"/>
              <a:ext cx="18125" cy="63825"/>
            </a:xfrm>
            <a:custGeom>
              <a:avLst/>
              <a:gdLst/>
              <a:ahLst/>
              <a:cxnLst/>
              <a:rect b="b" l="0" r="r" t="0"/>
              <a:pathLst>
                <a:path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5" name="Google Shape;7258;p87">
              <a:extLst>
                <a:ext uri="{9ED5FE55-22D3-42C9-8236-701201F8C3FA}">
                  <a16:creationId xmlns:a16="http://schemas.microsoft.com/office/drawing/2010/main" id="{DB4A57EB-65A1-4268-ACAB-7437ECFC54DD}"/>
                </a:ext>
              </a:extLst>
            </p:cNvPr>
            <p:cNvSpPr/>
            <p:nvPr/>
          </p:nvSpPr>
          <p:spPr>
            <a:xfrm rot="0">
              <a:off x="-51363076" y="3703000"/>
              <a:ext cx="18925" cy="63825"/>
            </a:xfrm>
            <a:custGeom>
              <a:avLst/>
              <a:gdLst/>
              <a:ahLst/>
              <a:cxnLst/>
              <a:rect b="b" l="0" r="r" t="0"/>
              <a:pathLst>
                <a:path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6" name="Google Shape;7259;p87">
              <a:extLst>
                <a:ext uri="{1F88AA96-6285-4EFF-9F13-AEDC9806A8B9}">
                  <a16:creationId xmlns:a16="http://schemas.microsoft.com/office/drawing/2010/main" id="{18DD4858-CB09-48E7-A8DE-56B0DB7A927F}"/>
                </a:ext>
              </a:extLst>
            </p:cNvPr>
            <p:cNvSpPr/>
            <p:nvPr/>
          </p:nvSpPr>
          <p:spPr>
            <a:xfrm rot="0">
              <a:off x="-51586752" y="3716375"/>
              <a:ext cx="207150" cy="89775"/>
            </a:xfrm>
            <a:custGeom>
              <a:avLst/>
              <a:gdLst/>
              <a:ahLst/>
              <a:cxnLst/>
              <a:rect b="b" l="0" r="r" t="0"/>
              <a:pathLst>
                <a:path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7" name="Google Shape;7260;p87">
              <a:extLst>
                <a:ext uri="{F4658CA4-3D92-4F8E-A5E0-C5F27A3735CD}">
                  <a16:creationId xmlns:a16="http://schemas.microsoft.com/office/drawing/2010/main" id="{10810784-B49B-4CC0-BEA5-AEE9BBFE4C98}"/>
                </a:ext>
              </a:extLst>
            </p:cNvPr>
            <p:cNvSpPr/>
            <p:nvPr/>
          </p:nvSpPr>
          <p:spPr>
            <a:xfrm rot="0">
              <a:off x="-51497748" y="3666775"/>
              <a:ext cx="25999" cy="26800"/>
            </a:xfrm>
            <a:custGeom>
              <a:avLst/>
              <a:gdLst/>
              <a:ahLst/>
              <a:cxnLst/>
              <a:rect b="b" l="0" r="r" t="0"/>
              <a:pathLst>
                <a:path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30BA6825-8C29-4376-A2ED-D4629B543B86}">
        <p14:creationId xmlns:p14="http://schemas.microsoft.com/office/powerpoint/2010/main" val="1673870476787"/>
      </p:ext>
    </p:extLst>
  </p:cSld>
  <p:clrMapOvr>
    <a:masterClrMapping/>
  </p:clrMapOvr>
</p:sld>
</file>

<file path=ppt/slides/slide3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3;p42">
            <a:extLst>
              <a:ext uri="{F0046468-EBE1-4DCB-A1D8-11CDE464D954}">
                <a16:creationId xmlns:a16="http://schemas.microsoft.com/office/drawing/2010/main" id="{CA288AC1-89DD-4586-AEDC-5D8743C1DFF9}"/>
              </a:ext>
            </a:extLst>
          </p:cNvPr>
          <p:cNvSpPr/>
          <p:nvPr>
            <p:ph idx="10"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Table of Contents</a:t>
            </a:r>
            <a:endParaRPr dirty="0" lang="en-US"/>
          </a:p>
        </p:txBody>
      </p:sp>
      <p:sp>
        <p:nvSpPr>
          <p:cNvPr id="3" name="Google Shape;224;p42">
            <a:extLst>
              <a:ext uri="{EBB107BD-F428-4D5C-8FFC-29B3F99B879C}">
                <a16:creationId xmlns:a16="http://schemas.microsoft.com/office/drawing/2010/main" id="{EE83E0AC-0478-4AD7-94C1-2DF2ADC0537E}"/>
              </a:ext>
            </a:extLst>
          </p:cNvPr>
          <p:cNvSpPr/>
          <p:nvPr>
            <p:ph idx="11" type="subTitle"/>
          </p:nvPr>
        </p:nvSpPr>
        <p:spPr>
          <a:xfrm rot="0">
            <a:off x="1978890" y="1779022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Introduction</a:t>
            </a:r>
            <a:endParaRPr dirty="0" lang="en-US"/>
          </a:p>
        </p:txBody>
      </p:sp>
      <p:sp>
        <p:nvSpPr>
          <p:cNvPr id="4" name="Google Shape;225;p42">
            <a:extLst>
              <a:ext uri="{2ADA2DCE-C240-4F41-AD8D-EED1D2858999}">
                <a16:creationId xmlns:a16="http://schemas.microsoft.com/office/drawing/2010/main" id="{5263A9D2-E44C-4984-9FD6-C2FEF7D68AD7}"/>
              </a:ext>
            </a:extLst>
          </p:cNvPr>
          <p:cNvSpPr/>
          <p:nvPr>
            <p:ph idx="12" type="subTitle"/>
          </p:nvPr>
        </p:nvSpPr>
        <p:spPr>
          <a:xfrm rot="0">
            <a:off x="1978890" y="2182450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could describe the topic of the section</a:t>
            </a:r>
            <a:endParaRPr dirty="0" lang="en-US"/>
          </a:p>
        </p:txBody>
      </p:sp>
      <p:sp>
        <p:nvSpPr>
          <p:cNvPr id="5" name="Google Shape;226;p42">
            <a:extLst>
              <a:ext uri="{EAC7F967-22A6-4B9F-AB35-1B4EEA885B48}">
                <a16:creationId xmlns:a16="http://schemas.microsoft.com/office/drawing/2010/main" id="{49195395-475B-413D-94DE-C8E21E8BADE9}"/>
              </a:ext>
            </a:extLst>
          </p:cNvPr>
          <p:cNvSpPr/>
          <p:nvPr>
            <p:ph idx="13" type="subTitle"/>
          </p:nvPr>
        </p:nvSpPr>
        <p:spPr>
          <a:xfrm rot="0">
            <a:off x="5837614" y="1779022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Analysis</a:t>
            </a:r>
            <a:endParaRPr dirty="0" lang="en-US"/>
          </a:p>
        </p:txBody>
      </p:sp>
      <p:sp>
        <p:nvSpPr>
          <p:cNvPr id="6" name="Google Shape;227;p42">
            <a:extLst>
              <a:ext uri="{A9B9EC5A-A64A-45D9-B991-3CD64566E5EF}">
                <a16:creationId xmlns:a16="http://schemas.microsoft.com/office/drawing/2010/main" id="{3123D457-812C-4D84-8974-F34A9404B902}"/>
              </a:ext>
            </a:extLst>
          </p:cNvPr>
          <p:cNvSpPr/>
          <p:nvPr>
            <p:ph idx="14" type="subTitle"/>
          </p:nvPr>
        </p:nvSpPr>
        <p:spPr>
          <a:xfrm rot="0">
            <a:off x="5837614" y="2182447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could describe the topic of the section</a:t>
            </a:r>
            <a:endParaRPr dirty="0" lang="en-US"/>
          </a:p>
        </p:txBody>
      </p:sp>
      <p:sp>
        <p:nvSpPr>
          <p:cNvPr id="7" name="Google Shape;228;p42">
            <a:extLst>
              <a:ext uri="{42E790A7-9A8D-4DEB-A51D-87A96A754585}">
                <a16:creationId xmlns:a16="http://schemas.microsoft.com/office/drawing/2010/main" id="{93483D8F-71BA-4BC0-BDB0-736D8605195C}"/>
              </a:ext>
            </a:extLst>
          </p:cNvPr>
          <p:cNvSpPr/>
          <p:nvPr>
            <p:ph idx="15" type="subTitle"/>
          </p:nvPr>
        </p:nvSpPr>
        <p:spPr>
          <a:xfrm rot="0">
            <a:off x="1981265" y="3162606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Description</a:t>
            </a:r>
            <a:endParaRPr dirty="0" lang="en-US"/>
          </a:p>
        </p:txBody>
      </p:sp>
      <p:sp>
        <p:nvSpPr>
          <p:cNvPr id="8" name="Google Shape;229;p42">
            <a:extLst>
              <a:ext uri="{A4AD93DE-06A7-4A1B-94F1-FE3D0A24ED6C}">
                <a16:creationId xmlns:a16="http://schemas.microsoft.com/office/drawing/2010/main" id="{87BD987D-7934-4DF4-93D2-F51F43FC4D8A}"/>
              </a:ext>
            </a:extLst>
          </p:cNvPr>
          <p:cNvSpPr/>
          <p:nvPr>
            <p:ph idx="16" type="subTitle"/>
          </p:nvPr>
        </p:nvSpPr>
        <p:spPr>
          <a:xfrm rot="0">
            <a:off x="1981265" y="3566031"/>
            <a:ext cx="23793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could describe the topic of the section</a:t>
            </a:r>
            <a:endParaRPr dirty="0" lang="en-US"/>
          </a:p>
        </p:txBody>
      </p:sp>
      <p:sp>
        <p:nvSpPr>
          <p:cNvPr id="9" name="Google Shape;230;p42">
            <a:extLst>
              <a:ext uri="{6BF2066E-ECC3-4429-AA17-C78D9D127C8D}">
                <a16:creationId xmlns:a16="http://schemas.microsoft.com/office/drawing/2010/main" id="{D9E82BDB-3510-4D25-898E-26D9C6616562}"/>
              </a:ext>
            </a:extLst>
          </p:cNvPr>
          <p:cNvSpPr/>
          <p:nvPr>
            <p:ph idx="17" type="subTitle"/>
          </p:nvPr>
        </p:nvSpPr>
        <p:spPr>
          <a:xfrm rot="0">
            <a:off x="5839610" y="3162608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Conclusion</a:t>
            </a:r>
            <a:endParaRPr dirty="0" lang="en-US"/>
          </a:p>
        </p:txBody>
      </p:sp>
      <p:sp>
        <p:nvSpPr>
          <p:cNvPr id="10" name="Google Shape;231;p42">
            <a:extLst>
              <a:ext uri="{72D9EBA5-4883-4E06-9CC3-03345600A4CA}">
                <a16:creationId xmlns:a16="http://schemas.microsoft.com/office/drawing/2010/main" id="{A910F858-D5B2-4151-B748-27A8CAB63BA4}"/>
              </a:ext>
            </a:extLst>
          </p:cNvPr>
          <p:cNvSpPr/>
          <p:nvPr>
            <p:ph idx="18" type="subTitle"/>
          </p:nvPr>
        </p:nvSpPr>
        <p:spPr>
          <a:xfrm rot="0">
            <a:off x="5839610" y="3566033"/>
            <a:ext cx="2377200" cy="3678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could describe the topic of the section</a:t>
            </a:r>
            <a:endParaRPr dirty="0" lang="en-US"/>
          </a:p>
        </p:txBody>
      </p:sp>
      <p:sp>
        <p:nvSpPr>
          <p:cNvPr id="11" name="Google Shape;232;p42">
            <a:extLst>
              <a:ext uri="{D620F416-FD1B-4979-A312-CEB3A71EDBB3}">
                <a16:creationId xmlns:a16="http://schemas.microsoft.com/office/drawing/2010/main" id="{9BCD3083-89C0-45CD-91F8-F8DBBC3A8E49}"/>
              </a:ext>
            </a:extLst>
          </p:cNvPr>
          <p:cNvSpPr/>
          <p:nvPr/>
        </p:nvSpPr>
        <p:spPr>
          <a:xfrm rot="0">
            <a:off x="4783577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2" name="Google Shape;233;p42">
            <a:extLst>
              <a:ext uri="{337DE73F-AFCD-4343-9ABF-5AC09B656D5C}">
                <a16:creationId xmlns:a16="http://schemas.microsoft.com/office/drawing/2010/main" id="{C8E17A24-2244-47A6-B7F8-3F79257573B2}"/>
              </a:ext>
            </a:extLst>
          </p:cNvPr>
          <p:cNvSpPr/>
          <p:nvPr/>
        </p:nvSpPr>
        <p:spPr>
          <a:xfrm rot="0">
            <a:off x="4783577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3" name="Google Shape;234;p42">
            <a:extLst>
              <a:ext uri="{B4ACBD12-1632-4496-A26D-FDF00708D27A}">
                <a16:creationId xmlns:a16="http://schemas.microsoft.com/office/drawing/2010/main" id="{29F9071A-2B85-4AC2-91F8-D37C6473930D}"/>
              </a:ext>
            </a:extLst>
          </p:cNvPr>
          <p:cNvSpPr/>
          <p:nvPr/>
        </p:nvSpPr>
        <p:spPr>
          <a:xfrm rot="0">
            <a:off x="927190" y="306640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4" name="Google Shape;235;p42">
            <a:extLst>
              <a:ext uri="{163BBCE0-0CB1-4311-B4B4-93DC5CF359A6}">
                <a16:creationId xmlns:a16="http://schemas.microsoft.com/office/drawing/2010/main" id="{70845E79-849A-416F-88A7-00BE5F0D4F12}"/>
              </a:ext>
            </a:extLst>
          </p:cNvPr>
          <p:cNvSpPr/>
          <p:nvPr/>
        </p:nvSpPr>
        <p:spPr>
          <a:xfrm rot="0">
            <a:off x="927190" y="1681950"/>
            <a:ext cx="920700" cy="920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15" name="Google Shape;236;p42">
            <a:extLst>
              <a:ext uri="{06A7DFEC-B1D9-4020-B5B0-305ECFE2D9DA}">
                <a16:creationId xmlns:a16="http://schemas.microsoft.com/office/drawing/2010/main" id="{38D45FB1-1CB2-4FBA-8512-4753AC16207B}"/>
              </a:ext>
            </a:extLst>
          </p:cNvPr>
          <p:cNvSpPr/>
          <p:nvPr>
            <p:ph idx="19" type="title"/>
          </p:nvPr>
        </p:nvSpPr>
        <p:spPr>
          <a:xfrm rot="0">
            <a:off x="1097280" y="1844061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1</a:t>
            </a:r>
            <a:endParaRPr dirty="0" lang="en-US"/>
          </a:p>
        </p:txBody>
      </p:sp>
      <p:sp>
        <p:nvSpPr>
          <p:cNvPr id="16" name="Google Shape;237;p42">
            <a:extLst>
              <a:ext uri="{23A788B1-35B7-43B5-8039-1644336A9B4B}">
                <a16:creationId xmlns:a16="http://schemas.microsoft.com/office/drawing/2010/main" id="{F3B848CD-D010-4626-A7FF-1952E1E775C8}"/>
              </a:ext>
            </a:extLst>
          </p:cNvPr>
          <p:cNvSpPr/>
          <p:nvPr>
            <p:ph idx="20" type="title"/>
          </p:nvPr>
        </p:nvSpPr>
        <p:spPr>
          <a:xfrm rot="0">
            <a:off x="4956048" y="1849011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2</a:t>
            </a:r>
            <a:endParaRPr dirty="0" lang="en-US"/>
          </a:p>
        </p:txBody>
      </p:sp>
      <p:sp>
        <p:nvSpPr>
          <p:cNvPr id="17" name="Google Shape;238;p42">
            <a:extLst>
              <a:ext uri="{8A1635A7-A68F-4D8A-8454-B6F3AEEB62DF}">
                <a16:creationId xmlns:a16="http://schemas.microsoft.com/office/drawing/2010/main" id="{4DE6E667-943F-4398-BD5A-21A9161E895E}"/>
              </a:ext>
            </a:extLst>
          </p:cNvPr>
          <p:cNvSpPr/>
          <p:nvPr>
            <p:ph idx="21" type="title"/>
          </p:nvPr>
        </p:nvSpPr>
        <p:spPr>
          <a:xfrm rot="0">
            <a:off x="1097280" y="3233948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3</a:t>
            </a:r>
            <a:endParaRPr dirty="0" lang="en-US"/>
          </a:p>
        </p:txBody>
      </p:sp>
      <p:sp>
        <p:nvSpPr>
          <p:cNvPr id="18" name="Google Shape;239;p42">
            <a:extLst>
              <a:ext uri="{54A9D1B0-107B-4C29-ADEA-111DE404D372}">
                <a16:creationId xmlns:a16="http://schemas.microsoft.com/office/drawing/2010/main" id="{D9EAA03D-0689-42DB-B4EE-E900B1E3A99C}"/>
              </a:ext>
            </a:extLst>
          </p:cNvPr>
          <p:cNvSpPr/>
          <p:nvPr>
            <p:ph idx="22" type="title"/>
          </p:nvPr>
        </p:nvSpPr>
        <p:spPr>
          <a:xfrm rot="0">
            <a:off x="4956048" y="3233948"/>
            <a:ext cx="576000" cy="5760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4</a:t>
            </a:r>
            <a:endParaRPr dirty="0" lang="en-US"/>
          </a:p>
        </p:txBody>
      </p:sp>
    </p:spTree>
    <p:extLst>
      <p:ext uri="{0FAF53AC-0AFE-44D5-97EA-38E50056FAD6}">
        <p14:creationId xmlns:p14="http://schemas.microsoft.com/office/powerpoint/2010/main" val="1673870475870"/>
      </p:ext>
    </p:extLst>
  </p:cSld>
  <p:clrMapOvr>
    <a:masterClrMapping/>
  </p:clrMapOvr>
</p:sld>
</file>

<file path=ppt/slides/slide30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51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65;p88">
            <a:extLst>
              <a:ext uri="{7204391D-BE90-4A84-B691-69053226652C}">
                <a16:creationId xmlns:a16="http://schemas.microsoft.com/office/drawing/2010/main" id="{16001547-5902-43A6-B172-BCEB414E2B52}"/>
              </a:ext>
            </a:extLst>
          </p:cNvPr>
          <p:cNvSpPr/>
          <p:nvPr>
            <p:ph type="title"/>
          </p:nvPr>
        </p:nvSpPr>
        <p:spPr>
          <a:xfrm rot="0">
            <a:off x="849675" y="943799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latin typeface="Arial"/>
              </a:rPr>
              <a:t>Creative Process I</a:t>
            </a:r>
            <a:r>
              <a:rPr dirty="0" lang="en">
                <a:solidFill>
                  <a:srgbClr val="ffffff"/>
                </a:solidFill>
                <a:latin typeface="Arial"/>
              </a:rPr>
              <a:t>cons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sp>
        <p:nvSpPr>
          <p:cNvPr id="3" name="Google Shape;7266;p88">
            <a:extLst>
              <a:ext uri="{F96BF63F-45D7-4611-BE0A-C00D60A43A57}">
                <a16:creationId xmlns:a16="http://schemas.microsoft.com/office/drawing/2010/main" id="{7AB19FB2-E2AB-47ED-9EF6-5C8F24B1D210}"/>
              </a:ext>
            </a:extLst>
          </p:cNvPr>
          <p:cNvSpPr/>
          <p:nvPr>
            <p:ph type="title"/>
          </p:nvPr>
        </p:nvSpPr>
        <p:spPr>
          <a:xfrm rot="0">
            <a:off x="4858400" y="943799"/>
            <a:ext cx="34821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latin typeface="Arial"/>
              </a:rPr>
              <a:t>Performing Arts Icons</a:t>
            </a:r>
            <a:endParaRPr dirty="0" lang="en">
              <a:latin typeface="Arial"/>
            </a:endParaRPr>
          </a:p>
        </p:txBody>
      </p:sp>
      <p:grpSp>
        <p:nvGrpSpPr>
          <p:cNvPr id="4" name="Google Shape;7267;p88">
            <a:extLst>
              <a:ext uri="{E84FCA2D-1B5F-4C33-A836-1D1EE62E1687}">
                <a16:creationId xmlns:a16="http://schemas.microsoft.com/office/drawing/2010/main" id="{78B638E0-9388-43CD-B9CB-5BBD469CC655}"/>
              </a:ext>
            </a:extLst>
          </p:cNvPr>
          <p:cNvGrpSpPr/>
          <p:nvPr/>
        </p:nvGrpSpPr>
        <p:grpSpPr>
          <a:xfrm rot="0">
            <a:off x="885675" y="1539249"/>
            <a:ext cx="276003" cy="357300"/>
            <a:chOff x="-50469124" y="3183175"/>
            <a:chExt cx="233150" cy="301825"/>
          </a:xfrm>
        </p:grpSpPr>
        <p:sp>
          <p:nvSpPr>
            <p:cNvPr id="5" name="Google Shape;7268;p88">
              <a:extLst>
                <a:ext uri="{97595E23-7D7F-4010-B822-697A104986ED}">
                  <a16:creationId xmlns:a16="http://schemas.microsoft.com/office/drawing/2010/main" id="{1554ED06-1419-4A31-B702-3A1BB2E63C2A}"/>
                </a:ext>
              </a:extLst>
            </p:cNvPr>
            <p:cNvSpPr/>
            <p:nvPr/>
          </p:nvSpPr>
          <p:spPr>
            <a:xfrm rot="0">
              <a:off x="-50388772" y="3227275"/>
              <a:ext cx="70900" cy="70900"/>
            </a:xfrm>
            <a:custGeom>
              <a:avLst/>
              <a:gdLst/>
              <a:ahLst/>
              <a:cxnLst/>
              <a:rect b="b" l="0" r="r" t="0"/>
              <a:pathLst>
                <a:path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" name="Google Shape;7269;p88">
              <a:extLst>
                <a:ext uri="{216A6E2F-4ADE-4356-9C35-D3A322D30BB8}">
                  <a16:creationId xmlns:a16="http://schemas.microsoft.com/office/drawing/2010/main" id="{D6889CA2-BF7D-4F62-846A-1F3EA5F57005}"/>
                </a:ext>
              </a:extLst>
            </p:cNvPr>
            <p:cNvSpPr/>
            <p:nvPr/>
          </p:nvSpPr>
          <p:spPr>
            <a:xfrm rot="0">
              <a:off x="-50469124" y="3290275"/>
              <a:ext cx="233150" cy="194725"/>
            </a:xfrm>
            <a:custGeom>
              <a:avLst/>
              <a:gdLst/>
              <a:ahLst/>
              <a:cxnLst/>
              <a:rect b="b" l="0" r="r" t="0"/>
              <a:pathLst>
                <a:path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" name="Google Shape;7270;p88">
              <a:extLst>
                <a:ext uri="{E8FCEB6A-C3DC-4DE1-96AC-4194D38F78FF}">
                  <a16:creationId xmlns:a16="http://schemas.microsoft.com/office/drawing/2010/main" id="{86CE1858-40B6-455D-8CB1-04FFC3DD992B}"/>
                </a:ext>
              </a:extLst>
            </p:cNvPr>
            <p:cNvSpPr/>
            <p:nvPr/>
          </p:nvSpPr>
          <p:spPr>
            <a:xfrm rot="0">
              <a:off x="-50379324" y="3183175"/>
              <a:ext cx="52775" cy="34675"/>
            </a:xfrm>
            <a:custGeom>
              <a:avLst/>
              <a:gdLst/>
              <a:ahLst/>
              <a:cxnLst/>
              <a:rect b="b" l="0" r="r" t="0"/>
              <a:pathLst>
                <a:path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" name="Google Shape;7271;p88">
            <a:extLst>
              <a:ext uri="{9E21ABB7-DD20-4A2B-8B4C-A2C2FFC71E5E}">
                <a16:creationId xmlns:a16="http://schemas.microsoft.com/office/drawing/2010/main" id="{D579A887-610F-4229-9055-7ECC6B660640}"/>
              </a:ext>
            </a:extLst>
          </p:cNvPr>
          <p:cNvGrpSpPr/>
          <p:nvPr/>
        </p:nvGrpSpPr>
        <p:grpSpPr>
          <a:xfrm rot="0">
            <a:off x="845574" y="1974651"/>
            <a:ext cx="356205" cy="355288"/>
            <a:chOff x="-50504572" y="3550975"/>
            <a:chExt cx="300900" cy="300125"/>
          </a:xfrm>
        </p:grpSpPr>
        <p:sp>
          <p:nvSpPr>
            <p:cNvPr id="9" name="Google Shape;7272;p88">
              <a:extLst>
                <a:ext uri="{6B872643-C948-4C2E-956C-0CB68CF69108}">
                  <a16:creationId xmlns:a16="http://schemas.microsoft.com/office/drawing/2010/main" id="{22A44E56-BB10-4B13-B634-3B5D8747BEBE}"/>
                </a:ext>
              </a:extLst>
            </p:cNvPr>
            <p:cNvSpPr/>
            <p:nvPr/>
          </p:nvSpPr>
          <p:spPr>
            <a:xfrm rot="0">
              <a:off x="-50504572" y="3550975"/>
              <a:ext cx="300900" cy="176475"/>
            </a:xfrm>
            <a:custGeom>
              <a:avLst/>
              <a:gdLst/>
              <a:ahLst/>
              <a:cxnLst/>
              <a:rect b="b" l="0" r="r" t="0"/>
              <a:pathLst>
                <a:path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" name="Google Shape;7273;p88">
              <a:extLst>
                <a:ext uri="{C93BCD54-065B-4BB4-9B85-BD2BA50594A3}">
                  <a16:creationId xmlns:a16="http://schemas.microsoft.com/office/drawing/2010/main" id="{EF5D790A-A37A-4A39-8AF2-94B5658390AD}"/>
                </a:ext>
              </a:extLst>
            </p:cNvPr>
            <p:cNvSpPr/>
            <p:nvPr/>
          </p:nvSpPr>
          <p:spPr>
            <a:xfrm rot="0">
              <a:off x="-50432096" y="3622649"/>
              <a:ext cx="157549" cy="175675"/>
            </a:xfrm>
            <a:custGeom>
              <a:avLst/>
              <a:gdLst/>
              <a:ahLst/>
              <a:cxnLst/>
              <a:rect b="b" l="0" r="r" t="0"/>
              <a:pathLst>
                <a:path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" name="Google Shape;7274;p88">
              <a:extLst>
                <a:ext uri="{BE24E7F6-A29F-4F26-936C-31B4B5B8D9B1}">
                  <a16:creationId xmlns:a16="http://schemas.microsoft.com/office/drawing/2010/main" id="{6C5708BF-331A-4772-B797-5F76046E5C35}"/>
                </a:ext>
              </a:extLst>
            </p:cNvPr>
            <p:cNvSpPr/>
            <p:nvPr/>
          </p:nvSpPr>
          <p:spPr>
            <a:xfrm rot="0">
              <a:off x="-50414772" y="3815625"/>
              <a:ext cx="122900" cy="35475"/>
            </a:xfrm>
            <a:custGeom>
              <a:avLst/>
              <a:gdLst/>
              <a:ahLst/>
              <a:cxnLst/>
              <a:rect b="b" l="0" r="r" t="0"/>
              <a:pathLst>
                <a:path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" name="Google Shape;7275;p88">
              <a:extLst>
                <a:ext uri="{71128338-9B52-4983-BC20-4EC73DA7ADE2}">
                  <a16:creationId xmlns:a16="http://schemas.microsoft.com/office/drawing/2010/main" id="{57FA1108-90A6-4A2D-B065-A99752CA9CA9}"/>
                </a:ext>
              </a:extLst>
            </p:cNvPr>
            <p:cNvSpPr/>
            <p:nvPr/>
          </p:nvSpPr>
          <p:spPr>
            <a:xfrm rot="0">
              <a:off x="-50362000" y="3727425"/>
              <a:ext cx="18125" cy="17349"/>
            </a:xfrm>
            <a:custGeom>
              <a:avLst/>
              <a:gdLst/>
              <a:ahLst/>
              <a:cxnLst/>
              <a:rect b="b" l="0" r="r" t="0"/>
              <a:pathLst>
                <a:path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" name="Google Shape;7276;p88">
            <a:extLst>
              <a:ext uri="{3FE64430-A722-4A42-A5DD-A7AEE0A3BE90}">
                <a16:creationId xmlns:a16="http://schemas.microsoft.com/office/drawing/2010/main" id="{B9422B78-C40A-40B9-8F29-56F69DD665BC}"/>
              </a:ext>
            </a:extLst>
          </p:cNvPr>
          <p:cNvGrpSpPr/>
          <p:nvPr/>
        </p:nvGrpSpPr>
        <p:grpSpPr>
          <a:xfrm rot="0">
            <a:off x="845574" y="2412892"/>
            <a:ext cx="356205" cy="354341"/>
            <a:chOff x="-50503004" y="3921175"/>
            <a:chExt cx="300900" cy="299324"/>
          </a:xfrm>
        </p:grpSpPr>
        <p:sp>
          <p:nvSpPr>
            <p:cNvPr id="14" name="Google Shape;7277;p88">
              <a:extLst>
                <a:ext uri="{A4B59A20-3FF0-4341-B458-D9F7DE9E808C}">
                  <a16:creationId xmlns:a16="http://schemas.microsoft.com/office/drawing/2010/main" id="{AEACB67C-0FE9-4202-B0A4-4F425BCEA46F}"/>
                </a:ext>
              </a:extLst>
            </p:cNvPr>
            <p:cNvSpPr/>
            <p:nvPr/>
          </p:nvSpPr>
          <p:spPr>
            <a:xfrm rot="0">
              <a:off x="-50432900" y="3921175"/>
              <a:ext cx="177250" cy="53575"/>
            </a:xfrm>
            <a:custGeom>
              <a:avLst/>
              <a:gdLst/>
              <a:ahLst/>
              <a:cxnLst/>
              <a:rect b="b" l="0" r="r" t="0"/>
              <a:pathLst>
                <a:path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" name="Google Shape;7278;p88">
              <a:extLst>
                <a:ext uri="{AB2DD4C4-4033-4041-B002-9EE3FEFF6209}">
                  <a16:creationId xmlns:a16="http://schemas.microsoft.com/office/drawing/2010/main" id="{03ED8692-077D-41F4-9680-87AB9D121014}"/>
                </a:ext>
              </a:extLst>
            </p:cNvPr>
            <p:cNvSpPr/>
            <p:nvPr/>
          </p:nvSpPr>
          <p:spPr>
            <a:xfrm rot="0">
              <a:off x="-50503004" y="3921175"/>
              <a:ext cx="52800" cy="53575"/>
            </a:xfrm>
            <a:custGeom>
              <a:avLst/>
              <a:gdLst/>
              <a:ahLst/>
              <a:cxnLst/>
              <a:rect b="b" l="0" r="r" t="0"/>
              <a:pathLst>
                <a:path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" name="Google Shape;7279;p88">
              <a:extLst>
                <a:ext uri="{3FFC460F-C2F9-4583-992D-7DCC78A71C5A}">
                  <a16:creationId xmlns:a16="http://schemas.microsoft.com/office/drawing/2010/main" id="{70ABFFDD-8393-43F8-B886-B417615B3C29}"/>
                </a:ext>
              </a:extLst>
            </p:cNvPr>
            <p:cNvSpPr/>
            <p:nvPr/>
          </p:nvSpPr>
          <p:spPr>
            <a:xfrm rot="0">
              <a:off x="-50237552" y="3921175"/>
              <a:ext cx="35450" cy="53575"/>
            </a:xfrm>
            <a:custGeom>
              <a:avLst/>
              <a:gdLst/>
              <a:ahLst/>
              <a:cxnLst/>
              <a:rect b="b" l="0" r="r" t="0"/>
              <a:pathLst>
                <a:path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" name="Google Shape;7280;p88">
              <a:extLst>
                <a:ext uri="{6C5E89A2-4D2F-4D1A-A40B-E845F5293AB4}">
                  <a16:creationId xmlns:a16="http://schemas.microsoft.com/office/drawing/2010/main" id="{080D5F82-32A8-473E-B30C-E6E5340EBA09}"/>
                </a:ext>
              </a:extLst>
            </p:cNvPr>
            <p:cNvSpPr/>
            <p:nvPr/>
          </p:nvSpPr>
          <p:spPr>
            <a:xfrm rot="0">
              <a:off x="-50414772" y="4045625"/>
              <a:ext cx="159124" cy="122875"/>
            </a:xfrm>
            <a:custGeom>
              <a:avLst/>
              <a:gdLst/>
              <a:ahLst/>
              <a:cxnLst/>
              <a:rect b="b" l="0" r="r" t="0"/>
              <a:pathLst>
                <a:path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7281;p88">
              <a:extLst>
                <a:ext uri="{CED1DABE-E954-4140-8520-3359A0A31434}">
                  <a16:creationId xmlns:a16="http://schemas.microsoft.com/office/drawing/2010/main" id="{B3A5A61A-46A5-4098-BDD5-78877211779C}"/>
                </a:ext>
              </a:extLst>
            </p:cNvPr>
            <p:cNvSpPr/>
            <p:nvPr/>
          </p:nvSpPr>
          <p:spPr>
            <a:xfrm rot="0">
              <a:off x="-50503004" y="3992050"/>
              <a:ext cx="300900" cy="228450"/>
            </a:xfrm>
            <a:custGeom>
              <a:avLst/>
              <a:gdLst/>
              <a:ahLst/>
              <a:cxnLst/>
              <a:rect b="b" l="0" r="r" t="0"/>
              <a:pathLst>
                <a:path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" name="Google Shape;7282;p88">
            <a:extLst>
              <a:ext uri="{9F02D499-8977-4DFC-AC28-83D6EFD028A0}">
                <a16:creationId xmlns:a16="http://schemas.microsoft.com/office/drawing/2010/main" id="{9E396745-CE7E-4354-8723-BF589ACE5236}"/>
              </a:ext>
            </a:extLst>
          </p:cNvPr>
          <p:cNvGrpSpPr/>
          <p:nvPr/>
        </p:nvGrpSpPr>
        <p:grpSpPr>
          <a:xfrm rot="0">
            <a:off x="3049627" y="1558811"/>
            <a:ext cx="355258" cy="356205"/>
            <a:chOff x="-48630028" y="3199700"/>
            <a:chExt cx="300100" cy="300900"/>
          </a:xfrm>
        </p:grpSpPr>
        <p:sp>
          <p:nvSpPr>
            <p:cNvPr id="20" name="Google Shape;7283;p88">
              <a:extLst>
                <a:ext uri="{55A71B3C-EDE6-4BDB-B447-6CA92ED629BE}">
                  <a16:creationId xmlns:a16="http://schemas.microsoft.com/office/drawing/2010/main" id="{1E804A07-8DF9-4E93-BFC1-E74DA4EB290D}"/>
                </a:ext>
              </a:extLst>
            </p:cNvPr>
            <p:cNvSpPr/>
            <p:nvPr/>
          </p:nvSpPr>
          <p:spPr>
            <a:xfrm rot="0">
              <a:off x="-48630028" y="3199700"/>
              <a:ext cx="300100" cy="300900"/>
            </a:xfrm>
            <a:custGeom>
              <a:avLst/>
              <a:gdLst/>
              <a:ahLst/>
              <a:cxnLst/>
              <a:rect b="b" l="0" r="r" t="0"/>
              <a:pathLst>
                <a:path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7284;p88">
              <a:extLst>
                <a:ext uri="{7963AA6D-BB20-4AF3-A5A5-EF520BDF73F6}">
                  <a16:creationId xmlns:a16="http://schemas.microsoft.com/office/drawing/2010/main" id="{6745E2CD-E731-4729-AD6B-5507E28B8F4D}"/>
                </a:ext>
              </a:extLst>
            </p:cNvPr>
            <p:cNvSpPr/>
            <p:nvPr/>
          </p:nvSpPr>
          <p:spPr>
            <a:xfrm rot="0">
              <a:off x="-48524476" y="3306025"/>
              <a:ext cx="88225" cy="89050"/>
            </a:xfrm>
            <a:custGeom>
              <a:avLst/>
              <a:gdLst/>
              <a:ahLst/>
              <a:cxnLst/>
              <a:rect b="b" l="0" r="r" t="0"/>
              <a:pathLst>
                <a:path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7285;p88">
              <a:extLst>
                <a:ext uri="{D1B4A6B5-0AA9-40F9-967A-0A1738B7C1CC}">
                  <a16:creationId xmlns:a16="http://schemas.microsoft.com/office/drawing/2010/main" id="{63C514FC-6260-4731-B2E3-D38F562FFC73}"/>
                </a:ext>
              </a:extLst>
            </p:cNvPr>
            <p:cNvSpPr/>
            <p:nvPr/>
          </p:nvSpPr>
          <p:spPr>
            <a:xfrm rot="0">
              <a:off x="-48489024" y="3341474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" name="Google Shape;7286;p88">
            <a:extLst>
              <a:ext uri="{FB83110D-CB10-4A19-AB5D-E5BA41C33490}">
                <a16:creationId xmlns:a16="http://schemas.microsoft.com/office/drawing/2010/main" id="{0AECE766-12EB-4239-8DC2-78370012DB61}"/>
              </a:ext>
            </a:extLst>
          </p:cNvPr>
          <p:cNvGrpSpPr/>
          <p:nvPr/>
        </p:nvGrpSpPr>
        <p:grpSpPr>
          <a:xfrm rot="0">
            <a:off x="3049627" y="1996107"/>
            <a:ext cx="355258" cy="355258"/>
            <a:chOff x="-48630028" y="3569100"/>
            <a:chExt cx="300100" cy="300100"/>
          </a:xfrm>
        </p:grpSpPr>
        <p:sp>
          <p:nvSpPr>
            <p:cNvPr id="24" name="Google Shape;7287;p88">
              <a:extLst>
                <a:ext uri="{578776AD-110B-4618-A2C1-7358D5025F9D}">
                  <a16:creationId xmlns:a16="http://schemas.microsoft.com/office/drawing/2010/main" id="{F33CEFE0-A2D7-4C2B-A7E8-F71E2F4BBF24}"/>
                </a:ext>
              </a:extLst>
            </p:cNvPr>
            <p:cNvSpPr/>
            <p:nvPr/>
          </p:nvSpPr>
          <p:spPr>
            <a:xfrm rot="0">
              <a:off x="-48400820" y="3710875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" name="Google Shape;7288;p88">
              <a:extLst>
                <a:ext uri="{4051872E-2319-46C0-82F1-684985EFA32F}">
                  <a16:creationId xmlns:a16="http://schemas.microsoft.com/office/drawing/2010/main" id="{F9229038-ADC9-428E-A629-5612F475073B}"/>
                </a:ext>
              </a:extLst>
            </p:cNvPr>
            <p:cNvSpPr/>
            <p:nvPr/>
          </p:nvSpPr>
          <p:spPr>
            <a:xfrm rot="0">
              <a:off x="-48400820" y="3781750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" name="Google Shape;7289;p88">
              <a:extLst>
                <a:ext uri="{83E3A58F-0DCD-4E6B-A617-B13CF20FC60D}">
                  <a16:creationId xmlns:a16="http://schemas.microsoft.com/office/drawing/2010/main" id="{F6897DD3-93BD-41DE-8C55-787E1CE31ABE}"/>
                </a:ext>
              </a:extLst>
            </p:cNvPr>
            <p:cNvSpPr/>
            <p:nvPr/>
          </p:nvSpPr>
          <p:spPr>
            <a:xfrm rot="0">
              <a:off x="-48488252" y="3710875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" name="Google Shape;7290;p88">
              <a:extLst>
                <a:ext uri="{57DA08BF-3DE1-459A-80E3-65E416CD52B0}">
                  <a16:creationId xmlns:a16="http://schemas.microsoft.com/office/drawing/2010/main" id="{4C587285-4841-4581-9AB5-FC9EF629EEFF}"/>
                </a:ext>
              </a:extLst>
            </p:cNvPr>
            <p:cNvSpPr/>
            <p:nvPr/>
          </p:nvSpPr>
          <p:spPr>
            <a:xfrm rot="0">
              <a:off x="-48488252" y="3640000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" name="Google Shape;7291;p88">
              <a:extLst>
                <a:ext uri="{745C3E8C-55EF-409F-8BD3-47369F46B852}">
                  <a16:creationId xmlns:a16="http://schemas.microsoft.com/office/drawing/2010/main" id="{04888720-E1BF-4B98-A5E1-71B1407D55CD}"/>
                </a:ext>
              </a:extLst>
            </p:cNvPr>
            <p:cNvSpPr/>
            <p:nvPr/>
          </p:nvSpPr>
          <p:spPr>
            <a:xfrm rot="0">
              <a:off x="-48400820" y="3640000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7292;p88">
              <a:extLst>
                <a:ext uri="{8FB6CE5F-929C-49A1-93EB-B3A8D272781D}">
                  <a16:creationId xmlns:a16="http://schemas.microsoft.com/office/drawing/2010/main" id="{7917911E-D617-47BF-8D56-2F1B46951393}"/>
                </a:ext>
              </a:extLst>
            </p:cNvPr>
            <p:cNvSpPr/>
            <p:nvPr/>
          </p:nvSpPr>
          <p:spPr>
            <a:xfrm rot="0">
              <a:off x="-48541796" y="3569100"/>
              <a:ext cx="211875" cy="300100"/>
            </a:xfrm>
            <a:custGeom>
              <a:avLst/>
              <a:gdLst/>
              <a:ahLst/>
              <a:cxnLst/>
              <a:rect b="b" l="0" r="r" t="0"/>
              <a:pathLst>
                <a:path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7293;p88">
              <a:extLst>
                <a:ext uri="{4F8E60E7-5B46-46D4-A975-2479CACBE451}">
                  <a16:creationId xmlns:a16="http://schemas.microsoft.com/office/drawing/2010/main" id="{BAAF622B-E767-4FC1-8346-DC714F6B67F5}"/>
                </a:ext>
              </a:extLst>
            </p:cNvPr>
            <p:cNvSpPr/>
            <p:nvPr/>
          </p:nvSpPr>
          <p:spPr>
            <a:xfrm rot="0">
              <a:off x="-48488252" y="3781750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7294;p88">
              <a:extLst>
                <a:ext uri="{5F0535C4-4178-468B-9B7A-81F0ED83BD78}">
                  <a16:creationId xmlns:a16="http://schemas.microsoft.com/office/drawing/2010/main" id="{49A00DFA-1A90-4ADE-9969-09E0A9D89512}"/>
                </a:ext>
              </a:extLst>
            </p:cNvPr>
            <p:cNvSpPr/>
            <p:nvPr/>
          </p:nvSpPr>
          <p:spPr>
            <a:xfrm rot="0">
              <a:off x="-48630028" y="3569900"/>
              <a:ext cx="71700" cy="87449"/>
            </a:xfrm>
            <a:custGeom>
              <a:avLst/>
              <a:gdLst/>
              <a:ahLst/>
              <a:cxnLst/>
              <a:rect b="b" l="0" r="r" t="0"/>
              <a:pathLst>
                <a:path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7295;p88">
              <a:extLst>
                <a:ext uri="{BFBCA32E-6527-4182-9C5E-530257626A6F}">
                  <a16:creationId xmlns:a16="http://schemas.microsoft.com/office/drawing/2010/main" id="{5D6E5C5E-4C11-4F4A-8B56-8332D1B24A18}"/>
                </a:ext>
              </a:extLst>
            </p:cNvPr>
            <p:cNvSpPr/>
            <p:nvPr/>
          </p:nvSpPr>
          <p:spPr>
            <a:xfrm rot="0">
              <a:off x="-48626876" y="3668350"/>
              <a:ext cx="64625" cy="42550"/>
            </a:xfrm>
            <a:custGeom>
              <a:avLst/>
              <a:gdLst/>
              <a:ahLst/>
              <a:cxnLst/>
              <a:rect b="b" l="0" r="r" t="0"/>
              <a:pathLst>
                <a:path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" name="Google Shape;7296;p88">
              <a:extLst>
                <a:ext uri="{9F89A511-B4FA-426D-ACC3-0981F77CABE1}">
                  <a16:creationId xmlns:a16="http://schemas.microsoft.com/office/drawing/2010/main" id="{CBD2B632-E8B6-47B1-98C4-6B28119781B1}"/>
                </a:ext>
              </a:extLst>
            </p:cNvPr>
            <p:cNvSpPr/>
            <p:nvPr/>
          </p:nvSpPr>
          <p:spPr>
            <a:xfrm rot="0">
              <a:off x="-48630028" y="3727425"/>
              <a:ext cx="70925" cy="141775"/>
            </a:xfrm>
            <a:custGeom>
              <a:avLst/>
              <a:gdLst/>
              <a:ahLst/>
              <a:cxnLst/>
              <a:rect b="b" l="0" r="r" t="0"/>
              <a:pathLst>
                <a:path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" name="Google Shape;7297;p88">
            <a:extLst>
              <a:ext uri="{8763B9DC-26A7-49C3-A77C-815ECF9DF1B0}">
                <a16:creationId xmlns:a16="http://schemas.microsoft.com/office/drawing/2010/main" id="{8A06DD55-3EE4-4846-9051-D8C3D8AEB894}"/>
              </a:ext>
            </a:extLst>
          </p:cNvPr>
          <p:cNvGrpSpPr/>
          <p:nvPr/>
        </p:nvGrpSpPr>
        <p:grpSpPr>
          <a:xfrm rot="0">
            <a:off x="3050101" y="2433403"/>
            <a:ext cx="354311" cy="353394"/>
            <a:chOff x="-48629220" y="3938500"/>
            <a:chExt cx="299300" cy="298525"/>
          </a:xfrm>
        </p:grpSpPr>
        <p:sp>
          <p:nvSpPr>
            <p:cNvPr id="35" name="Google Shape;7298;p88">
              <a:extLst>
                <a:ext uri="{6B542C44-9AA2-436A-B9C7-C0F654763E82}">
                  <a16:creationId xmlns:a16="http://schemas.microsoft.com/office/drawing/2010/main" id="{BA5D1AAA-46AA-4DFC-96FD-923F8EA4E152}"/>
                </a:ext>
              </a:extLst>
            </p:cNvPr>
            <p:cNvSpPr/>
            <p:nvPr/>
          </p:nvSpPr>
          <p:spPr>
            <a:xfrm rot="0">
              <a:off x="-48629220" y="3938500"/>
              <a:ext cx="299300" cy="298525"/>
            </a:xfrm>
            <a:custGeom>
              <a:avLst/>
              <a:gdLst/>
              <a:ahLst/>
              <a:cxnLst/>
              <a:rect b="b" l="0" r="r" t="0"/>
              <a:pathLst>
                <a:path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7299;p88">
              <a:extLst>
                <a:ext uri="{D873AD61-2F22-4B4D-ACA9-6CEE021E6D90}">
                  <a16:creationId xmlns:a16="http://schemas.microsoft.com/office/drawing/2010/main" id="{145CBB46-DEA6-467B-BC9B-3AC0C5EB43DE}"/>
                </a:ext>
              </a:extLst>
            </p:cNvPr>
            <p:cNvSpPr/>
            <p:nvPr/>
          </p:nvSpPr>
          <p:spPr>
            <a:xfrm rot="0">
              <a:off x="-48496900" y="4119649"/>
              <a:ext cx="35450" cy="47275"/>
            </a:xfrm>
            <a:custGeom>
              <a:avLst/>
              <a:gdLst/>
              <a:ahLst/>
              <a:cxnLst/>
              <a:rect b="b" l="0" r="r" t="0"/>
              <a:pathLst>
                <a:path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" name="Google Shape;7300;p88">
              <a:extLst>
                <a:ext uri="{0C28B71D-22F0-4F95-A5F6-D7BAB54CA731}">
                  <a16:creationId xmlns:a16="http://schemas.microsoft.com/office/drawing/2010/main" id="{706F5C54-E419-4BD6-927F-988B08CA6830}"/>
                </a:ext>
              </a:extLst>
            </p:cNvPr>
            <p:cNvSpPr/>
            <p:nvPr/>
          </p:nvSpPr>
          <p:spPr>
            <a:xfrm rot="0">
              <a:off x="-48495324" y="4073175"/>
              <a:ext cx="29949" cy="31325"/>
            </a:xfrm>
            <a:custGeom>
              <a:avLst/>
              <a:gdLst/>
              <a:ahLst/>
              <a:cxnLst/>
              <a:rect b="b" l="0" r="r" t="0"/>
              <a:pathLst>
                <a:path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" name="Google Shape;7301;p88">
              <a:extLst>
                <a:ext uri="{C7E356C4-055A-4A1B-8A3D-4290BFFFE54D}">
                  <a16:creationId xmlns:a16="http://schemas.microsoft.com/office/drawing/2010/main" id="{36ADFF9F-E724-4476-8DE9-887290F7A5D9}"/>
                </a:ext>
              </a:extLst>
            </p:cNvPr>
            <p:cNvSpPr/>
            <p:nvPr/>
          </p:nvSpPr>
          <p:spPr>
            <a:xfrm rot="0">
              <a:off x="-48559124" y="4009375"/>
              <a:ext cx="159900" cy="149675"/>
            </a:xfrm>
            <a:custGeom>
              <a:avLst/>
              <a:gdLst/>
              <a:ahLst/>
              <a:cxnLst/>
              <a:rect b="b" l="0" r="r" t="0"/>
              <a:pathLst>
                <a:path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" name="Google Shape;7302;p88">
            <a:extLst>
              <a:ext uri="{B9C75B4E-E716-4392-B173-B721C105EB66}">
                <a16:creationId xmlns:a16="http://schemas.microsoft.com/office/drawing/2010/main" id="{51849D24-5932-47AE-AF55-618C2A08A439}"/>
              </a:ext>
            </a:extLst>
          </p:cNvPr>
          <p:cNvGrpSpPr/>
          <p:nvPr/>
        </p:nvGrpSpPr>
        <p:grpSpPr>
          <a:xfrm rot="0">
            <a:off x="1785504" y="2904744"/>
            <a:ext cx="311458" cy="354341"/>
            <a:chOff x="-46762576" y="3200500"/>
            <a:chExt cx="263100" cy="299324"/>
          </a:xfrm>
        </p:grpSpPr>
        <p:sp>
          <p:nvSpPr>
            <p:cNvPr id="40" name="Google Shape;7303;p88">
              <a:extLst>
                <a:ext uri="{48BC84D0-EB83-46A8-B676-0C446DDD125C}">
                  <a16:creationId xmlns:a16="http://schemas.microsoft.com/office/drawing/2010/main" id="{1F9CD034-9163-436F-98C3-F566D842FDA0}"/>
                </a:ext>
              </a:extLst>
            </p:cNvPr>
            <p:cNvSpPr/>
            <p:nvPr/>
          </p:nvSpPr>
          <p:spPr>
            <a:xfrm rot="0">
              <a:off x="-46762576" y="3393475"/>
              <a:ext cx="263100" cy="106350"/>
            </a:xfrm>
            <a:custGeom>
              <a:avLst/>
              <a:gdLst/>
              <a:ahLst/>
              <a:cxnLst/>
              <a:rect b="b" l="0" r="r" t="0"/>
              <a:pathLst>
                <a:path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7304;p88">
              <a:extLst>
                <a:ext uri="{55871498-6EDC-4623-A9FB-4C80FA02CC50}">
                  <a16:creationId xmlns:a16="http://schemas.microsoft.com/office/drawing/2010/main" id="{F8482CC6-CF77-4CDC-BB1D-0A36B791DF22}"/>
                </a:ext>
              </a:extLst>
            </p:cNvPr>
            <p:cNvSpPr/>
            <p:nvPr/>
          </p:nvSpPr>
          <p:spPr>
            <a:xfrm rot="0">
              <a:off x="-46743648" y="3200500"/>
              <a:ext cx="228425" cy="176450"/>
            </a:xfrm>
            <a:custGeom>
              <a:avLst/>
              <a:gdLst/>
              <a:ahLst/>
              <a:cxnLst/>
              <a:rect b="b" l="0" r="r" t="0"/>
              <a:pathLst>
                <a:path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7305;p88">
              <a:extLst>
                <a:ext uri="{6D6B217E-726C-4D2C-8086-DD6F23177C11}">
                  <a16:creationId xmlns:a16="http://schemas.microsoft.com/office/drawing/2010/main" id="{92436161-B122-4AA1-B85E-465BF9E23745}"/>
                </a:ext>
              </a:extLst>
            </p:cNvPr>
            <p:cNvSpPr/>
            <p:nvPr/>
          </p:nvSpPr>
          <p:spPr>
            <a:xfrm rot="0">
              <a:off x="-46638128" y="3289500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" name="Google Shape;7306;p88">
              <a:extLst>
                <a:ext uri="{1118DB76-CE08-440E-B1C5-D7FD31DDD963}">
                  <a16:creationId xmlns:a16="http://schemas.microsoft.com/office/drawing/2010/main" id="{BBB9312B-91B9-4502-8EFB-34A24849A6DC}"/>
                </a:ext>
              </a:extLst>
            </p:cNvPr>
            <p:cNvSpPr/>
            <p:nvPr/>
          </p:nvSpPr>
          <p:spPr>
            <a:xfrm rot="0">
              <a:off x="-46696396" y="3345425"/>
              <a:ext cx="63025" cy="31525"/>
            </a:xfrm>
            <a:custGeom>
              <a:avLst/>
              <a:gdLst/>
              <a:ahLst/>
              <a:cxnLst/>
              <a:rect b="b" l="0" r="r" t="0"/>
              <a:pathLst>
                <a:path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" name="Google Shape;7307;p88">
              <a:extLst>
                <a:ext uri="{82F4501E-4639-4535-B28C-ABB3240FFD59}">
                  <a16:creationId xmlns:a16="http://schemas.microsoft.com/office/drawing/2010/main" id="{190350EE-E2BB-4EE1-A3DA-2FC552CE0EB9}"/>
                </a:ext>
              </a:extLst>
            </p:cNvPr>
            <p:cNvSpPr/>
            <p:nvPr/>
          </p:nvSpPr>
          <p:spPr>
            <a:xfrm rot="0">
              <a:off x="-46616848" y="3345425"/>
              <a:ext cx="53575" cy="31525"/>
            </a:xfrm>
            <a:custGeom>
              <a:avLst/>
              <a:gdLst/>
              <a:ahLst/>
              <a:cxnLst/>
              <a:rect b="b" l="0" r="r" t="0"/>
              <a:pathLst>
                <a:path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5" name="Google Shape;7308;p88">
            <a:extLst>
              <a:ext uri="{54E4B2B4-8692-4019-96CB-921CB9C6F758}">
                <a16:creationId xmlns:a16="http://schemas.microsoft.com/office/drawing/2010/main" id="{24E0C48E-6DAC-450E-889D-07203B5F8401}"/>
              </a:ext>
            </a:extLst>
          </p:cNvPr>
          <p:cNvGrpSpPr/>
          <p:nvPr/>
        </p:nvGrpSpPr>
        <p:grpSpPr>
          <a:xfrm rot="0">
            <a:off x="1763589" y="3363466"/>
            <a:ext cx="355288" cy="312375"/>
            <a:chOff x="-46779904" y="3588000"/>
            <a:chExt cx="300125" cy="263875"/>
          </a:xfrm>
        </p:grpSpPr>
        <p:sp>
          <p:nvSpPr>
            <p:cNvPr id="46" name="Google Shape;7309;p88">
              <a:extLst>
                <a:ext uri="{A3C0F152-9BBF-409D-B363-FCD774BB1523}">
                  <a16:creationId xmlns:a16="http://schemas.microsoft.com/office/drawing/2010/main" id="{733A83E9-6A1C-4BB0-9747-9A2B0C4DBFBC}"/>
                </a:ext>
              </a:extLst>
            </p:cNvPr>
            <p:cNvSpPr/>
            <p:nvPr/>
          </p:nvSpPr>
          <p:spPr>
            <a:xfrm rot="0">
              <a:off x="-46746028" y="3588000"/>
              <a:ext cx="230800" cy="263875"/>
            </a:xfrm>
            <a:custGeom>
              <a:avLst/>
              <a:gdLst/>
              <a:ahLst/>
              <a:cxnLst/>
              <a:rect b="b" l="0" r="r" t="0"/>
              <a:pathLst>
                <a:path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" name="Google Shape;7310;p88">
              <a:extLst>
                <a:ext uri="{9E6B01D4-EFF3-4073-906E-BA944F14B9BC}">
                  <a16:creationId xmlns:a16="http://schemas.microsoft.com/office/drawing/2010/main" id="{5EC7A787-3CC3-43BD-BADF-014A5771599A}"/>
                </a:ext>
              </a:extLst>
            </p:cNvPr>
            <p:cNvSpPr/>
            <p:nvPr/>
          </p:nvSpPr>
          <p:spPr>
            <a:xfrm rot="0">
              <a:off x="-46674352" y="3710075"/>
              <a:ext cx="91400" cy="122900"/>
            </a:xfrm>
            <a:custGeom>
              <a:avLst/>
              <a:gdLst/>
              <a:ahLst/>
              <a:cxnLst/>
              <a:rect b="b" l="0" r="r" t="0"/>
              <a:pathLst>
                <a:path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" name="Google Shape;7311;p88">
              <a:extLst>
                <a:ext uri="{207608C9-78AD-4075-B1B7-8BE8A66A8A4E}">
                  <a16:creationId xmlns:a16="http://schemas.microsoft.com/office/drawing/2010/main" id="{7C60F866-D863-4D4E-959F-AD224CDB9021}"/>
                </a:ext>
              </a:extLst>
            </p:cNvPr>
            <p:cNvSpPr/>
            <p:nvPr/>
          </p:nvSpPr>
          <p:spPr>
            <a:xfrm rot="0">
              <a:off x="-46779904" y="3754200"/>
              <a:ext cx="17349" cy="70125"/>
            </a:xfrm>
            <a:custGeom>
              <a:avLst/>
              <a:gdLst/>
              <a:ahLst/>
              <a:cxnLst/>
              <a:rect b="b" l="0" r="r" t="0"/>
              <a:pathLst>
                <a:path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" name="Google Shape;7312;p88">
              <a:extLst>
                <a:ext uri="{05509ED5-E93B-413C-BAC7-2CD44EFBFCA6}">
                  <a16:creationId xmlns:a16="http://schemas.microsoft.com/office/drawing/2010/main" id="{C79972B8-CE5D-4021-AD83-8B9C2654775B}"/>
                </a:ext>
              </a:extLst>
            </p:cNvPr>
            <p:cNvSpPr/>
            <p:nvPr/>
          </p:nvSpPr>
          <p:spPr>
            <a:xfrm rot="0">
              <a:off x="-46497924" y="3754200"/>
              <a:ext cx="18149" cy="70125"/>
            </a:xfrm>
            <a:custGeom>
              <a:avLst/>
              <a:gdLst/>
              <a:ahLst/>
              <a:cxnLst/>
              <a:rect b="b" l="0" r="r" t="0"/>
              <a:pathLst>
                <a:path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" name="Google Shape;7313;p88">
            <a:extLst>
              <a:ext uri="{AAB17DB4-1718-4627-9D63-9546246D94C9}">
                <a16:creationId xmlns:a16="http://schemas.microsoft.com/office/drawing/2010/main" id="{9DA1B3E0-35D7-434A-8CA1-0BA9A9997B84}"/>
              </a:ext>
            </a:extLst>
          </p:cNvPr>
          <p:cNvGrpSpPr/>
          <p:nvPr/>
        </p:nvGrpSpPr>
        <p:grpSpPr>
          <a:xfrm rot="0">
            <a:off x="1764062" y="3778388"/>
            <a:ext cx="354341" cy="353394"/>
            <a:chOff x="-46779100" y="3938500"/>
            <a:chExt cx="299324" cy="298525"/>
          </a:xfrm>
        </p:grpSpPr>
        <p:sp>
          <p:nvSpPr>
            <p:cNvPr id="51" name="Google Shape;7314;p88">
              <a:extLst>
                <a:ext uri="{51464D77-0686-49DD-AF92-47E0CEA9DC70}">
                  <a16:creationId xmlns:a16="http://schemas.microsoft.com/office/drawing/2010/main" id="{48DB55FD-A124-4F33-BD55-A93C3DBAE127}"/>
                </a:ext>
              </a:extLst>
            </p:cNvPr>
            <p:cNvSpPr/>
            <p:nvPr/>
          </p:nvSpPr>
          <p:spPr>
            <a:xfrm rot="0">
              <a:off x="-46656224" y="4061374"/>
              <a:ext cx="53575" cy="52775"/>
            </a:xfrm>
            <a:custGeom>
              <a:avLst/>
              <a:gdLst/>
              <a:ahLst/>
              <a:cxnLst/>
              <a:rect b="b" l="0" r="r" t="0"/>
              <a:pathLst>
                <a:path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7315;p88">
              <a:extLst>
                <a:ext uri="{CFF0F301-421D-4FC8-9EE6-4CDE01DB8838}">
                  <a16:creationId xmlns:a16="http://schemas.microsoft.com/office/drawing/2010/main" id="{9FB82FF8-1889-466E-B0E1-E911D69C093C}"/>
                </a:ext>
              </a:extLst>
            </p:cNvPr>
            <p:cNvSpPr/>
            <p:nvPr/>
          </p:nvSpPr>
          <p:spPr>
            <a:xfrm rot="0">
              <a:off x="-46779100" y="3938500"/>
              <a:ext cx="299324" cy="298525"/>
            </a:xfrm>
            <a:custGeom>
              <a:avLst/>
              <a:gdLst/>
              <a:ahLst/>
              <a:cxnLst/>
              <a:rect b="b" l="0" r="r" t="0"/>
              <a:pathLst>
                <a:path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3" name="Google Shape;7316;p88">
            <a:extLst>
              <a:ext uri="{1C886047-E739-49D0-ABBD-EF4CD3C2D97B}">
                <a16:creationId xmlns:a16="http://schemas.microsoft.com/office/drawing/2010/main" id="{81B122A3-6C20-490A-B7F3-32FA27A044C8}"/>
              </a:ext>
            </a:extLst>
          </p:cNvPr>
          <p:cNvGrpSpPr/>
          <p:nvPr/>
        </p:nvGrpSpPr>
        <p:grpSpPr>
          <a:xfrm rot="0">
            <a:off x="3971800" y="2911255"/>
            <a:ext cx="355258" cy="355288"/>
            <a:chOff x="-44924252" y="3206000"/>
            <a:chExt cx="300100" cy="300125"/>
          </a:xfrm>
        </p:grpSpPr>
        <p:sp>
          <p:nvSpPr>
            <p:cNvPr id="54" name="Google Shape;7317;p88">
              <a:extLst>
                <a:ext uri="{A1B543F2-5D7D-4F4E-A1FB-7A240698D2CC}">
                  <a16:creationId xmlns:a16="http://schemas.microsoft.com/office/drawing/2010/main" id="{C477E9C6-8D90-4307-BE52-B3AF464FE8A8}"/>
                </a:ext>
              </a:extLst>
            </p:cNvPr>
            <p:cNvSpPr/>
            <p:nvPr/>
          </p:nvSpPr>
          <p:spPr>
            <a:xfrm rot="0">
              <a:off x="-44747024" y="3365099"/>
              <a:ext cx="122875" cy="87449"/>
            </a:xfrm>
            <a:custGeom>
              <a:avLst/>
              <a:gdLst/>
              <a:ahLst/>
              <a:cxnLst/>
              <a:rect b="b" l="0" r="r" t="0"/>
              <a:pathLst>
                <a:path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" name="Google Shape;7318;p88">
              <a:extLst>
                <a:ext uri="{7A6D0A4F-14C0-4AA2-8A85-A297AAD7D7CB}">
                  <a16:creationId xmlns:a16="http://schemas.microsoft.com/office/drawing/2010/main" id="{F0E3025D-1058-48BC-94B2-704582F58E52}"/>
                </a:ext>
              </a:extLst>
            </p:cNvPr>
            <p:cNvSpPr/>
            <p:nvPr/>
          </p:nvSpPr>
          <p:spPr>
            <a:xfrm rot="0">
              <a:off x="-44747024" y="3470649"/>
              <a:ext cx="122875" cy="35475"/>
            </a:xfrm>
            <a:custGeom>
              <a:avLst/>
              <a:gdLst/>
              <a:ahLst/>
              <a:cxnLst/>
              <a:rect b="b" l="0" r="r" t="0"/>
              <a:pathLst>
                <a:path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" name="Google Shape;7319;p88">
              <a:extLst>
                <a:ext uri="{C7EB0198-81F6-4DAD-9F0C-52D2E67AB3E5}">
                  <a16:creationId xmlns:a16="http://schemas.microsoft.com/office/drawing/2010/main" id="{18152953-1DE0-4692-B278-FC3E2F2B5436}"/>
                </a:ext>
              </a:extLst>
            </p:cNvPr>
            <p:cNvSpPr/>
            <p:nvPr/>
          </p:nvSpPr>
          <p:spPr>
            <a:xfrm rot="0">
              <a:off x="-44747024" y="3313125"/>
              <a:ext cx="122875" cy="35475"/>
            </a:xfrm>
            <a:custGeom>
              <a:avLst/>
              <a:gdLst/>
              <a:ahLst/>
              <a:cxnLst/>
              <a:rect b="b" l="0" r="r" t="0"/>
              <a:pathLst>
                <a:path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" name="Google Shape;7320;p88">
              <a:extLst>
                <a:ext uri="{2159E728-427F-49DC-9A66-661B315D3486}">
                  <a16:creationId xmlns:a16="http://schemas.microsoft.com/office/drawing/2010/main" id="{10BB041A-7560-4E65-8A88-113FF0B9B671}"/>
                </a:ext>
              </a:extLst>
            </p:cNvPr>
            <p:cNvSpPr/>
            <p:nvPr/>
          </p:nvSpPr>
          <p:spPr>
            <a:xfrm rot="0">
              <a:off x="-44924252" y="3384000"/>
              <a:ext cx="159124" cy="69350"/>
            </a:xfrm>
            <a:custGeom>
              <a:avLst/>
              <a:gdLst/>
              <a:ahLst/>
              <a:cxnLst/>
              <a:rect b="b" l="0" r="r" t="0"/>
              <a:pathLst>
                <a:path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" name="Google Shape;7321;p88">
              <a:extLst>
                <a:ext uri="{EA084490-345D-4CAC-8B38-FF1406559AB1}">
                  <a16:creationId xmlns:a16="http://schemas.microsoft.com/office/drawing/2010/main" id="{2AC02079-F1FA-410F-A4F6-8DF5EB9C3929}"/>
                </a:ext>
              </a:extLst>
            </p:cNvPr>
            <p:cNvSpPr/>
            <p:nvPr/>
          </p:nvSpPr>
          <p:spPr>
            <a:xfrm rot="0">
              <a:off x="-44924252" y="3206000"/>
              <a:ext cx="264675" cy="159124"/>
            </a:xfrm>
            <a:custGeom>
              <a:avLst/>
              <a:gdLst/>
              <a:ahLst/>
              <a:cxnLst/>
              <a:rect b="b" l="0" r="r" t="0"/>
              <a:pathLst>
                <a:path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9" name="Google Shape;7322;p88">
            <a:extLst>
              <a:ext uri="{47A61514-9A11-47C0-B379-E02B657C9CB5}">
                <a16:creationId xmlns:a16="http://schemas.microsoft.com/office/drawing/2010/main" id="{EE8E1336-1CEE-4A75-BFD4-6BB6C94BEFE8}"/>
              </a:ext>
            </a:extLst>
          </p:cNvPr>
          <p:cNvGrpSpPr/>
          <p:nvPr/>
        </p:nvGrpSpPr>
        <p:grpSpPr>
          <a:xfrm rot="0">
            <a:off x="1286286" y="1539249"/>
            <a:ext cx="355258" cy="355258"/>
            <a:chOff x="-50134380" y="3183175"/>
            <a:chExt cx="300100" cy="300100"/>
          </a:xfrm>
        </p:grpSpPr>
        <p:sp>
          <p:nvSpPr>
            <p:cNvPr id="60" name="Google Shape;7323;p88">
              <a:extLst>
                <a:ext uri="{D3150E0D-36F3-4DB9-A0F8-F6D5FACD534D}">
                  <a16:creationId xmlns:a16="http://schemas.microsoft.com/office/drawing/2010/main" id="{EEE8A1C4-7406-45F9-BB35-607C9484CEAC}"/>
                </a:ext>
              </a:extLst>
            </p:cNvPr>
            <p:cNvSpPr/>
            <p:nvPr/>
          </p:nvSpPr>
          <p:spPr>
            <a:xfrm rot="0">
              <a:off x="-50134380" y="3270600"/>
              <a:ext cx="87449" cy="53575"/>
            </a:xfrm>
            <a:custGeom>
              <a:avLst/>
              <a:gdLst/>
              <a:ahLst/>
              <a:cxnLst/>
              <a:rect b="b" l="0" r="r" t="0"/>
              <a:pathLst>
                <a:path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7324;p88">
              <a:extLst>
                <a:ext uri="{68027617-CB83-4263-BF96-1727557DB1EC}">
                  <a16:creationId xmlns:a16="http://schemas.microsoft.com/office/drawing/2010/main" id="{CB8CAEF8-C5F4-4B5A-BDD9-A1F9B87B452F}"/>
                </a:ext>
              </a:extLst>
            </p:cNvPr>
            <p:cNvSpPr/>
            <p:nvPr/>
          </p:nvSpPr>
          <p:spPr>
            <a:xfrm rot="0">
              <a:off x="-50134380" y="3340700"/>
              <a:ext cx="87449" cy="54374"/>
            </a:xfrm>
            <a:custGeom>
              <a:avLst/>
              <a:gdLst/>
              <a:ahLst/>
              <a:cxnLst/>
              <a:rect b="b" l="0" r="r" t="0"/>
              <a:pathLst>
                <a:path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" name="Google Shape;7325;p88">
              <a:extLst>
                <a:ext uri="{4F46D437-3A4D-41A7-B6EF-CAE0BDFB4FFD}">
                  <a16:creationId xmlns:a16="http://schemas.microsoft.com/office/drawing/2010/main" id="{ECADC2E9-C7CF-4268-8BC6-10AA236E78E8}"/>
                </a:ext>
              </a:extLst>
            </p:cNvPr>
            <p:cNvSpPr/>
            <p:nvPr/>
          </p:nvSpPr>
          <p:spPr>
            <a:xfrm rot="0">
              <a:off x="-50134380" y="3183175"/>
              <a:ext cx="87449" cy="70125"/>
            </a:xfrm>
            <a:custGeom>
              <a:avLst/>
              <a:gdLst/>
              <a:ahLst/>
              <a:cxnLst/>
              <a:rect b="b" l="0" r="r" t="0"/>
              <a:pathLst>
                <a:path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3" name="Google Shape;7326;p88">
              <a:extLst>
                <a:ext uri="{E83A5E71-AAD4-49A5-A4C4-E024E1B1FDEC}">
                  <a16:creationId xmlns:a16="http://schemas.microsoft.com/office/drawing/2010/main" id="{6B6B4E3C-0478-4306-8BD6-A7D766A99422}"/>
                </a:ext>
              </a:extLst>
            </p:cNvPr>
            <p:cNvSpPr/>
            <p:nvPr/>
          </p:nvSpPr>
          <p:spPr>
            <a:xfrm rot="0">
              <a:off x="-50028048" y="3363525"/>
              <a:ext cx="37050" cy="75649"/>
            </a:xfrm>
            <a:custGeom>
              <a:avLst/>
              <a:gdLst/>
              <a:ahLst/>
              <a:cxnLst/>
              <a:rect b="b" l="0" r="r" t="0"/>
              <a:pathLst>
                <a:path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4" name="Google Shape;7327;p88">
              <a:extLst>
                <a:ext uri="{B9810A6A-9A16-4779-9103-676F59BBD869}">
                  <a16:creationId xmlns:a16="http://schemas.microsoft.com/office/drawing/2010/main" id="{9C1EB1BB-4C2B-402F-8C25-70C8433A4C1A}"/>
                </a:ext>
              </a:extLst>
            </p:cNvPr>
            <p:cNvSpPr/>
            <p:nvPr/>
          </p:nvSpPr>
          <p:spPr>
            <a:xfrm rot="0">
              <a:off x="-50028048" y="3287125"/>
              <a:ext cx="88225" cy="101624"/>
            </a:xfrm>
            <a:custGeom>
              <a:avLst/>
              <a:gdLst/>
              <a:ahLst/>
              <a:cxnLst/>
              <a:rect b="b" l="0" r="r" t="0"/>
              <a:pathLst>
                <a:path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" name="Google Shape;7328;p88">
              <a:extLst>
                <a:ext uri="{55BDB368-7426-4E3A-9D55-BE12BDD792A0}">
                  <a16:creationId xmlns:a16="http://schemas.microsoft.com/office/drawing/2010/main" id="{DB6193CD-9C78-49C5-8DB0-F45BFF53DEBE}"/>
                </a:ext>
              </a:extLst>
            </p:cNvPr>
            <p:cNvSpPr/>
            <p:nvPr/>
          </p:nvSpPr>
          <p:spPr>
            <a:xfrm rot="0">
              <a:off x="-49988676" y="3225700"/>
              <a:ext cx="111875" cy="111875"/>
            </a:xfrm>
            <a:custGeom>
              <a:avLst/>
              <a:gdLst/>
              <a:ahLst/>
              <a:cxnLst/>
              <a:rect b="b" l="0" r="r" t="0"/>
              <a:pathLst>
                <a:path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" name="Google Shape;7329;p88">
              <a:extLst>
                <a:ext uri="{4233A7FB-A2D4-4753-94BA-8B7D7CB29390}">
                  <a16:creationId xmlns:a16="http://schemas.microsoft.com/office/drawing/2010/main" id="{34000F41-7DE7-4121-9D49-65DA347CC847}"/>
                </a:ext>
              </a:extLst>
            </p:cNvPr>
            <p:cNvSpPr/>
            <p:nvPr/>
          </p:nvSpPr>
          <p:spPr>
            <a:xfrm rot="0">
              <a:off x="-50134380" y="3395050"/>
              <a:ext cx="89025" cy="88225"/>
            </a:xfrm>
            <a:custGeom>
              <a:avLst/>
              <a:gdLst/>
              <a:ahLst/>
              <a:cxnLst/>
              <a:rect b="b" l="0" r="r" t="0"/>
              <a:pathLst>
                <a:path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" name="Google Shape;7330;p88">
              <a:extLst>
                <a:ext uri="{0753BCEF-BF0A-4C41-8D55-E069DE684D7D}">
                  <a16:creationId xmlns:a16="http://schemas.microsoft.com/office/drawing/2010/main" id="{563A4005-1817-4063-8CD8-26F06E1275B7}"/>
                </a:ext>
              </a:extLst>
            </p:cNvPr>
            <p:cNvSpPr/>
            <p:nvPr/>
          </p:nvSpPr>
          <p:spPr>
            <a:xfrm rot="0">
              <a:off x="-50045376" y="3428900"/>
              <a:ext cx="52800" cy="53600"/>
            </a:xfrm>
            <a:custGeom>
              <a:avLst/>
              <a:gdLst/>
              <a:ahLst/>
              <a:cxnLst/>
              <a:rect b="b" l="0" r="r" t="0"/>
              <a:pathLst>
                <a:path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8" name="Google Shape;7331;p88">
              <a:extLst>
                <a:ext uri="{B78E9A12-BA32-4461-AFFE-28770C33A2B6}">
                  <a16:creationId xmlns:a16="http://schemas.microsoft.com/office/drawing/2010/main" id="{592B7A0E-C5C2-49AA-8B1E-902A616D219B}"/>
                </a:ext>
              </a:extLst>
            </p:cNvPr>
            <p:cNvSpPr/>
            <p:nvPr/>
          </p:nvSpPr>
          <p:spPr>
            <a:xfrm rot="0">
              <a:off x="-49975276" y="3395050"/>
              <a:ext cx="52775" cy="87449"/>
            </a:xfrm>
            <a:custGeom>
              <a:avLst/>
              <a:gdLst/>
              <a:ahLst/>
              <a:cxnLst/>
              <a:rect b="b" l="0" r="r" t="0"/>
              <a:pathLst>
                <a:path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9" name="Google Shape;7332;p88">
              <a:extLst>
                <a:ext uri="{4B69A49F-90BB-4444-B325-2A44C503382B}">
                  <a16:creationId xmlns:a16="http://schemas.microsoft.com/office/drawing/2010/main" id="{DD031841-5081-4555-B36E-0252252E114F}"/>
                </a:ext>
              </a:extLst>
            </p:cNvPr>
            <p:cNvSpPr/>
            <p:nvPr/>
          </p:nvSpPr>
          <p:spPr>
            <a:xfrm rot="0">
              <a:off x="-49905180" y="3395050"/>
              <a:ext cx="70900" cy="87449"/>
            </a:xfrm>
            <a:custGeom>
              <a:avLst/>
              <a:gdLst/>
              <a:ahLst/>
              <a:cxnLst/>
              <a:rect b="b" l="0" r="r" t="0"/>
              <a:pathLst>
                <a:path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0" name="Google Shape;7333;p88">
            <a:extLst>
              <a:ext uri="{37AEAF25-DBFC-4A56-853F-5F89DFF51954}">
                <a16:creationId xmlns:a16="http://schemas.microsoft.com/office/drawing/2010/main" id="{CC04E4E3-019E-487F-9E21-F95257B0B219}"/>
              </a:ext>
            </a:extLst>
          </p:cNvPr>
          <p:cNvGrpSpPr/>
          <p:nvPr/>
        </p:nvGrpSpPr>
        <p:grpSpPr>
          <a:xfrm rot="0">
            <a:off x="1286286" y="1974651"/>
            <a:ext cx="355258" cy="355288"/>
            <a:chOff x="-50134380" y="3550975"/>
            <a:chExt cx="300100" cy="300125"/>
          </a:xfrm>
        </p:grpSpPr>
        <p:sp>
          <p:nvSpPr>
            <p:cNvPr id="71" name="Google Shape;7334;p88">
              <a:extLst>
                <a:ext uri="{FF04555A-308E-4B58-9B1B-20AE8C963B63}">
                  <a16:creationId xmlns:a16="http://schemas.microsoft.com/office/drawing/2010/main" id="{11307803-23A2-4053-9BB9-5B834BEAF1F5}"/>
                </a:ext>
              </a:extLst>
            </p:cNvPr>
            <p:cNvSpPr/>
            <p:nvPr/>
          </p:nvSpPr>
          <p:spPr>
            <a:xfrm rot="0">
              <a:off x="-50134380" y="3550975"/>
              <a:ext cx="300100" cy="300125"/>
            </a:xfrm>
            <a:custGeom>
              <a:avLst/>
              <a:gdLst/>
              <a:ahLst/>
              <a:cxnLst/>
              <a:rect b="b" l="0" r="r" t="0"/>
              <a:pathLst>
                <a:path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2" name="Google Shape;7335;p88">
              <a:extLst>
                <a:ext uri="{BFD818C0-809D-4B44-912D-B51EEA81487B}">
                  <a16:creationId xmlns:a16="http://schemas.microsoft.com/office/drawing/2010/main" id="{8DF9964A-BEB7-4766-9ABA-14244156F0FC}"/>
                </a:ext>
              </a:extLst>
            </p:cNvPr>
            <p:cNvSpPr/>
            <p:nvPr/>
          </p:nvSpPr>
          <p:spPr>
            <a:xfrm rot="0">
              <a:off x="-50054820" y="3603750"/>
              <a:ext cx="141800" cy="194575"/>
            </a:xfrm>
            <a:custGeom>
              <a:avLst/>
              <a:gdLst/>
              <a:ahLst/>
              <a:cxnLst/>
              <a:rect b="b" l="0" r="r" t="0"/>
              <a:pathLst>
                <a:path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3" name="Google Shape;7336;p88">
            <a:extLst>
              <a:ext uri="{2E3A2F8F-267F-49D7-86D1-17B0A0CC949F}">
                <a16:creationId xmlns:a16="http://schemas.microsoft.com/office/drawing/2010/main" id="{2EBA00CF-6E90-4ED5-ADEB-DA6EB5245862}"/>
              </a:ext>
            </a:extLst>
          </p:cNvPr>
          <p:cNvGrpSpPr/>
          <p:nvPr/>
        </p:nvGrpSpPr>
        <p:grpSpPr>
          <a:xfrm rot="0">
            <a:off x="1286286" y="2412183"/>
            <a:ext cx="355258" cy="355051"/>
            <a:chOff x="-50134380" y="3920575"/>
            <a:chExt cx="300100" cy="299925"/>
          </a:xfrm>
        </p:grpSpPr>
        <p:sp>
          <p:nvSpPr>
            <p:cNvPr id="74" name="Google Shape;7337;p88">
              <a:extLst>
                <a:ext uri="{81D60DA6-6174-432C-856E-D0DAB28BBC41}">
                  <a16:creationId xmlns:a16="http://schemas.microsoft.com/office/drawing/2010/main" id="{08A564CD-BF28-40C4-9DC0-685032B457E8}"/>
                </a:ext>
              </a:extLst>
            </p:cNvPr>
            <p:cNvSpPr/>
            <p:nvPr/>
          </p:nvSpPr>
          <p:spPr>
            <a:xfrm rot="0">
              <a:off x="-49985524" y="3920575"/>
              <a:ext cx="151250" cy="151850"/>
            </a:xfrm>
            <a:custGeom>
              <a:avLst/>
              <a:gdLst/>
              <a:ahLst/>
              <a:cxnLst/>
              <a:rect b="b" l="0" r="r" t="0"/>
              <a:pathLst>
                <a:path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" name="Google Shape;7338;p88">
              <a:extLst>
                <a:ext uri="{989A35C0-9DA4-47E5-AF16-C14E2470D7E6}">
                  <a16:creationId xmlns:a16="http://schemas.microsoft.com/office/drawing/2010/main" id="{5506B94B-9144-4F2F-8F22-A28C878C2010}"/>
                </a:ext>
              </a:extLst>
            </p:cNvPr>
            <p:cNvSpPr/>
            <p:nvPr/>
          </p:nvSpPr>
          <p:spPr>
            <a:xfrm rot="0">
              <a:off x="-50134380" y="4069250"/>
              <a:ext cx="151250" cy="151250"/>
            </a:xfrm>
            <a:custGeom>
              <a:avLst/>
              <a:gdLst/>
              <a:ahLst/>
              <a:cxnLst/>
              <a:rect b="b" l="0" r="r" t="0"/>
              <a:pathLst>
                <a:path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6" name="Google Shape;7339;p88">
              <a:extLst>
                <a:ext uri="{E5A604C1-80E5-41D6-B9A7-D207C1183444}">
                  <a16:creationId xmlns:a16="http://schemas.microsoft.com/office/drawing/2010/main" id="{6D446214-37F1-422D-9F3A-26E712BDE6CB}"/>
                </a:ext>
              </a:extLst>
            </p:cNvPr>
            <p:cNvSpPr/>
            <p:nvPr/>
          </p:nvSpPr>
          <p:spPr>
            <a:xfrm rot="0">
              <a:off x="-50090276" y="3964500"/>
              <a:ext cx="211100" cy="211100"/>
            </a:xfrm>
            <a:custGeom>
              <a:avLst/>
              <a:gdLst/>
              <a:ahLst/>
              <a:cxnLst/>
              <a:rect b="b" l="0" r="r" t="0"/>
              <a:pathLst>
                <a:path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7" name="Google Shape;7340;p88">
            <a:extLst>
              <a:ext uri="{0178CC37-3FB3-463C-9FE0-5A3B5DEDBF23}">
                <a16:creationId xmlns:a16="http://schemas.microsoft.com/office/drawing/2010/main" id="{CA37B8BF-2CDD-4583-8B5C-0F26AD5404AF}"/>
              </a:ext>
            </a:extLst>
          </p:cNvPr>
          <p:cNvGrpSpPr/>
          <p:nvPr/>
        </p:nvGrpSpPr>
        <p:grpSpPr>
          <a:xfrm rot="0">
            <a:off x="3497009" y="1559758"/>
            <a:ext cx="357123" cy="355258"/>
            <a:chOff x="-48262196" y="3200500"/>
            <a:chExt cx="301675" cy="300100"/>
          </a:xfrm>
        </p:grpSpPr>
        <p:sp>
          <p:nvSpPr>
            <p:cNvPr id="78" name="Google Shape;7341;p88">
              <a:extLst>
                <a:ext uri="{1FA934F6-7C2E-441B-9BBF-693A43232609}">
                  <a16:creationId xmlns:a16="http://schemas.microsoft.com/office/drawing/2010/main" id="{CD1AF475-B72D-4A9D-8BB6-CA992BC8F0FD}"/>
                </a:ext>
              </a:extLst>
            </p:cNvPr>
            <p:cNvSpPr/>
            <p:nvPr/>
          </p:nvSpPr>
          <p:spPr>
            <a:xfrm rot="0">
              <a:off x="-48191324" y="3288700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9" name="Google Shape;7342;p88">
              <a:extLst>
                <a:ext uri="{AFF3C10A-0621-4FC3-8CEC-F4AED89C560C}">
                  <a16:creationId xmlns:a16="http://schemas.microsoft.com/office/drawing/2010/main" id="{68C021E3-B5F9-449C-A172-6246379BC8A9}"/>
                </a:ext>
              </a:extLst>
            </p:cNvPr>
            <p:cNvSpPr/>
            <p:nvPr/>
          </p:nvSpPr>
          <p:spPr>
            <a:xfrm rot="0">
              <a:off x="-48155872" y="3324150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0" name="Google Shape;7343;p88">
              <a:extLst>
                <a:ext uri="{6A6BA5B6-A8B6-4E2B-9D40-7C39A3C6BA38}">
                  <a16:creationId xmlns:a16="http://schemas.microsoft.com/office/drawing/2010/main" id="{44CC5987-D5FB-4FB9-8644-AE8E8BA498DA}"/>
                </a:ext>
              </a:extLst>
            </p:cNvPr>
            <p:cNvSpPr/>
            <p:nvPr/>
          </p:nvSpPr>
          <p:spPr>
            <a:xfrm rot="0">
              <a:off x="-48085776" y="3206000"/>
              <a:ext cx="47275" cy="47300"/>
            </a:xfrm>
            <a:custGeom>
              <a:avLst/>
              <a:gdLst/>
              <a:ahLst/>
              <a:cxnLst/>
              <a:rect b="b" l="0" r="r" t="0"/>
              <a:pathLst>
                <a:path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7344;p88">
              <a:extLst>
                <a:ext uri="{37D4F6A7-814E-42B5-AC44-7EDFA18A5198}">
                  <a16:creationId xmlns:a16="http://schemas.microsoft.com/office/drawing/2010/main" id="{95D290B3-95CB-4F25-8DF0-4D7299A42264}"/>
                </a:ext>
              </a:extLst>
            </p:cNvPr>
            <p:cNvSpPr/>
            <p:nvPr/>
          </p:nvSpPr>
          <p:spPr>
            <a:xfrm rot="0">
              <a:off x="-48262196" y="3200500"/>
              <a:ext cx="228425" cy="300100"/>
            </a:xfrm>
            <a:custGeom>
              <a:avLst/>
              <a:gdLst/>
              <a:ahLst/>
              <a:cxnLst/>
              <a:rect b="b" l="0" r="r" t="0"/>
              <a:pathLst>
                <a:path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" name="Google Shape;7345;p88">
              <a:extLst>
                <a:ext uri="{C85D5F82-C3AF-40D3-8DEF-2FC3EF3BC6C0}">
                  <a16:creationId xmlns:a16="http://schemas.microsoft.com/office/drawing/2010/main" id="{A1E86481-25F2-49FD-B885-4F4F85B548A6}"/>
                </a:ext>
              </a:extLst>
            </p:cNvPr>
            <p:cNvSpPr/>
            <p:nvPr/>
          </p:nvSpPr>
          <p:spPr>
            <a:xfrm rot="0">
              <a:off x="-48155076" y="3322575"/>
              <a:ext cx="52775" cy="53575"/>
            </a:xfrm>
            <a:custGeom>
              <a:avLst/>
              <a:gdLst/>
              <a:ahLst/>
              <a:cxnLst/>
              <a:rect b="b" l="0" r="r" t="0"/>
              <a:pathLst>
                <a:path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" name="Google Shape;7346;p88">
              <a:extLst>
                <a:ext uri="{98493A2F-84F6-49BB-9AB2-171A2EDBF56B}">
                  <a16:creationId xmlns:a16="http://schemas.microsoft.com/office/drawing/2010/main" id="{C1F1D0C1-21BB-4CA5-AB03-72C69E6AB09A}"/>
                </a:ext>
              </a:extLst>
            </p:cNvPr>
            <p:cNvSpPr/>
            <p:nvPr/>
          </p:nvSpPr>
          <p:spPr>
            <a:xfrm rot="0">
              <a:off x="-48014100" y="3417100"/>
              <a:ext cx="53575" cy="18125"/>
            </a:xfrm>
            <a:custGeom>
              <a:avLst/>
              <a:gdLst/>
              <a:ahLst/>
              <a:cxnLst/>
              <a:rect b="b" l="0" r="r" t="0"/>
              <a:pathLst>
                <a:path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" name="Google Shape;7347;p88">
              <a:extLst>
                <a:ext uri="{5C5B0068-FDB2-4557-AA10-5E602E712C84}">
                  <a16:creationId xmlns:a16="http://schemas.microsoft.com/office/drawing/2010/main" id="{96C3EB06-A1DB-45F9-9CAF-52D0EDDF536C}"/>
                </a:ext>
              </a:extLst>
            </p:cNvPr>
            <p:cNvSpPr/>
            <p:nvPr/>
          </p:nvSpPr>
          <p:spPr>
            <a:xfrm rot="0">
              <a:off x="-48014100" y="3289500"/>
              <a:ext cx="53575" cy="110300"/>
            </a:xfrm>
            <a:custGeom>
              <a:avLst/>
              <a:gdLst/>
              <a:ahLst/>
              <a:cxnLst/>
              <a:rect b="b" l="0" r="r" t="0"/>
              <a:pathLst>
                <a:path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5" name="Google Shape;7348;p88">
              <a:extLst>
                <a:ext uri="{F36B583B-108C-4F8C-9C6D-3CB2FC16C688}">
                  <a16:creationId xmlns:a16="http://schemas.microsoft.com/office/drawing/2010/main" id="{057F755D-AFD6-42BF-B895-CEA443DACCBA}"/>
                </a:ext>
              </a:extLst>
            </p:cNvPr>
            <p:cNvSpPr/>
            <p:nvPr/>
          </p:nvSpPr>
          <p:spPr>
            <a:xfrm rot="0">
              <a:off x="-48014100" y="3451750"/>
              <a:ext cx="53575" cy="48075"/>
            </a:xfrm>
            <a:custGeom>
              <a:avLst/>
              <a:gdLst/>
              <a:ahLst/>
              <a:cxnLst/>
              <a:rect b="b" l="0" r="r" t="0"/>
              <a:pathLst>
                <a:path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6" name="Google Shape;7349;p88">
              <a:extLst>
                <a:ext uri="{B5F41A64-B955-47F9-A7CD-C243E2D4D6CB}">
                  <a16:creationId xmlns:a16="http://schemas.microsoft.com/office/drawing/2010/main" id="{D7044857-FC24-40D8-872F-94C5AC18507B}"/>
                </a:ext>
              </a:extLst>
            </p:cNvPr>
            <p:cNvSpPr/>
            <p:nvPr/>
          </p:nvSpPr>
          <p:spPr>
            <a:xfrm rot="0">
              <a:off x="-48011724" y="3220375"/>
              <a:ext cx="48050" cy="51025"/>
            </a:xfrm>
            <a:custGeom>
              <a:avLst/>
              <a:gdLst/>
              <a:ahLst/>
              <a:cxnLst/>
              <a:rect b="b" l="0" r="r" t="0"/>
              <a:pathLst>
                <a:path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7" name="Google Shape;7350;p88">
            <a:extLst>
              <a:ext uri="{980D9FD2-F57E-43BD-BDC0-08C2659DE92E}">
                <a16:creationId xmlns:a16="http://schemas.microsoft.com/office/drawing/2010/main" id="{92E552FF-F1C5-433B-A31D-87975C6DC2AA}"/>
              </a:ext>
            </a:extLst>
          </p:cNvPr>
          <p:cNvGrpSpPr/>
          <p:nvPr/>
        </p:nvGrpSpPr>
        <p:grpSpPr>
          <a:xfrm rot="0">
            <a:off x="3526383" y="1996847"/>
            <a:ext cx="298377" cy="354519"/>
            <a:chOff x="-48233044" y="3569725"/>
            <a:chExt cx="252049" cy="299475"/>
          </a:xfrm>
        </p:grpSpPr>
        <p:sp>
          <p:nvSpPr>
            <p:cNvPr id="88" name="Google Shape;7351;p88">
              <a:extLst>
                <a:ext uri="{6678F170-69B8-42C5-82E6-AC9B37BD2CAB}">
                  <a16:creationId xmlns:a16="http://schemas.microsoft.com/office/drawing/2010/main" id="{BB281EEF-6EAA-46B9-AED1-0607026CA8A8}"/>
                </a:ext>
              </a:extLst>
            </p:cNvPr>
            <p:cNvSpPr/>
            <p:nvPr/>
          </p:nvSpPr>
          <p:spPr>
            <a:xfrm rot="0">
              <a:off x="-48233044" y="3569725"/>
              <a:ext cx="252049" cy="299475"/>
            </a:xfrm>
            <a:custGeom>
              <a:avLst/>
              <a:gdLst/>
              <a:ahLst/>
              <a:cxnLst/>
              <a:rect b="b" l="0" r="r" t="0"/>
              <a:pathLst>
                <a:path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9" name="Google Shape;7352;p88">
              <a:extLst>
                <a:ext uri="{42B15F96-75E8-4E64-80F7-B24C559F2D29}">
                  <a16:creationId xmlns:a16="http://schemas.microsoft.com/office/drawing/2010/main" id="{93072543-9E5C-42FC-A676-00FC94E5AC2A}"/>
                </a:ext>
              </a:extLst>
            </p:cNvPr>
            <p:cNvSpPr/>
            <p:nvPr/>
          </p:nvSpPr>
          <p:spPr>
            <a:xfrm rot="0">
              <a:off x="-48170048" y="3622649"/>
              <a:ext cx="100050" cy="103225"/>
            </a:xfrm>
            <a:custGeom>
              <a:avLst/>
              <a:gdLst/>
              <a:ahLst/>
              <a:cxnLst/>
              <a:rect b="b" l="0" r="r" t="0"/>
              <a:pathLst>
                <a:path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7353;p88">
              <a:extLst>
                <a:ext uri="{42C6A316-D083-426C-901B-C72F0B5427CC}">
                  <a16:creationId xmlns:a16="http://schemas.microsoft.com/office/drawing/2010/main" id="{A185438C-D17B-417C-BF10-BF5B9CF62B71}"/>
                </a:ext>
              </a:extLst>
            </p:cNvPr>
            <p:cNvSpPr/>
            <p:nvPr/>
          </p:nvSpPr>
          <p:spPr>
            <a:xfrm rot="0">
              <a:off x="-48129100" y="3665199"/>
              <a:ext cx="18149" cy="18125"/>
            </a:xfrm>
            <a:custGeom>
              <a:avLst/>
              <a:gdLst/>
              <a:ahLst/>
              <a:cxnLst/>
              <a:rect b="b" l="0" r="r" t="0"/>
              <a:pathLst>
                <a:path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1" name="Google Shape;7354;p88">
            <a:extLst>
              <a:ext uri="{D35A608A-C199-476D-AE38-C6617730F399}">
                <a16:creationId xmlns:a16="http://schemas.microsoft.com/office/drawing/2010/main" id="{858A1E4D-D92D-481E-8558-C8A0BC8C8A23}"/>
              </a:ext>
            </a:extLst>
          </p:cNvPr>
          <p:cNvGrpSpPr/>
          <p:nvPr/>
        </p:nvGrpSpPr>
        <p:grpSpPr>
          <a:xfrm rot="0">
            <a:off x="3550148" y="2430590"/>
            <a:ext cx="250846" cy="358070"/>
            <a:chOff x="-48216528" y="3936125"/>
            <a:chExt cx="211900" cy="302475"/>
          </a:xfrm>
        </p:grpSpPr>
        <p:sp>
          <p:nvSpPr>
            <p:cNvPr id="92" name="Google Shape;7355;p88">
              <a:extLst>
                <a:ext uri="{F2A04BC3-46CC-4674-B39E-CADDB9A57129}">
                  <a16:creationId xmlns:a16="http://schemas.microsoft.com/office/drawing/2010/main" id="{137A2B69-B10F-4188-B4B1-2F4EFBFD6514}"/>
                </a:ext>
              </a:extLst>
            </p:cNvPr>
            <p:cNvSpPr/>
            <p:nvPr/>
          </p:nvSpPr>
          <p:spPr>
            <a:xfrm rot="0">
              <a:off x="-48207852" y="3955824"/>
              <a:ext cx="105550" cy="158325"/>
            </a:xfrm>
            <a:custGeom>
              <a:avLst/>
              <a:gdLst/>
              <a:ahLst/>
              <a:cxnLst/>
              <a:rect b="b" l="0" r="r" t="0"/>
              <a:pathLst>
                <a:path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3" name="Google Shape;7356;p88">
              <a:extLst>
                <a:ext uri="{21C7DD25-D0F0-47B0-8DA2-4A003711F2E9}">
                  <a16:creationId xmlns:a16="http://schemas.microsoft.com/office/drawing/2010/main" id="{0D8F75F1-50AD-443A-83B5-E9DC06601247}"/>
                </a:ext>
              </a:extLst>
            </p:cNvPr>
            <p:cNvSpPr/>
            <p:nvPr/>
          </p:nvSpPr>
          <p:spPr>
            <a:xfrm rot="0">
              <a:off x="-48192100" y="4184224"/>
              <a:ext cx="163849" cy="54374"/>
            </a:xfrm>
            <a:custGeom>
              <a:avLst/>
              <a:gdLst/>
              <a:ahLst/>
              <a:cxnLst/>
              <a:rect b="b" l="0" r="r" t="0"/>
              <a:pathLst>
                <a:path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4" name="Google Shape;7357;p88">
              <a:extLst>
                <a:ext uri="{CBA6587F-39B4-4613-A32E-28B4159A316B}">
                  <a16:creationId xmlns:a16="http://schemas.microsoft.com/office/drawing/2010/main" id="{673B30AD-2AED-4D97-9AE9-6064266C64C3}"/>
                </a:ext>
              </a:extLst>
            </p:cNvPr>
            <p:cNvSpPr/>
            <p:nvPr/>
          </p:nvSpPr>
          <p:spPr>
            <a:xfrm rot="0">
              <a:off x="-48216528" y="4131475"/>
              <a:ext cx="211900" cy="34675"/>
            </a:xfrm>
            <a:custGeom>
              <a:avLst/>
              <a:gdLst/>
              <a:ahLst/>
              <a:cxnLst/>
              <a:rect b="b" l="0" r="r" t="0"/>
              <a:pathLst>
                <a:path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" name="Google Shape;7358;p88">
              <a:extLst>
                <a:ext uri="{3F175F3A-AB96-49F6-9DAF-553977173E2D}">
                  <a16:creationId xmlns:a16="http://schemas.microsoft.com/office/drawing/2010/main" id="{BB8BE0FF-E30F-48CA-8C70-649BA98DAFB3}"/>
                </a:ext>
              </a:extLst>
            </p:cNvPr>
            <p:cNvSpPr/>
            <p:nvPr/>
          </p:nvSpPr>
          <p:spPr>
            <a:xfrm rot="0">
              <a:off x="-48113348" y="3936125"/>
              <a:ext cx="98475" cy="178025"/>
            </a:xfrm>
            <a:custGeom>
              <a:avLst/>
              <a:gdLst/>
              <a:ahLst/>
              <a:cxnLst/>
              <a:rect b="b" l="0" r="r" t="0"/>
              <a:pathLst>
                <a:path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6" name="Google Shape;7359;p88">
            <a:extLst>
              <a:ext uri="{D8265671-BDBE-40AB-A3E6-8FF88DA2874B}">
                <a16:creationId xmlns:a16="http://schemas.microsoft.com/office/drawing/2010/main" id="{54E2BDF5-696F-47E9-987F-8D923A87E9B1}"/>
              </a:ext>
            </a:extLst>
          </p:cNvPr>
          <p:cNvGrpSpPr/>
          <p:nvPr/>
        </p:nvGrpSpPr>
        <p:grpSpPr>
          <a:xfrm rot="0">
            <a:off x="2205866" y="2905661"/>
            <a:ext cx="355258" cy="355288"/>
            <a:chOff x="-46410496" y="3201275"/>
            <a:chExt cx="300100" cy="300125"/>
          </a:xfrm>
        </p:grpSpPr>
        <p:sp>
          <p:nvSpPr>
            <p:cNvPr id="97" name="Google Shape;7360;p88">
              <a:extLst>
                <a:ext uri="{58F657B8-FA6F-45B4-9964-A6BE4E19D6AF}">
                  <a16:creationId xmlns:a16="http://schemas.microsoft.com/office/drawing/2010/main" id="{DE4455E1-477B-44B1-BFB0-5DC97577967E}"/>
                </a:ext>
              </a:extLst>
            </p:cNvPr>
            <p:cNvSpPr/>
            <p:nvPr/>
          </p:nvSpPr>
          <p:spPr>
            <a:xfrm rot="0">
              <a:off x="-46358500" y="3201275"/>
              <a:ext cx="37824" cy="87449"/>
            </a:xfrm>
            <a:custGeom>
              <a:avLst/>
              <a:gdLst/>
              <a:ahLst/>
              <a:cxnLst/>
              <a:rect b="b" l="0" r="r" t="0"/>
              <a:pathLst>
                <a:path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" name="Google Shape;7361;p88">
              <a:extLst>
                <a:ext uri="{BF9006DB-0CEE-45E2-93C8-5161735A7FE7}">
                  <a16:creationId xmlns:a16="http://schemas.microsoft.com/office/drawing/2010/main" id="{C3CAB126-8F52-4159-B0D9-3FBBF353A3ED}"/>
                </a:ext>
              </a:extLst>
            </p:cNvPr>
            <p:cNvSpPr/>
            <p:nvPr/>
          </p:nvSpPr>
          <p:spPr>
            <a:xfrm rot="0">
              <a:off x="-46307324" y="3201275"/>
              <a:ext cx="38625" cy="88250"/>
            </a:xfrm>
            <a:custGeom>
              <a:avLst/>
              <a:gdLst/>
              <a:ahLst/>
              <a:cxnLst/>
              <a:rect b="b" l="0" r="r" t="0"/>
              <a:pathLst>
                <a:path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" name="Google Shape;7362;p88">
              <a:extLst>
                <a:ext uri="{839B178A-0B5D-4A7D-A7A6-A58F3304B889}">
                  <a16:creationId xmlns:a16="http://schemas.microsoft.com/office/drawing/2010/main" id="{9805FF0D-8611-4769-A088-DC7E56088E13}"/>
                </a:ext>
              </a:extLst>
            </p:cNvPr>
            <p:cNvSpPr/>
            <p:nvPr/>
          </p:nvSpPr>
          <p:spPr>
            <a:xfrm rot="0">
              <a:off x="-46253756" y="3201275"/>
              <a:ext cx="38600" cy="87449"/>
            </a:xfrm>
            <a:custGeom>
              <a:avLst/>
              <a:gdLst/>
              <a:ahLst/>
              <a:cxnLst/>
              <a:rect b="b" l="0" r="r" t="0"/>
              <a:pathLst>
                <a:path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" name="Google Shape;7363;p88">
              <a:extLst>
                <a:ext uri="{E7FDD935-62C9-45B1-B406-2E529D4C5593}">
                  <a16:creationId xmlns:a16="http://schemas.microsoft.com/office/drawing/2010/main" id="{5A64E5F6-F68B-449F-8E01-B00DC4DC9F04}"/>
                </a:ext>
              </a:extLst>
            </p:cNvPr>
            <p:cNvSpPr/>
            <p:nvPr/>
          </p:nvSpPr>
          <p:spPr>
            <a:xfrm rot="0">
              <a:off x="-46410496" y="3306025"/>
              <a:ext cx="300100" cy="141025"/>
            </a:xfrm>
            <a:custGeom>
              <a:avLst/>
              <a:gdLst/>
              <a:ahLst/>
              <a:cxnLst/>
              <a:rect b="b" l="0" r="r" t="0"/>
              <a:pathLst>
                <a:path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" name="Google Shape;7364;p88">
              <a:extLst>
                <a:ext uri="{A33CE9DD-D5C1-4C3A-86A4-E7326D120394}">
                  <a16:creationId xmlns:a16="http://schemas.microsoft.com/office/drawing/2010/main" id="{A95241B0-384F-4821-92B9-8D8B70CEC2B2}"/>
                </a:ext>
              </a:extLst>
            </p:cNvPr>
            <p:cNvSpPr/>
            <p:nvPr/>
          </p:nvSpPr>
          <p:spPr>
            <a:xfrm rot="0">
              <a:off x="-46401044" y="3465925"/>
              <a:ext cx="226075" cy="35475"/>
            </a:xfrm>
            <a:custGeom>
              <a:avLst/>
              <a:gdLst/>
              <a:ahLst/>
              <a:cxnLst/>
              <a:rect b="b" l="0" r="r" t="0"/>
              <a:pathLst>
                <a:path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2" name="Google Shape;7365;p88">
            <a:extLst>
              <a:ext uri="{FB58DA77-B567-44DF-8368-94A5DECE02A4}">
                <a16:creationId xmlns:a16="http://schemas.microsoft.com/office/drawing/2010/main" id="{E9F699E5-F2A4-4402-8320-A4701D34976A}"/>
              </a:ext>
            </a:extLst>
          </p:cNvPr>
          <p:cNvGrpSpPr/>
          <p:nvPr/>
        </p:nvGrpSpPr>
        <p:grpSpPr>
          <a:xfrm rot="0">
            <a:off x="2205866" y="3341092"/>
            <a:ext cx="355258" cy="356205"/>
            <a:chOff x="-46409696" y="3569100"/>
            <a:chExt cx="300100" cy="300900"/>
          </a:xfrm>
        </p:grpSpPr>
        <p:sp>
          <p:nvSpPr>
            <p:cNvPr id="103" name="Google Shape;7366;p88">
              <a:extLst>
                <a:ext uri="{143BA6C3-60A8-4288-98D8-A191476CE213}">
                  <a16:creationId xmlns:a16="http://schemas.microsoft.com/office/drawing/2010/main" id="{217BED20-DC8E-42E8-9BB6-8E6E7BD93378}"/>
                </a:ext>
              </a:extLst>
            </p:cNvPr>
            <p:cNvSpPr/>
            <p:nvPr/>
          </p:nvSpPr>
          <p:spPr>
            <a:xfrm rot="0">
              <a:off x="-46234848" y="3569100"/>
              <a:ext cx="18125" cy="52800"/>
            </a:xfrm>
            <a:custGeom>
              <a:avLst/>
              <a:gdLst/>
              <a:ahLst/>
              <a:cxnLst/>
              <a:rect b="b" l="0" r="r" t="0"/>
              <a:pathLst>
                <a:path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4" name="Google Shape;7367;p88">
              <a:extLst>
                <a:ext uri="{40929C84-69E3-42C7-AA29-463A928D1723}">
                  <a16:creationId xmlns:a16="http://schemas.microsoft.com/office/drawing/2010/main" id="{FA36601C-E1E2-418F-9F4B-22A12DAC96A8}"/>
                </a:ext>
              </a:extLst>
            </p:cNvPr>
            <p:cNvSpPr/>
            <p:nvPr/>
          </p:nvSpPr>
          <p:spPr>
            <a:xfrm rot="0">
              <a:off x="-46270300" y="3745525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" name="Google Shape;7368;p88">
              <a:extLst>
                <a:ext uri="{2700650E-6836-441A-9565-B238CDECCFDA}">
                  <a16:creationId xmlns:a16="http://schemas.microsoft.com/office/drawing/2010/main" id="{C987256A-CB16-4236-9AEE-9C22A24AD2ED}"/>
                </a:ext>
              </a:extLst>
            </p:cNvPr>
            <p:cNvSpPr/>
            <p:nvPr/>
          </p:nvSpPr>
          <p:spPr>
            <a:xfrm rot="0">
              <a:off x="-46305748" y="3710875"/>
              <a:ext cx="89025" cy="88225"/>
            </a:xfrm>
            <a:custGeom>
              <a:avLst/>
              <a:gdLst/>
              <a:ahLst/>
              <a:cxnLst/>
              <a:rect b="b" l="0" r="r" t="0"/>
              <a:pathLst>
                <a:path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6" name="Google Shape;7369;p88">
              <a:extLst>
                <a:ext uri="{D0D5B1EF-6A8C-4BFB-8AA5-BF2A6A8E5E97}">
                  <a16:creationId xmlns:a16="http://schemas.microsoft.com/office/drawing/2010/main" id="{E5A2A8FB-3037-499C-A6CD-683D355638CD}"/>
                </a:ext>
              </a:extLst>
            </p:cNvPr>
            <p:cNvSpPr/>
            <p:nvPr/>
          </p:nvSpPr>
          <p:spPr>
            <a:xfrm rot="0">
              <a:off x="-46409696" y="3569900"/>
              <a:ext cx="300100" cy="300100"/>
            </a:xfrm>
            <a:custGeom>
              <a:avLst/>
              <a:gdLst/>
              <a:ahLst/>
              <a:cxnLst/>
              <a:rect b="b" l="0" r="r" t="0"/>
              <a:pathLst>
                <a:path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7" name="Google Shape;7370;p88">
              <a:extLst>
                <a:ext uri="{CE983968-DD4F-4248-BC02-6B88485C7EC3}">
                  <a16:creationId xmlns:a16="http://schemas.microsoft.com/office/drawing/2010/main" id="{D73E0E21-DC2A-4C92-90EB-4BF70E82EF57}"/>
                </a:ext>
              </a:extLst>
            </p:cNvPr>
            <p:cNvSpPr/>
            <p:nvPr/>
          </p:nvSpPr>
          <p:spPr>
            <a:xfrm rot="0">
              <a:off x="-46341180" y="3569100"/>
              <a:ext cx="159124" cy="87449"/>
            </a:xfrm>
            <a:custGeom>
              <a:avLst/>
              <a:gdLst/>
              <a:ahLst/>
              <a:cxnLst/>
              <a:rect b="b" l="0" r="r" t="0"/>
              <a:pathLst>
                <a:path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8" name="Google Shape;7371;p88">
            <a:extLst>
              <a:ext uri="{51C3134A-167E-4B5D-9BC1-1BBD7628C6FA}">
                <a16:creationId xmlns:a16="http://schemas.microsoft.com/office/drawing/2010/main" id="{DDEC74CC-5840-4E8D-AB2A-EE045905350F}"/>
              </a:ext>
            </a:extLst>
          </p:cNvPr>
          <p:cNvGrpSpPr/>
          <p:nvPr/>
        </p:nvGrpSpPr>
        <p:grpSpPr>
          <a:xfrm rot="0">
            <a:off x="2193746" y="3776524"/>
            <a:ext cx="379497" cy="358070"/>
            <a:chOff x="-46422300" y="3936924"/>
            <a:chExt cx="320574" cy="302475"/>
          </a:xfrm>
        </p:grpSpPr>
        <p:sp>
          <p:nvSpPr>
            <p:cNvPr id="109" name="Google Shape;7372;p88">
              <a:extLst>
                <a:ext uri="{42C64552-9E60-43A8-B887-5635E3E40A9B}">
                  <a16:creationId xmlns:a16="http://schemas.microsoft.com/office/drawing/2010/main" id="{07BDC48C-0939-47FC-ADD1-FF6005EBB3C0}"/>
                </a:ext>
              </a:extLst>
            </p:cNvPr>
            <p:cNvSpPr/>
            <p:nvPr/>
          </p:nvSpPr>
          <p:spPr>
            <a:xfrm rot="0">
              <a:off x="-46254556" y="3936924"/>
              <a:ext cx="152825" cy="300900"/>
            </a:xfrm>
            <a:custGeom>
              <a:avLst/>
              <a:gdLst/>
              <a:ahLst/>
              <a:cxnLst/>
              <a:rect b="b" l="0" r="r" t="0"/>
              <a:pathLst>
                <a:path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0" name="Google Shape;7373;p88">
              <a:extLst>
                <a:ext uri="{F95B7E7C-F38D-4438-9E90-A58A4D31C4C5}">
                  <a16:creationId xmlns:a16="http://schemas.microsoft.com/office/drawing/2010/main" id="{D363DC15-BCBD-4CFD-B20A-5512945EFA43}"/>
                </a:ext>
              </a:extLst>
            </p:cNvPr>
            <p:cNvSpPr/>
            <p:nvPr/>
          </p:nvSpPr>
          <p:spPr>
            <a:xfrm rot="0">
              <a:off x="-46422300" y="3938500"/>
              <a:ext cx="152025" cy="300900"/>
            </a:xfrm>
            <a:custGeom>
              <a:avLst/>
              <a:gdLst/>
              <a:ahLst/>
              <a:cxnLst/>
              <a:rect b="b" l="0" r="r" t="0"/>
              <a:pathLst>
                <a:path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1" name="Google Shape;7374;p88">
            <a:extLst>
              <a:ext uri="{A0AC9707-AE18-4E0D-809E-8CDF4803482E}">
                <a16:creationId xmlns:a16="http://schemas.microsoft.com/office/drawing/2010/main" id="{511934CB-40D7-4C90-A181-0B4BA7841670}"/>
              </a:ext>
            </a:extLst>
          </p:cNvPr>
          <p:cNvGrpSpPr/>
          <p:nvPr/>
        </p:nvGrpSpPr>
        <p:grpSpPr>
          <a:xfrm rot="0">
            <a:off x="3971326" y="3330852"/>
            <a:ext cx="356205" cy="355258"/>
            <a:chOff x="-44914800" y="3560450"/>
            <a:chExt cx="300900" cy="300100"/>
          </a:xfrm>
        </p:grpSpPr>
        <p:sp>
          <p:nvSpPr>
            <p:cNvPr id="112" name="Google Shape;7375;p88">
              <a:extLst>
                <a:ext uri="{93EBF3F1-E1E4-410A-860A-53292213E0D8}">
                  <a16:creationId xmlns:a16="http://schemas.microsoft.com/office/drawing/2010/main" id="{20D02CAB-975E-430B-8F9E-BD8D73C00A3F}"/>
                </a:ext>
              </a:extLst>
            </p:cNvPr>
            <p:cNvSpPr/>
            <p:nvPr/>
          </p:nvSpPr>
          <p:spPr>
            <a:xfrm rot="0">
              <a:off x="-44914800" y="3560450"/>
              <a:ext cx="300900" cy="300100"/>
            </a:xfrm>
            <a:custGeom>
              <a:avLst/>
              <a:gdLst/>
              <a:ahLst/>
              <a:cxnLst/>
              <a:rect b="b" l="0" r="r" t="0"/>
              <a:pathLst>
                <a:path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" name="Google Shape;7376;p88">
              <a:extLst>
                <a:ext uri="{BD77332C-95BE-428D-96A8-E2098E544B93}">
                  <a16:creationId xmlns:a16="http://schemas.microsoft.com/office/drawing/2010/main" id="{864B5600-F297-4AA6-9F63-A9A44E79C592}"/>
                </a:ext>
              </a:extLst>
            </p:cNvPr>
            <p:cNvSpPr/>
            <p:nvPr/>
          </p:nvSpPr>
          <p:spPr>
            <a:xfrm rot="0">
              <a:off x="-44861248" y="3632100"/>
              <a:ext cx="193800" cy="146525"/>
            </a:xfrm>
            <a:custGeom>
              <a:avLst/>
              <a:gdLst/>
              <a:ahLst/>
              <a:cxnLst/>
              <a:rect b="b" l="0" r="r" t="0"/>
              <a:pathLst>
                <a:path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" name="Google Shape;7377;p88">
              <a:extLst>
                <a:ext uri="{AE5D4817-EE6B-4CDD-BDE6-3E5324F94607}">
                  <a16:creationId xmlns:a16="http://schemas.microsoft.com/office/drawing/2010/main" id="{8E6183CC-6C4B-4C0D-8ACE-A3681007F45E}"/>
                </a:ext>
              </a:extLst>
            </p:cNvPr>
            <p:cNvSpPr/>
            <p:nvPr/>
          </p:nvSpPr>
          <p:spPr>
            <a:xfrm rot="0">
              <a:off x="-44773796" y="3675425"/>
              <a:ext cx="18125" cy="17349"/>
            </a:xfrm>
            <a:custGeom>
              <a:avLst/>
              <a:gdLst/>
              <a:ahLst/>
              <a:cxnLst/>
              <a:rect b="b" l="0" r="r" t="0"/>
              <a:pathLst>
                <a:path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5" name="Google Shape;7378;p88">
              <a:extLst>
                <a:ext uri="{1DA8EEA4-E324-4F9B-9324-9B16AB9433E5}">
                  <a16:creationId xmlns:a16="http://schemas.microsoft.com/office/drawing/2010/main" id="{D226C4A3-AF7A-4C00-9E73-5A43AAC4EA4A}"/>
                </a:ext>
              </a:extLst>
            </p:cNvPr>
            <p:cNvSpPr/>
            <p:nvPr/>
          </p:nvSpPr>
          <p:spPr>
            <a:xfrm rot="0">
              <a:off x="-44750976" y="3741600"/>
              <a:ext cx="70900" cy="48050"/>
            </a:xfrm>
            <a:custGeom>
              <a:avLst/>
              <a:gdLst/>
              <a:ahLst/>
              <a:cxnLst/>
              <a:rect b="b" l="0" r="r" t="0"/>
              <a:pathLst>
                <a:path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6" name="Google Shape;7379;p88">
              <a:extLst>
                <a:ext uri="{789D3548-A084-4755-9E40-FEAB5CB59955}">
                  <a16:creationId xmlns:a16="http://schemas.microsoft.com/office/drawing/2010/main" id="{A981E8EC-AD15-4272-A801-15E71A5C18EA}"/>
                </a:ext>
              </a:extLst>
            </p:cNvPr>
            <p:cNvSpPr/>
            <p:nvPr/>
          </p:nvSpPr>
          <p:spPr>
            <a:xfrm rot="0">
              <a:off x="-44848620" y="3740025"/>
              <a:ext cx="97675" cy="49625"/>
            </a:xfrm>
            <a:custGeom>
              <a:avLst/>
              <a:gdLst/>
              <a:ahLst/>
              <a:cxnLst/>
              <a:rect b="b" l="0" r="r" t="0"/>
              <a:pathLst>
                <a:path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7" name="Google Shape;7380;p88">
            <a:extLst>
              <a:ext uri="{388CD8D1-5F7B-47F8-97CE-056B3B102C98}">
                <a16:creationId xmlns:a16="http://schemas.microsoft.com/office/drawing/2010/main" id="{300CD514-3D49-4365-BF17-988614B4CBA8}"/>
              </a:ext>
            </a:extLst>
          </p:cNvPr>
          <p:cNvGrpSpPr/>
          <p:nvPr/>
        </p:nvGrpSpPr>
        <p:grpSpPr>
          <a:xfrm rot="0">
            <a:off x="1726378" y="1539486"/>
            <a:ext cx="354311" cy="354104"/>
            <a:chOff x="-49764976" y="3183375"/>
            <a:chExt cx="299300" cy="299124"/>
          </a:xfrm>
        </p:grpSpPr>
        <p:sp>
          <p:nvSpPr>
            <p:cNvPr id="118" name="Google Shape;7381;p88">
              <a:extLst>
                <a:ext uri="{679C08F1-9004-4170-AA5E-60B2ACD1F24F}">
                  <a16:creationId xmlns:a16="http://schemas.microsoft.com/office/drawing/2010/main" id="{B5FDBE01-831A-4BA3-ACB2-2C7E86B78D8E}"/>
                </a:ext>
              </a:extLst>
            </p:cNvPr>
            <p:cNvSpPr/>
            <p:nvPr/>
          </p:nvSpPr>
          <p:spPr>
            <a:xfrm rot="0">
              <a:off x="-49606672" y="3233575"/>
              <a:ext cx="70125" cy="103200"/>
            </a:xfrm>
            <a:custGeom>
              <a:avLst/>
              <a:gdLst/>
              <a:ahLst/>
              <a:cxnLst/>
              <a:rect b="b" l="0" r="r" t="0"/>
              <a:pathLst>
                <a:path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9" name="Google Shape;7382;p88">
              <a:extLst>
                <a:ext uri="{A604A0B9-86D1-4A26-A98A-960A112447E7}">
                  <a16:creationId xmlns:a16="http://schemas.microsoft.com/office/drawing/2010/main" id="{764EE667-5DE4-4F03-8DEF-CC727F4C1CA2}"/>
                </a:ext>
              </a:extLst>
            </p:cNvPr>
            <p:cNvSpPr/>
            <p:nvPr/>
          </p:nvSpPr>
          <p:spPr>
            <a:xfrm rot="0">
              <a:off x="-49676780" y="3364325"/>
              <a:ext cx="51999" cy="118175"/>
            </a:xfrm>
            <a:custGeom>
              <a:avLst/>
              <a:gdLst/>
              <a:ahLst/>
              <a:cxnLst/>
              <a:rect b="b" l="0" r="r" t="0"/>
              <a:pathLst>
                <a:path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7383;p88">
              <a:extLst>
                <a:ext uri="{EE5DD408-D120-4AB9-AE28-8F1EA3F832A4}">
                  <a16:creationId xmlns:a16="http://schemas.microsoft.com/office/drawing/2010/main" id="{20286D1E-7550-46E3-94A6-414E4FDA6182}"/>
                </a:ext>
              </a:extLst>
            </p:cNvPr>
            <p:cNvSpPr/>
            <p:nvPr/>
          </p:nvSpPr>
          <p:spPr>
            <a:xfrm rot="0">
              <a:off x="-49694100" y="3233575"/>
              <a:ext cx="69324" cy="103200"/>
            </a:xfrm>
            <a:custGeom>
              <a:avLst/>
              <a:gdLst/>
              <a:ahLst/>
              <a:cxnLst/>
              <a:rect b="b" l="0" r="r" t="0"/>
              <a:pathLst>
                <a:path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" name="Google Shape;7384;p88">
              <a:extLst>
                <a:ext uri="{768111D9-08C1-4111-A4A3-C28747FA181E}">
                  <a16:creationId xmlns:a16="http://schemas.microsoft.com/office/drawing/2010/main" id="{9C8F5DEC-FD9E-4971-BD2E-17530E33DD79}"/>
                </a:ext>
              </a:extLst>
            </p:cNvPr>
            <p:cNvSpPr/>
            <p:nvPr/>
          </p:nvSpPr>
          <p:spPr>
            <a:xfrm rot="0">
              <a:off x="-49756320" y="3314700"/>
              <a:ext cx="121325" cy="61450"/>
            </a:xfrm>
            <a:custGeom>
              <a:avLst/>
              <a:gdLst/>
              <a:ahLst/>
              <a:cxnLst/>
              <a:rect b="b" l="0" r="r" t="0"/>
              <a:pathLst>
                <a:path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2" name="Google Shape;7385;p88">
              <a:extLst>
                <a:ext uri="{36208786-84DC-4A18-AF92-B15B1377E3FB}">
                  <a16:creationId xmlns:a16="http://schemas.microsoft.com/office/drawing/2010/main" id="{1DEFBF6E-7162-43B6-BF03-F2FC9E7B9F37}"/>
                </a:ext>
              </a:extLst>
            </p:cNvPr>
            <p:cNvSpPr/>
            <p:nvPr/>
          </p:nvSpPr>
          <p:spPr>
            <a:xfrm rot="0">
              <a:off x="-49606672" y="3364325"/>
              <a:ext cx="51999" cy="118175"/>
            </a:xfrm>
            <a:custGeom>
              <a:avLst/>
              <a:gdLst/>
              <a:ahLst/>
              <a:cxnLst/>
              <a:rect b="b" l="0" r="r" t="0"/>
              <a:pathLst>
                <a:path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3" name="Google Shape;7386;p88">
              <a:extLst>
                <a:ext uri="{18A45657-AF55-423F-B976-1EF4C3FF58F6}">
                  <a16:creationId xmlns:a16="http://schemas.microsoft.com/office/drawing/2010/main" id="{652233DC-EA66-49FC-AF37-206A640E8D15}"/>
                </a:ext>
              </a:extLst>
            </p:cNvPr>
            <p:cNvSpPr/>
            <p:nvPr/>
          </p:nvSpPr>
          <p:spPr>
            <a:xfrm rot="0">
              <a:off x="-49595648" y="3314700"/>
              <a:ext cx="121325" cy="61450"/>
            </a:xfrm>
            <a:custGeom>
              <a:avLst/>
              <a:gdLst/>
              <a:ahLst/>
              <a:cxnLst/>
              <a:rect b="b" l="0" r="r" t="0"/>
              <a:pathLst>
                <a:path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" name="Google Shape;7387;p88">
              <a:extLst>
                <a:ext uri="{2E5DBE63-47E4-441D-BC43-33242B29A440}">
                  <a16:creationId xmlns:a16="http://schemas.microsoft.com/office/drawing/2010/main" id="{C91AA363-A1B7-4855-9DB0-A52101395285}"/>
                </a:ext>
              </a:extLst>
            </p:cNvPr>
            <p:cNvSpPr/>
            <p:nvPr/>
          </p:nvSpPr>
          <p:spPr>
            <a:xfrm rot="0">
              <a:off x="-49764976" y="3355649"/>
              <a:ext cx="70100" cy="126850"/>
            </a:xfrm>
            <a:custGeom>
              <a:avLst/>
              <a:gdLst/>
              <a:ahLst/>
              <a:cxnLst/>
              <a:rect b="b" l="0" r="r" t="0"/>
              <a:pathLst>
                <a:path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" name="Google Shape;7388;p88">
              <a:extLst>
                <a:ext uri="{6B1A2D24-947F-4A83-8C87-2FC7B7E7E815}">
                  <a16:creationId xmlns:a16="http://schemas.microsoft.com/office/drawing/2010/main" id="{664AB580-F47C-46CC-BBC3-B5DF0045DCD9}"/>
                </a:ext>
              </a:extLst>
            </p:cNvPr>
            <p:cNvSpPr/>
            <p:nvPr/>
          </p:nvSpPr>
          <p:spPr>
            <a:xfrm rot="0">
              <a:off x="-49535776" y="3355649"/>
              <a:ext cx="70100" cy="126850"/>
            </a:xfrm>
            <a:custGeom>
              <a:avLst/>
              <a:gdLst/>
              <a:ahLst/>
              <a:cxnLst/>
              <a:rect b="b" l="0" r="r" t="0"/>
              <a:pathLst>
                <a:path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7389;p88">
              <a:extLst>
                <a:ext uri="{C89CE485-F316-493F-9A15-038CF175E86C}">
                  <a16:creationId xmlns:a16="http://schemas.microsoft.com/office/drawing/2010/main" id="{67F91E00-7D51-47E2-819C-B1E3505B9BDB}"/>
                </a:ext>
              </a:extLst>
            </p:cNvPr>
            <p:cNvSpPr/>
            <p:nvPr/>
          </p:nvSpPr>
          <p:spPr>
            <a:xfrm rot="0">
              <a:off x="-49685424" y="3183375"/>
              <a:ext cx="140200" cy="69925"/>
            </a:xfrm>
            <a:custGeom>
              <a:avLst/>
              <a:gdLst/>
              <a:ahLst/>
              <a:cxnLst/>
              <a:rect b="b" l="0" r="r" t="0"/>
              <a:pathLst>
                <a:path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7" name="Google Shape;7390;p88">
            <a:extLst>
              <a:ext uri="{CF1478BA-8B8A-4D33-9098-8BBE7CFAAB19}">
                <a16:creationId xmlns:a16="http://schemas.microsoft.com/office/drawing/2010/main" id="{4A01473B-5310-4F55-B093-6E5D812A5B42}"/>
              </a:ext>
            </a:extLst>
          </p:cNvPr>
          <p:cNvGrpSpPr/>
          <p:nvPr/>
        </p:nvGrpSpPr>
        <p:grpSpPr>
          <a:xfrm rot="0">
            <a:off x="1726378" y="1974946"/>
            <a:ext cx="354311" cy="355909"/>
            <a:chOff x="-49764976" y="3551225"/>
            <a:chExt cx="299300" cy="300650"/>
          </a:xfrm>
        </p:grpSpPr>
        <p:sp>
          <p:nvSpPr>
            <p:cNvPr id="128" name="Google Shape;7391;p88">
              <a:extLst>
                <a:ext uri="{4E1AB79E-F197-4104-9D5F-5AD5C8FC623C}">
                  <a16:creationId xmlns:a16="http://schemas.microsoft.com/office/drawing/2010/main" id="{7C95FDBE-6DE5-4E61-A0A0-AABEDD266BD7}"/>
                </a:ext>
              </a:extLst>
            </p:cNvPr>
            <p:cNvSpPr/>
            <p:nvPr/>
          </p:nvSpPr>
          <p:spPr>
            <a:xfrm rot="0">
              <a:off x="-49764976" y="3657325"/>
              <a:ext cx="35450" cy="18125"/>
            </a:xfrm>
            <a:custGeom>
              <a:avLst/>
              <a:gdLst/>
              <a:ahLst/>
              <a:cxnLst/>
              <a:rect b="b" l="0" r="r" t="0"/>
              <a:pathLst>
                <a:path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7392;p88">
              <a:extLst>
                <a:ext uri="{1982C2B2-9DD7-4B74-B330-B04C07F0E5AE}">
                  <a16:creationId xmlns:a16="http://schemas.microsoft.com/office/drawing/2010/main" id="{E6D1A9E1-CF96-4CB7-A3B7-D931C2D73365}"/>
                </a:ext>
              </a:extLst>
            </p:cNvPr>
            <p:cNvSpPr/>
            <p:nvPr/>
          </p:nvSpPr>
          <p:spPr>
            <a:xfrm rot="0">
              <a:off x="-49763396" y="3598250"/>
              <a:ext cx="31525" cy="29949"/>
            </a:xfrm>
            <a:custGeom>
              <a:avLst/>
              <a:gdLst/>
              <a:ahLst/>
              <a:cxnLst/>
              <a:rect b="b" l="0" r="r" t="0"/>
              <a:pathLst>
                <a:path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0" name="Google Shape;7393;p88">
              <a:extLst>
                <a:ext uri="{A5A3EFCC-FA71-4E14-9A8A-4B9CACC0FB32}">
                  <a16:creationId xmlns:a16="http://schemas.microsoft.com/office/drawing/2010/main" id="{FD083EFB-C414-4FF2-BDD6-5685F44F09D2}"/>
                </a:ext>
              </a:extLst>
            </p:cNvPr>
            <p:cNvSpPr/>
            <p:nvPr/>
          </p:nvSpPr>
          <p:spPr>
            <a:xfrm rot="0">
              <a:off x="-49763396" y="3703975"/>
              <a:ext cx="31525" cy="30550"/>
            </a:xfrm>
            <a:custGeom>
              <a:avLst/>
              <a:gdLst/>
              <a:ahLst/>
              <a:cxnLst/>
              <a:rect b="b" l="0" r="r" t="0"/>
              <a:pathLst>
                <a:path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1" name="Google Shape;7394;p88">
              <a:extLst>
                <a:ext uri="{0D711E34-ECDB-406F-8B3D-2B87200EA9C3}">
                  <a16:creationId xmlns:a16="http://schemas.microsoft.com/office/drawing/2010/main" id="{37C1D97A-CE69-40EA-B519-553C99C67298}"/>
                </a:ext>
              </a:extLst>
            </p:cNvPr>
            <p:cNvSpPr/>
            <p:nvPr/>
          </p:nvSpPr>
          <p:spPr>
            <a:xfrm rot="0">
              <a:off x="-49501124" y="3657325"/>
              <a:ext cx="35450" cy="18125"/>
            </a:xfrm>
            <a:custGeom>
              <a:avLst/>
              <a:gdLst/>
              <a:ahLst/>
              <a:cxnLst/>
              <a:rect b="b" l="0" r="r" t="0"/>
              <a:pathLst>
                <a:path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7395;p88">
              <a:extLst>
                <a:ext uri="{D01C2FA8-59D4-49A3-B57C-32A7F5BD8541}">
                  <a16:creationId xmlns:a16="http://schemas.microsoft.com/office/drawing/2010/main" id="{BF90C006-D36D-4C70-81F7-96D10C979404}"/>
                </a:ext>
              </a:extLst>
            </p:cNvPr>
            <p:cNvSpPr/>
            <p:nvPr/>
          </p:nvSpPr>
          <p:spPr>
            <a:xfrm rot="0">
              <a:off x="-49499556" y="3598250"/>
              <a:ext cx="31525" cy="30550"/>
            </a:xfrm>
            <a:custGeom>
              <a:avLst/>
              <a:gdLst/>
              <a:ahLst/>
              <a:cxnLst/>
              <a:rect b="b" l="0" r="r" t="0"/>
              <a:pathLst>
                <a:path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7396;p88">
              <a:extLst>
                <a:ext uri="{ADF2CB4C-F8E5-40DA-B3BE-E849CE82F1C9}">
                  <a16:creationId xmlns:a16="http://schemas.microsoft.com/office/drawing/2010/main" id="{C75CC6D3-9BCD-4F98-B48B-C25B5CCB7010}"/>
                </a:ext>
              </a:extLst>
            </p:cNvPr>
            <p:cNvSpPr/>
            <p:nvPr/>
          </p:nvSpPr>
          <p:spPr>
            <a:xfrm rot="0">
              <a:off x="-49499556" y="3704575"/>
              <a:ext cx="31525" cy="29949"/>
            </a:xfrm>
            <a:custGeom>
              <a:avLst/>
              <a:gdLst/>
              <a:ahLst/>
              <a:cxnLst/>
              <a:rect b="b" l="0" r="r" t="0"/>
              <a:pathLst>
                <a:path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7397;p88">
              <a:extLst>
                <a:ext uri="{2CB07C32-E6AE-4671-A637-05A86E4548DF}">
                  <a16:creationId xmlns:a16="http://schemas.microsoft.com/office/drawing/2010/main" id="{7F330B96-A0F4-4471-9459-DEA3B81A943C}"/>
                </a:ext>
              </a:extLst>
            </p:cNvPr>
            <p:cNvSpPr/>
            <p:nvPr/>
          </p:nvSpPr>
          <p:spPr>
            <a:xfrm rot="0">
              <a:off x="-49725600" y="3551225"/>
              <a:ext cx="215050" cy="210875"/>
            </a:xfrm>
            <a:custGeom>
              <a:avLst/>
              <a:gdLst/>
              <a:ahLst/>
              <a:cxnLst/>
              <a:rect b="b" l="0" r="r" t="0"/>
              <a:pathLst>
                <a:path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5" name="Google Shape;7398;p88">
              <a:extLst>
                <a:ext uri="{C0FB6EB4-2948-4BBE-83FE-8CF7E1FF272A}">
                  <a16:creationId xmlns:a16="http://schemas.microsoft.com/office/drawing/2010/main" id="{7FF32BFE-879F-4E81-8FCE-D67F0E78FA5E}"/>
                </a:ext>
              </a:extLst>
            </p:cNvPr>
            <p:cNvSpPr/>
            <p:nvPr/>
          </p:nvSpPr>
          <p:spPr>
            <a:xfrm rot="0">
              <a:off x="-49633452" y="3697475"/>
              <a:ext cx="35475" cy="65400"/>
            </a:xfrm>
            <a:custGeom>
              <a:avLst/>
              <a:gdLst/>
              <a:ahLst/>
              <a:cxnLst/>
              <a:rect b="b" l="0" r="r" t="0"/>
              <a:pathLst>
                <a:path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6" name="Google Shape;7399;p88">
              <a:extLst>
                <a:ext uri="{15858B01-5A47-4BF0-8225-066A72EBFC4E}">
                  <a16:creationId xmlns:a16="http://schemas.microsoft.com/office/drawing/2010/main" id="{5D317BE0-3E28-4616-BC00-0AEEEFAC4C16}"/>
                </a:ext>
              </a:extLst>
            </p:cNvPr>
            <p:cNvSpPr/>
            <p:nvPr/>
          </p:nvSpPr>
          <p:spPr>
            <a:xfrm rot="0">
              <a:off x="-49676780" y="3780975"/>
              <a:ext cx="123675" cy="34675"/>
            </a:xfrm>
            <a:custGeom>
              <a:avLst/>
              <a:gdLst/>
              <a:ahLst/>
              <a:cxnLst/>
              <a:rect b="b" l="0" r="r" t="0"/>
              <a:pathLst>
                <a:path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" name="Google Shape;7400;p88">
              <a:extLst>
                <a:ext uri="{22535E3B-D83A-4878-8F0B-5BC036EAE1EA}">
                  <a16:creationId xmlns:a16="http://schemas.microsoft.com/office/drawing/2010/main" id="{4215BAE8-360A-4560-AB4B-DB07280F7AC2}"/>
                </a:ext>
              </a:extLst>
            </p:cNvPr>
            <p:cNvSpPr/>
            <p:nvPr/>
          </p:nvSpPr>
          <p:spPr>
            <a:xfrm rot="0">
              <a:off x="-49630300" y="3651800"/>
              <a:ext cx="29150" cy="31325"/>
            </a:xfrm>
            <a:custGeom>
              <a:avLst/>
              <a:gdLst/>
              <a:ahLst/>
              <a:cxnLst/>
              <a:rect b="b" l="0" r="r" t="0"/>
              <a:pathLst>
                <a:path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8" name="Google Shape;7401;p88">
              <a:extLst>
                <a:ext uri="{6B7AF836-FD40-4DE1-B6EE-1C6EF37A1404}">
                  <a16:creationId xmlns:a16="http://schemas.microsoft.com/office/drawing/2010/main" id="{3B74AA8C-BA30-41DC-95D2-6FF02230DB63}"/>
                </a:ext>
              </a:extLst>
            </p:cNvPr>
            <p:cNvSpPr/>
            <p:nvPr/>
          </p:nvSpPr>
          <p:spPr>
            <a:xfrm rot="0">
              <a:off x="-49657876" y="3833749"/>
              <a:ext cx="85100" cy="18125"/>
            </a:xfrm>
            <a:custGeom>
              <a:avLst/>
              <a:gdLst/>
              <a:ahLst/>
              <a:cxnLst/>
              <a:rect b="b" l="0" r="r" t="0"/>
              <a:pathLst>
                <a:path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9" name="Google Shape;7402;p88">
            <a:extLst>
              <a:ext uri="{0F390AA5-8D74-4045-967C-2694080121A8}">
                <a16:creationId xmlns:a16="http://schemas.microsoft.com/office/drawing/2010/main" id="{6FA6BB7E-D4ED-497A-A3CF-950E7EFD62CC}"/>
              </a:ext>
            </a:extLst>
          </p:cNvPr>
          <p:cNvGrpSpPr/>
          <p:nvPr/>
        </p:nvGrpSpPr>
        <p:grpSpPr>
          <a:xfrm rot="0">
            <a:off x="1724040" y="2411710"/>
            <a:ext cx="358987" cy="355525"/>
            <a:chOff x="-49766556" y="3920175"/>
            <a:chExt cx="303250" cy="300325"/>
          </a:xfrm>
        </p:grpSpPr>
        <p:sp>
          <p:nvSpPr>
            <p:cNvPr id="140" name="Google Shape;7403;p88">
              <a:extLst>
                <a:ext uri="{1FF04BE4-D2C3-4716-B909-77FBD66AE2A9}">
                  <a16:creationId xmlns:a16="http://schemas.microsoft.com/office/drawing/2010/main" id="{2CEEC40A-A66A-4E6E-85B7-6DD57105355A}"/>
                </a:ext>
              </a:extLst>
            </p:cNvPr>
            <p:cNvSpPr/>
            <p:nvPr/>
          </p:nvSpPr>
          <p:spPr>
            <a:xfrm rot="0">
              <a:off x="-49764976" y="3920175"/>
              <a:ext cx="228425" cy="89225"/>
            </a:xfrm>
            <a:custGeom>
              <a:avLst/>
              <a:gdLst/>
              <a:ahLst/>
              <a:cxnLst/>
              <a:rect b="b" l="0" r="r" t="0"/>
              <a:pathLst>
                <a:path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7404;p88">
              <a:extLst>
                <a:ext uri="{E20FAF9C-3D02-4204-B52E-1D6FB77622A4}">
                  <a16:creationId xmlns:a16="http://schemas.microsoft.com/office/drawing/2010/main" id="{9B8DA754-4801-4E18-9D9F-429CA296BF89}"/>
                </a:ext>
              </a:extLst>
            </p:cNvPr>
            <p:cNvSpPr/>
            <p:nvPr/>
          </p:nvSpPr>
          <p:spPr>
            <a:xfrm rot="0">
              <a:off x="-49764976" y="3998350"/>
              <a:ext cx="141775" cy="115800"/>
            </a:xfrm>
            <a:custGeom>
              <a:avLst/>
              <a:gdLst/>
              <a:ahLst/>
              <a:cxnLst/>
              <a:rect b="b" l="0" r="r" t="0"/>
              <a:pathLst>
                <a:path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" name="Google Shape;7405;p88">
              <a:extLst>
                <a:ext uri="{6EE9D75B-0F66-4B6E-AB84-A3342F268242}">
                  <a16:creationId xmlns:a16="http://schemas.microsoft.com/office/drawing/2010/main" id="{8952AC7F-0F17-447A-80BB-C39396E6074B}"/>
                </a:ext>
              </a:extLst>
            </p:cNvPr>
            <p:cNvSpPr/>
            <p:nvPr/>
          </p:nvSpPr>
          <p:spPr>
            <a:xfrm rot="0">
              <a:off x="-49627152" y="3995999"/>
              <a:ext cx="163849" cy="148100"/>
            </a:xfrm>
            <a:custGeom>
              <a:avLst/>
              <a:gdLst/>
              <a:ahLst/>
              <a:cxnLst/>
              <a:rect b="b" l="0" r="r" t="0"/>
              <a:pathLst>
                <a:path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7406;p88">
              <a:extLst>
                <a:ext uri="{8201A292-8EA6-4B38-BF5F-AD04312D8FF9}">
                  <a16:creationId xmlns:a16="http://schemas.microsoft.com/office/drawing/2010/main" id="{8876D958-E6AC-4E81-B35B-DE6E39EF7D87}"/>
                </a:ext>
              </a:extLst>
            </p:cNvPr>
            <p:cNvSpPr/>
            <p:nvPr/>
          </p:nvSpPr>
          <p:spPr>
            <a:xfrm rot="0">
              <a:off x="-49766556" y="4061374"/>
              <a:ext cx="230000" cy="159124"/>
            </a:xfrm>
            <a:custGeom>
              <a:avLst/>
              <a:gdLst/>
              <a:ahLst/>
              <a:cxnLst/>
              <a:rect b="b" l="0" r="r" t="0"/>
              <a:pathLst>
                <a:path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4" name="Google Shape;7407;p88">
            <a:extLst>
              <a:ext uri="{00E2DACA-61D1-4F6B-84B8-59F7A636EF96}">
                <a16:creationId xmlns:a16="http://schemas.microsoft.com/office/drawing/2010/main" id="{1EA117FB-CB8F-4D84-8E1D-7BAE0058ACF5}"/>
              </a:ext>
            </a:extLst>
          </p:cNvPr>
          <p:cNvGrpSpPr/>
          <p:nvPr/>
        </p:nvGrpSpPr>
        <p:grpSpPr>
          <a:xfrm rot="0">
            <a:off x="3939571" y="1559758"/>
            <a:ext cx="357123" cy="354341"/>
            <a:chOff x="-47892800" y="3200500"/>
            <a:chExt cx="301675" cy="299324"/>
          </a:xfrm>
        </p:grpSpPr>
        <p:sp>
          <p:nvSpPr>
            <p:cNvPr id="145" name="Google Shape;7408;p88">
              <a:extLst>
                <a:ext uri="{7D3982AF-A16A-4214-8702-207CD23D3576}">
                  <a16:creationId xmlns:a16="http://schemas.microsoft.com/office/drawing/2010/main" id="{60543E0D-65D4-405F-8FDB-218EF9544C53}"/>
                </a:ext>
              </a:extLst>
            </p:cNvPr>
            <p:cNvSpPr/>
            <p:nvPr/>
          </p:nvSpPr>
          <p:spPr>
            <a:xfrm rot="0">
              <a:off x="-47892800" y="3200500"/>
              <a:ext cx="301675" cy="177225"/>
            </a:xfrm>
            <a:custGeom>
              <a:avLst/>
              <a:gdLst/>
              <a:ahLst/>
              <a:cxnLst/>
              <a:rect b="b" l="0" r="r" t="0"/>
              <a:pathLst>
                <a:path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6" name="Google Shape;7409;p88">
              <a:extLst>
                <a:ext uri="{52082EAB-671A-4CB2-8377-F0AF8912A933}">
                  <a16:creationId xmlns:a16="http://schemas.microsoft.com/office/drawing/2010/main" id="{98EA9F7B-CFAC-40CA-A56D-7A8DCE2954E8}"/>
                </a:ext>
              </a:extLst>
            </p:cNvPr>
            <p:cNvSpPr/>
            <p:nvPr/>
          </p:nvSpPr>
          <p:spPr>
            <a:xfrm rot="0">
              <a:off x="-47751824" y="3306025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7" name="Google Shape;7410;p88">
              <a:extLst>
                <a:ext uri="{77887B0D-DAD2-43A0-8356-3C389CBEB24B}">
                  <a16:creationId xmlns:a16="http://schemas.microsoft.com/office/drawing/2010/main" id="{87D2AA8C-F2A5-4FEC-B028-C34530AF27CC}"/>
                </a:ext>
              </a:extLst>
            </p:cNvPr>
            <p:cNvSpPr/>
            <p:nvPr/>
          </p:nvSpPr>
          <p:spPr>
            <a:xfrm rot="0">
              <a:off x="-47786480" y="3395050"/>
              <a:ext cx="87449" cy="17349"/>
            </a:xfrm>
            <a:custGeom>
              <a:avLst/>
              <a:gdLst/>
              <a:ahLst/>
              <a:cxnLst/>
              <a:rect b="b" l="0" r="r" t="0"/>
              <a:pathLst>
                <a:path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" name="Google Shape;7411;p88">
              <a:extLst>
                <a:ext uri="{A06E01E5-B0BE-4047-BEED-8AB25FD252ED}">
                  <a16:creationId xmlns:a16="http://schemas.microsoft.com/office/drawing/2010/main" id="{D51843E5-C72F-4CBE-963D-8E4CEBD8571B}"/>
                </a:ext>
              </a:extLst>
            </p:cNvPr>
            <p:cNvSpPr/>
            <p:nvPr/>
          </p:nvSpPr>
          <p:spPr>
            <a:xfrm rot="0">
              <a:off x="-47692752" y="3271375"/>
              <a:ext cx="101624" cy="140225"/>
            </a:xfrm>
            <a:custGeom>
              <a:avLst/>
              <a:gdLst/>
              <a:ahLst/>
              <a:cxnLst/>
              <a:rect b="b" l="0" r="r" t="0"/>
              <a:pathLst>
                <a:path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7412;p88">
              <a:extLst>
                <a:ext uri="{E503B61E-F191-473A-97C2-25F04A78CB80}">
                  <a16:creationId xmlns:a16="http://schemas.microsoft.com/office/drawing/2010/main" id="{D3AA2119-26E4-427A-808E-4BC8E09F9A97}"/>
                </a:ext>
              </a:extLst>
            </p:cNvPr>
            <p:cNvSpPr/>
            <p:nvPr/>
          </p:nvSpPr>
          <p:spPr>
            <a:xfrm rot="0">
              <a:off x="-47891228" y="3272950"/>
              <a:ext cx="100050" cy="140225"/>
            </a:xfrm>
            <a:custGeom>
              <a:avLst/>
              <a:gdLst/>
              <a:ahLst/>
              <a:cxnLst/>
              <a:rect b="b" l="0" r="r" t="0"/>
              <a:pathLst>
                <a:path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7413;p88">
              <a:extLst>
                <a:ext uri="{DA0C8A5D-A0AB-4A86-A531-A99377474338}">
                  <a16:creationId xmlns:a16="http://schemas.microsoft.com/office/drawing/2010/main" id="{AF1DEFF3-C00E-47C9-B1CA-491E4AEB0639}"/>
                </a:ext>
              </a:extLst>
            </p:cNvPr>
            <p:cNvSpPr/>
            <p:nvPr/>
          </p:nvSpPr>
          <p:spPr>
            <a:xfrm rot="0">
              <a:off x="-47892800" y="3428900"/>
              <a:ext cx="300100" cy="70925"/>
            </a:xfrm>
            <a:custGeom>
              <a:avLst/>
              <a:gdLst/>
              <a:ahLst/>
              <a:cxnLst/>
              <a:rect b="b" l="0" r="r" t="0"/>
              <a:pathLst>
                <a:path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1" name="Google Shape;7414;p88">
            <a:extLst>
              <a:ext uri="{D1831815-3684-4B06-85D0-B690692EDDC2}">
                <a16:creationId xmlns:a16="http://schemas.microsoft.com/office/drawing/2010/main" id="{E0AD6A4D-BB48-49A5-B545-CCD4AF59228D}"/>
              </a:ext>
            </a:extLst>
          </p:cNvPr>
          <p:cNvGrpSpPr/>
          <p:nvPr/>
        </p:nvGrpSpPr>
        <p:grpSpPr>
          <a:xfrm rot="0">
            <a:off x="4003437" y="1996107"/>
            <a:ext cx="229391" cy="355258"/>
            <a:chOff x="-47839248" y="3569100"/>
            <a:chExt cx="193775" cy="300100"/>
          </a:xfrm>
        </p:grpSpPr>
        <p:sp>
          <p:nvSpPr>
            <p:cNvPr id="152" name="Google Shape;7415;p88">
              <a:extLst>
                <a:ext uri="{2068EBF8-EB94-473B-8795-6505F38B37D2}">
                  <a16:creationId xmlns:a16="http://schemas.microsoft.com/office/drawing/2010/main" id="{A7395727-39DD-4015-823E-BDE54FDB46DA}"/>
                </a:ext>
              </a:extLst>
            </p:cNvPr>
            <p:cNvSpPr/>
            <p:nvPr/>
          </p:nvSpPr>
          <p:spPr>
            <a:xfrm rot="0">
              <a:off x="-47786480" y="3657325"/>
              <a:ext cx="51225" cy="51200"/>
            </a:xfrm>
            <a:custGeom>
              <a:avLst/>
              <a:gdLst/>
              <a:ahLst/>
              <a:cxnLst/>
              <a:rect b="b" l="0" r="r" t="0"/>
              <a:pathLst>
                <a:path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3" name="Google Shape;7416;p88">
              <a:extLst>
                <a:ext uri="{6E635107-9888-4138-953F-2C2848B63175}">
                  <a16:creationId xmlns:a16="http://schemas.microsoft.com/office/drawing/2010/main" id="{0A70BE40-1C94-48E7-B312-9ACC8346F688}"/>
                </a:ext>
              </a:extLst>
            </p:cNvPr>
            <p:cNvSpPr/>
            <p:nvPr/>
          </p:nvSpPr>
          <p:spPr>
            <a:xfrm rot="0">
              <a:off x="-47751020" y="3692750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7417;p88">
              <a:extLst>
                <a:ext uri="{33C4E7CA-FE5F-48C5-A033-FAA9AE7DAB1B}">
                  <a16:creationId xmlns:a16="http://schemas.microsoft.com/office/drawing/2010/main" id="{550934A3-7E9D-40C3-9590-35C5BD9737F6}"/>
                </a:ext>
              </a:extLst>
            </p:cNvPr>
            <p:cNvSpPr/>
            <p:nvPr/>
          </p:nvSpPr>
          <p:spPr>
            <a:xfrm rot="0">
              <a:off x="-47838448" y="3569100"/>
              <a:ext cx="192975" cy="35475"/>
            </a:xfrm>
            <a:custGeom>
              <a:avLst/>
              <a:gdLst/>
              <a:ahLst/>
              <a:cxnLst/>
              <a:rect b="b" l="0" r="r" t="0"/>
              <a:pathLst>
                <a:path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5" name="Google Shape;7418;p88">
              <a:extLst>
                <a:ext uri="{EC9E1125-0571-46ED-A031-0BC4C2D75140}">
                  <a16:creationId xmlns:a16="http://schemas.microsoft.com/office/drawing/2010/main" id="{BBBE48C7-977E-4C0A-A505-F218E7F2A097}"/>
                </a:ext>
              </a:extLst>
            </p:cNvPr>
            <p:cNvSpPr/>
            <p:nvPr/>
          </p:nvSpPr>
          <p:spPr>
            <a:xfrm rot="0">
              <a:off x="-47751020" y="3691975"/>
              <a:ext cx="53575" cy="53575"/>
            </a:xfrm>
            <a:custGeom>
              <a:avLst/>
              <a:gdLst/>
              <a:ahLst/>
              <a:cxnLst/>
              <a:rect b="b" l="0" r="r" t="0"/>
              <a:pathLst>
                <a:path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6" name="Google Shape;7419;p88">
              <a:extLst>
                <a:ext uri="{5784E5DA-990E-4FFA-ADDD-D4BB79CF3893}">
                  <a16:creationId xmlns:a16="http://schemas.microsoft.com/office/drawing/2010/main" id="{705E00CB-4B20-4BF4-800D-66E391F27B37}"/>
                </a:ext>
              </a:extLst>
            </p:cNvPr>
            <p:cNvSpPr/>
            <p:nvPr/>
          </p:nvSpPr>
          <p:spPr>
            <a:xfrm rot="0">
              <a:off x="-47839248" y="3621875"/>
              <a:ext cx="193000" cy="159124"/>
            </a:xfrm>
            <a:custGeom>
              <a:avLst/>
              <a:gdLst/>
              <a:ahLst/>
              <a:cxnLst/>
              <a:rect b="b" l="0" r="r" t="0"/>
              <a:pathLst>
                <a:path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7420;p88">
              <a:extLst>
                <a:ext uri="{D245F17F-D0D4-4F8B-A959-CC604AB56EDA}">
                  <a16:creationId xmlns:a16="http://schemas.microsoft.com/office/drawing/2010/main" id="{22AA647C-3F03-4D6D-81F8-DBDF3BAAFD38}"/>
                </a:ext>
              </a:extLst>
            </p:cNvPr>
            <p:cNvSpPr/>
            <p:nvPr/>
          </p:nvSpPr>
          <p:spPr>
            <a:xfrm rot="0">
              <a:off x="-47839248" y="3799075"/>
              <a:ext cx="193000" cy="70125"/>
            </a:xfrm>
            <a:custGeom>
              <a:avLst/>
              <a:gdLst/>
              <a:ahLst/>
              <a:cxnLst/>
              <a:rect b="b" l="0" r="r" t="0"/>
              <a:pathLst>
                <a:path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8" name="Google Shape;7421;p88">
            <a:extLst>
              <a:ext uri="{357A2961-AF39-48B6-B57C-93D538AF9567}">
                <a16:creationId xmlns:a16="http://schemas.microsoft.com/office/drawing/2010/main" id="{94A95FC9-6B14-45C8-9B75-4074FB84702F}"/>
              </a:ext>
            </a:extLst>
          </p:cNvPr>
          <p:cNvGrpSpPr/>
          <p:nvPr/>
        </p:nvGrpSpPr>
        <p:grpSpPr>
          <a:xfrm rot="0">
            <a:off x="3940502" y="2432456"/>
            <a:ext cx="355258" cy="356205"/>
            <a:chOff x="-47892800" y="3937700"/>
            <a:chExt cx="300100" cy="300900"/>
          </a:xfrm>
        </p:grpSpPr>
        <p:sp>
          <p:nvSpPr>
            <p:cNvPr id="159" name="Google Shape;7422;p88">
              <a:extLst>
                <a:ext uri="{529D97D6-E7CA-4447-9087-7B8131A3546D}">
                  <a16:creationId xmlns:a16="http://schemas.microsoft.com/office/drawing/2010/main" id="{F6A2DDF7-AB91-42FA-BE6E-FC8D5D3D645C}"/>
                </a:ext>
              </a:extLst>
            </p:cNvPr>
            <p:cNvSpPr/>
            <p:nvPr/>
          </p:nvSpPr>
          <p:spPr>
            <a:xfrm rot="0">
              <a:off x="-47858148" y="3937700"/>
              <a:ext cx="70900" cy="44150"/>
            </a:xfrm>
            <a:custGeom>
              <a:avLst/>
              <a:gdLst/>
              <a:ahLst/>
              <a:cxnLst/>
              <a:rect b="b" l="0" r="r" t="0"/>
              <a:pathLst>
                <a:path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7423;p88">
              <a:extLst>
                <a:ext uri="{F37A056F-48DC-45EB-92DC-5D08003F48DE}">
                  <a16:creationId xmlns:a16="http://schemas.microsoft.com/office/drawing/2010/main" id="{A2E9E806-F425-48E7-AB74-CC695E8C834E}"/>
                </a:ext>
              </a:extLst>
            </p:cNvPr>
            <p:cNvSpPr/>
            <p:nvPr/>
          </p:nvSpPr>
          <p:spPr>
            <a:xfrm rot="0">
              <a:off x="-47892800" y="3991275"/>
              <a:ext cx="141000" cy="105550"/>
            </a:xfrm>
            <a:custGeom>
              <a:avLst/>
              <a:gdLst/>
              <a:ahLst/>
              <a:cxnLst/>
              <a:rect b="b" l="0" r="r" t="0"/>
              <a:pathLst>
                <a:path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7424;p88">
              <a:extLst>
                <a:ext uri="{51DE0102-C15D-4D06-99C2-69DD63CB0D94}">
                  <a16:creationId xmlns:a16="http://schemas.microsoft.com/office/drawing/2010/main" id="{DDF4705C-FCD9-467F-B0E3-E486AE22B0E0}"/>
                </a:ext>
              </a:extLst>
            </p:cNvPr>
            <p:cNvSpPr/>
            <p:nvPr/>
          </p:nvSpPr>
          <p:spPr>
            <a:xfrm rot="0">
              <a:off x="-47773872" y="3956600"/>
              <a:ext cx="119750" cy="89025"/>
            </a:xfrm>
            <a:custGeom>
              <a:avLst/>
              <a:gdLst/>
              <a:ahLst/>
              <a:cxnLst/>
              <a:rect b="b" l="0" r="r" t="0"/>
              <a:pathLst>
                <a:path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7425;p88">
              <a:extLst>
                <a:ext uri="{DCA0FB6C-F2D5-43D4-8B78-941C2B39786C}">
                  <a16:creationId xmlns:a16="http://schemas.microsoft.com/office/drawing/2010/main" id="{2E8149CC-811A-45A6-9454-79D7E07157DB}"/>
                </a:ext>
              </a:extLst>
            </p:cNvPr>
            <p:cNvSpPr/>
            <p:nvPr/>
          </p:nvSpPr>
          <p:spPr>
            <a:xfrm rot="0">
              <a:off x="-47699052" y="4043250"/>
              <a:ext cx="71700" cy="70900"/>
            </a:xfrm>
            <a:custGeom>
              <a:avLst/>
              <a:gdLst/>
              <a:ahLst/>
              <a:cxnLst/>
              <a:rect b="b" l="0" r="r" t="0"/>
              <a:pathLst>
                <a:path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7426;p88">
              <a:extLst>
                <a:ext uri="{B6FBD714-9CF1-49A9-93AA-A14C84CA71E6}">
                  <a16:creationId xmlns:a16="http://schemas.microsoft.com/office/drawing/2010/main" id="{3617542E-3DDF-4D2F-9FF1-200043E32B73}"/>
                </a:ext>
              </a:extLst>
            </p:cNvPr>
            <p:cNvSpPr/>
            <p:nvPr/>
          </p:nvSpPr>
          <p:spPr>
            <a:xfrm rot="0">
              <a:off x="-47770720" y="4124375"/>
              <a:ext cx="178025" cy="114225"/>
            </a:xfrm>
            <a:custGeom>
              <a:avLst/>
              <a:gdLst/>
              <a:ahLst/>
              <a:cxnLst/>
              <a:rect b="b" l="0" r="r" t="0"/>
              <a:pathLst>
                <a:path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7427;p88">
              <a:extLst>
                <a:ext uri="{9715D3CE-03EE-4F70-83BC-8239A6226AC3}">
                  <a16:creationId xmlns:a16="http://schemas.microsoft.com/office/drawing/2010/main" id="{CC1C7C4D-27D9-42C7-9E0B-E094E95F73BD}"/>
                </a:ext>
              </a:extLst>
            </p:cNvPr>
            <p:cNvSpPr/>
            <p:nvPr/>
          </p:nvSpPr>
          <p:spPr>
            <a:xfrm rot="0">
              <a:off x="-47830576" y="4132250"/>
              <a:ext cx="17349" cy="44125"/>
            </a:xfrm>
            <a:custGeom>
              <a:avLst/>
              <a:gdLst/>
              <a:ahLst/>
              <a:cxnLst/>
              <a:rect b="b" l="0" r="r" t="0"/>
              <a:pathLst>
                <a:path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5" name="Google Shape;7428;p88">
              <a:extLst>
                <a:ext uri="{605CDFF6-ED9D-416F-9CBD-A72D84914F4D}">
                  <a16:creationId xmlns:a16="http://schemas.microsoft.com/office/drawing/2010/main" id="{88131BB1-2FD1-4F65-83B6-7D313FECCCD4}"/>
                </a:ext>
              </a:extLst>
            </p:cNvPr>
            <p:cNvSpPr/>
            <p:nvPr/>
          </p:nvSpPr>
          <p:spPr>
            <a:xfrm rot="0">
              <a:off x="-47785680" y="4112375"/>
              <a:ext cx="37824" cy="36250"/>
            </a:xfrm>
            <a:custGeom>
              <a:avLst/>
              <a:gdLst/>
              <a:ahLst/>
              <a:cxnLst/>
              <a:rect b="b" l="0" r="r" t="0"/>
              <a:pathLst>
                <a:path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6" name="Google Shape;7429;p88">
              <a:extLst>
                <a:ext uri="{A50260A8-816A-4C38-84E2-50ED5FF33759}">
                  <a16:creationId xmlns:a16="http://schemas.microsoft.com/office/drawing/2010/main" id="{D4FD272A-89D3-41DB-8792-4A1A8E41370E}"/>
                </a:ext>
              </a:extLst>
            </p:cNvPr>
            <p:cNvSpPr/>
            <p:nvPr/>
          </p:nvSpPr>
          <p:spPr>
            <a:xfrm rot="0">
              <a:off x="-47892800" y="4112750"/>
              <a:ext cx="37824" cy="36250"/>
            </a:xfrm>
            <a:custGeom>
              <a:avLst/>
              <a:gdLst/>
              <a:ahLst/>
              <a:cxnLst/>
              <a:rect b="b" l="0" r="r" t="0"/>
              <a:pathLst>
                <a:path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7" name="Google Shape;7430;p88">
            <a:extLst>
              <a:ext uri="{15AC084B-84E6-4C43-A0C2-516AEB0887FB}">
                <a16:creationId xmlns:a16="http://schemas.microsoft.com/office/drawing/2010/main" id="{90B0F837-EEEF-4704-B08C-0C36F5B89534}"/>
              </a:ext>
            </a:extLst>
          </p:cNvPr>
          <p:cNvGrpSpPr/>
          <p:nvPr/>
        </p:nvGrpSpPr>
        <p:grpSpPr>
          <a:xfrm rot="0">
            <a:off x="2645797" y="2926170"/>
            <a:ext cx="355258" cy="311458"/>
            <a:chOff x="-46042676" y="3218600"/>
            <a:chExt cx="300100" cy="263100"/>
          </a:xfrm>
        </p:grpSpPr>
        <p:sp>
          <p:nvSpPr>
            <p:cNvPr id="168" name="Google Shape;7431;p88">
              <a:extLst>
                <a:ext uri="{F01E456A-28B3-47EB-BD8B-7F7F932A21A9}">
                  <a16:creationId xmlns:a16="http://schemas.microsoft.com/office/drawing/2010/main" id="{1CD42F17-3CF3-48B3-8B2C-EFD2E29AF321}"/>
                </a:ext>
              </a:extLst>
            </p:cNvPr>
            <p:cNvSpPr/>
            <p:nvPr/>
          </p:nvSpPr>
          <p:spPr>
            <a:xfrm rot="0">
              <a:off x="-46042676" y="3302875"/>
              <a:ext cx="35475" cy="130000"/>
            </a:xfrm>
            <a:custGeom>
              <a:avLst/>
              <a:gdLst/>
              <a:ahLst/>
              <a:cxnLst/>
              <a:rect b="b" l="0" r="r" t="0"/>
              <a:pathLst>
                <a:path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9" name="Google Shape;7432;p88">
              <a:extLst>
                <a:ext uri="{ED11872E-E5A2-46B1-8B25-32EADA3C7A75}">
                  <a16:creationId xmlns:a16="http://schemas.microsoft.com/office/drawing/2010/main" id="{28CBA776-D916-49C9-A753-DA10AF0052A5}"/>
                </a:ext>
              </a:extLst>
            </p:cNvPr>
            <p:cNvSpPr/>
            <p:nvPr/>
          </p:nvSpPr>
          <p:spPr>
            <a:xfrm rot="0">
              <a:off x="-45919024" y="3341474"/>
              <a:ext cx="53600" cy="52800"/>
            </a:xfrm>
            <a:custGeom>
              <a:avLst/>
              <a:gdLst/>
              <a:ahLst/>
              <a:cxnLst/>
              <a:rect b="b" l="0" r="r" t="0"/>
              <a:pathLst>
                <a:path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0" name="Google Shape;7433;p88">
              <a:extLst>
                <a:ext uri="{A3B89302-DDFD-4BD1-A093-6BBAA248FE34}">
                  <a16:creationId xmlns:a16="http://schemas.microsoft.com/office/drawing/2010/main" id="{28C9220E-2C7A-48EC-9A3E-BA3A6E4D3CDE}"/>
                </a:ext>
              </a:extLst>
            </p:cNvPr>
            <p:cNvSpPr/>
            <p:nvPr/>
          </p:nvSpPr>
          <p:spPr>
            <a:xfrm rot="0">
              <a:off x="-45778028" y="3302875"/>
              <a:ext cx="35450" cy="130000"/>
            </a:xfrm>
            <a:custGeom>
              <a:avLst/>
              <a:gdLst/>
              <a:ahLst/>
              <a:cxnLst/>
              <a:rect b="b" l="0" r="r" t="0"/>
              <a:pathLst>
                <a:path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7434;p88">
              <a:extLst>
                <a:ext uri="{0D50F770-093E-4928-94A2-6970F7D9B6A1}">
                  <a16:creationId xmlns:a16="http://schemas.microsoft.com/office/drawing/2010/main" id="{BF01F7B7-13C5-43D1-801C-68256B5409C8}"/>
                </a:ext>
              </a:extLst>
            </p:cNvPr>
            <p:cNvSpPr/>
            <p:nvPr/>
          </p:nvSpPr>
          <p:spPr>
            <a:xfrm rot="0">
              <a:off x="-46042676" y="3235950"/>
              <a:ext cx="300100" cy="245750"/>
            </a:xfrm>
            <a:custGeom>
              <a:avLst/>
              <a:gdLst/>
              <a:ahLst/>
              <a:cxnLst/>
              <a:rect b="b" l="0" r="r" t="0"/>
              <a:pathLst>
                <a:path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7435;p88">
              <a:extLst>
                <a:ext uri="{4942B2DF-CB7A-4EFE-B5DB-4D5328A2D00C}">
                  <a16:creationId xmlns:a16="http://schemas.microsoft.com/office/drawing/2010/main" id="{8DB5ECC1-90AC-4356-AFB0-C6D1D61D1198}"/>
                </a:ext>
              </a:extLst>
            </p:cNvPr>
            <p:cNvSpPr/>
            <p:nvPr/>
          </p:nvSpPr>
          <p:spPr>
            <a:xfrm rot="0">
              <a:off x="-45952880" y="3306025"/>
              <a:ext cx="122100" cy="122125"/>
            </a:xfrm>
            <a:custGeom>
              <a:avLst/>
              <a:gdLst/>
              <a:ahLst/>
              <a:cxnLst/>
              <a:rect b="b" l="0" r="r" t="0"/>
              <a:pathLst>
                <a:path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3" name="Google Shape;7436;p88">
              <a:extLst>
                <a:ext uri="{A9FFE90E-8953-453A-978D-6B90CF1EEE6F}">
                  <a16:creationId xmlns:a16="http://schemas.microsoft.com/office/drawing/2010/main" id="{7D8940C9-6845-4BBA-A4AA-407C5E92DABD}"/>
                </a:ext>
              </a:extLst>
            </p:cNvPr>
            <p:cNvSpPr/>
            <p:nvPr/>
          </p:nvSpPr>
          <p:spPr>
            <a:xfrm rot="0">
              <a:off x="-45941076" y="3218600"/>
              <a:ext cx="98475" cy="17375"/>
            </a:xfrm>
            <a:custGeom>
              <a:avLst/>
              <a:gdLst/>
              <a:ahLst/>
              <a:cxnLst/>
              <a:rect b="b" l="0" r="r" t="0"/>
              <a:pathLst>
                <a:path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4" name="Google Shape;7437;p88">
            <a:extLst>
              <a:ext uri="{5953526A-E33E-4649-9952-DBB3167E9A31}">
                <a16:creationId xmlns:a16="http://schemas.microsoft.com/office/drawing/2010/main" id="{A27B25DC-F0F4-4DCA-9AF2-89F6E3203E80}"/>
              </a:ext>
            </a:extLst>
          </p:cNvPr>
          <p:cNvGrpSpPr/>
          <p:nvPr/>
        </p:nvGrpSpPr>
        <p:grpSpPr>
          <a:xfrm rot="0">
            <a:off x="2645797" y="3340619"/>
            <a:ext cx="355258" cy="323118"/>
            <a:chOff x="-46042676" y="3568700"/>
            <a:chExt cx="300100" cy="272950"/>
          </a:xfrm>
        </p:grpSpPr>
        <p:sp>
          <p:nvSpPr>
            <p:cNvPr id="175" name="Google Shape;7438;p88">
              <a:extLst>
                <a:ext uri="{63EDAABC-4BDD-43E2-A397-05B5449293F5}">
                  <a16:creationId xmlns:a16="http://schemas.microsoft.com/office/drawing/2010/main" id="{2E360460-59F0-4367-87F3-528495700279}"/>
                </a:ext>
              </a:extLst>
            </p:cNvPr>
            <p:cNvSpPr/>
            <p:nvPr/>
          </p:nvSpPr>
          <p:spPr>
            <a:xfrm rot="0">
              <a:off x="-46042676" y="3758124"/>
              <a:ext cx="115025" cy="83525"/>
            </a:xfrm>
            <a:custGeom>
              <a:avLst/>
              <a:gdLst/>
              <a:ahLst/>
              <a:cxnLst/>
              <a:rect b="b" l="0" r="r" t="0"/>
              <a:pathLst>
                <a:path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7439;p88">
              <a:extLst>
                <a:ext uri="{DB4A007F-3B54-4DB0-B8D0-1CB230920F24}">
                  <a16:creationId xmlns:a16="http://schemas.microsoft.com/office/drawing/2010/main" id="{10782C5D-F8BD-47BE-87E2-2D3BF5124787}"/>
                </a:ext>
              </a:extLst>
            </p:cNvPr>
            <p:cNvSpPr/>
            <p:nvPr/>
          </p:nvSpPr>
          <p:spPr>
            <a:xfrm rot="0">
              <a:off x="-45866244" y="3654175"/>
              <a:ext cx="37824" cy="37824"/>
            </a:xfrm>
            <a:custGeom>
              <a:avLst/>
              <a:gdLst/>
              <a:ahLst/>
              <a:cxnLst/>
              <a:rect b="b" l="0" r="r" t="0"/>
              <a:pathLst>
                <a:path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" name="Google Shape;7440;p88">
              <a:extLst>
                <a:ext uri="{C0C3087B-127C-48F5-8994-DFD08026915D}">
                  <a16:creationId xmlns:a16="http://schemas.microsoft.com/office/drawing/2010/main" id="{C78E92BC-A4B2-48C6-A0E7-3940E60AE945}"/>
                </a:ext>
              </a:extLst>
            </p:cNvPr>
            <p:cNvSpPr/>
            <p:nvPr/>
          </p:nvSpPr>
          <p:spPr>
            <a:xfrm rot="0">
              <a:off x="-45828448" y="3629750"/>
              <a:ext cx="25225" cy="25225"/>
            </a:xfrm>
            <a:custGeom>
              <a:avLst/>
              <a:gdLst/>
              <a:ahLst/>
              <a:cxnLst/>
              <a:rect b="b" l="0" r="r" t="0"/>
              <a:pathLst>
                <a:path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" name="Google Shape;7441;p88">
              <a:extLst>
                <a:ext uri="{BBFC4968-9C08-4C96-9EAC-0CB16071DAFE}">
                  <a16:creationId xmlns:a16="http://schemas.microsoft.com/office/drawing/2010/main" id="{5EF0BDED-B186-4E1D-B8B8-3C0EBFAC2D9B}"/>
                </a:ext>
              </a:extLst>
            </p:cNvPr>
            <p:cNvSpPr/>
            <p:nvPr/>
          </p:nvSpPr>
          <p:spPr>
            <a:xfrm rot="0">
              <a:off x="-45979676" y="3568700"/>
              <a:ext cx="237100" cy="237799"/>
            </a:xfrm>
            <a:custGeom>
              <a:avLst/>
              <a:gdLst/>
              <a:ahLst/>
              <a:cxnLst/>
              <a:rect b="b" l="0" r="r" t="0"/>
              <a:pathLst>
                <a:path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9" name="Google Shape;7442;p88">
            <a:extLst>
              <a:ext uri="{07D877A3-595A-48FD-86D7-F5BCBB27FCBE}">
                <a16:creationId xmlns:a16="http://schemas.microsoft.com/office/drawing/2010/main" id="{233302CB-D555-45C3-8BFC-B76E4480F60F}"/>
              </a:ext>
            </a:extLst>
          </p:cNvPr>
          <p:cNvGrpSpPr/>
          <p:nvPr/>
        </p:nvGrpSpPr>
        <p:grpSpPr>
          <a:xfrm rot="0">
            <a:off x="2687749" y="3777589"/>
            <a:ext cx="271357" cy="356057"/>
            <a:chOff x="-46007228" y="3937825"/>
            <a:chExt cx="229225" cy="300775"/>
          </a:xfrm>
        </p:grpSpPr>
        <p:sp>
          <p:nvSpPr>
            <p:cNvPr id="180" name="Google Shape;7443;p88">
              <a:extLst>
                <a:ext uri="{A9EE991E-AD3B-4A3A-A177-5AC60637CA18}">
                  <a16:creationId xmlns:a16="http://schemas.microsoft.com/office/drawing/2010/main" id="{B2888F6A-0F5D-4300-B70B-C3CCFE0542F8}"/>
                </a:ext>
              </a:extLst>
            </p:cNvPr>
            <p:cNvSpPr/>
            <p:nvPr/>
          </p:nvSpPr>
          <p:spPr>
            <a:xfrm rot="0">
              <a:off x="-45813472" y="3990475"/>
              <a:ext cx="35475" cy="17349"/>
            </a:xfrm>
            <a:custGeom>
              <a:avLst/>
              <a:gdLst/>
              <a:ahLst/>
              <a:cxnLst/>
              <a:rect b="b" l="0" r="r" t="0"/>
              <a:pathLst>
                <a:path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7444;p88">
              <a:extLst>
                <a:ext uri="{B4E8E1D0-7E67-49F1-81FC-9562EE079555}">
                  <a16:creationId xmlns:a16="http://schemas.microsoft.com/office/drawing/2010/main" id="{B825A7B9-04BF-4975-AB5B-E421AAC26936}"/>
                </a:ext>
              </a:extLst>
            </p:cNvPr>
            <p:cNvSpPr/>
            <p:nvPr/>
          </p:nvSpPr>
          <p:spPr>
            <a:xfrm rot="0">
              <a:off x="-46007228" y="3990475"/>
              <a:ext cx="35450" cy="17349"/>
            </a:xfrm>
            <a:custGeom>
              <a:avLst/>
              <a:gdLst/>
              <a:ahLst/>
              <a:cxnLst/>
              <a:rect b="b" l="0" r="r" t="0"/>
              <a:pathLst>
                <a:path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7445;p88">
              <a:extLst>
                <a:ext uri="{5502293F-1DAF-402C-9111-AB18E5C99069}">
                  <a16:creationId xmlns:a16="http://schemas.microsoft.com/office/drawing/2010/main" id="{AE243262-4889-4529-9725-A57BC69D2781}"/>
                </a:ext>
              </a:extLst>
            </p:cNvPr>
            <p:cNvSpPr/>
            <p:nvPr/>
          </p:nvSpPr>
          <p:spPr>
            <a:xfrm rot="0">
              <a:off x="-45826876" y="3937825"/>
              <a:ext cx="35475" cy="26750"/>
            </a:xfrm>
            <a:custGeom>
              <a:avLst/>
              <a:gdLst/>
              <a:ahLst/>
              <a:cxnLst/>
              <a:rect b="b" l="0" r="r" t="0"/>
              <a:pathLst>
                <a:path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3" name="Google Shape;7446;p88">
              <a:extLst>
                <a:ext uri="{614E42A0-63F9-4093-8BB4-1561967F70EA}">
                  <a16:creationId xmlns:a16="http://schemas.microsoft.com/office/drawing/2010/main" id="{FEA18500-695F-4A17-BC01-8E0239FBC3C1}"/>
                </a:ext>
              </a:extLst>
            </p:cNvPr>
            <p:cNvSpPr/>
            <p:nvPr/>
          </p:nvSpPr>
          <p:spPr>
            <a:xfrm rot="0">
              <a:off x="-45993852" y="4034625"/>
              <a:ext cx="35475" cy="25850"/>
            </a:xfrm>
            <a:custGeom>
              <a:avLst/>
              <a:gdLst/>
              <a:ahLst/>
              <a:cxnLst/>
              <a:rect b="b" l="0" r="r" t="0"/>
              <a:pathLst>
                <a:path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4" name="Google Shape;7447;p88">
              <a:extLst>
                <a:ext uri="{33386B8C-C358-4653-B184-0F51B3865A2D}">
                  <a16:creationId xmlns:a16="http://schemas.microsoft.com/office/drawing/2010/main" id="{02550E45-9641-420E-A083-EF8C7DCB08DE}"/>
                </a:ext>
              </a:extLst>
            </p:cNvPr>
            <p:cNvSpPr/>
            <p:nvPr/>
          </p:nvSpPr>
          <p:spPr>
            <a:xfrm rot="0">
              <a:off x="-45825300" y="4034625"/>
              <a:ext cx="34675" cy="25725"/>
            </a:xfrm>
            <a:custGeom>
              <a:avLst/>
              <a:gdLst/>
              <a:ahLst/>
              <a:cxnLst/>
              <a:rect b="b" l="0" r="r" t="0"/>
              <a:pathLst>
                <a:path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7448;p88">
              <a:extLst>
                <a:ext uri="{07860538-166F-4C53-BE9A-1B6A55FB097D}">
                  <a16:creationId xmlns:a16="http://schemas.microsoft.com/office/drawing/2010/main" id="{3497D98B-9475-4362-9200-6AABC81C379C}"/>
                </a:ext>
              </a:extLst>
            </p:cNvPr>
            <p:cNvSpPr/>
            <p:nvPr/>
          </p:nvSpPr>
          <p:spPr>
            <a:xfrm rot="0">
              <a:off x="-45992276" y="3938174"/>
              <a:ext cx="33899" cy="25525"/>
            </a:xfrm>
            <a:custGeom>
              <a:avLst/>
              <a:gdLst/>
              <a:ahLst/>
              <a:cxnLst/>
              <a:rect b="b" l="0" r="r" t="0"/>
              <a:pathLst>
                <a:path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7449;p88">
              <a:extLst>
                <a:ext uri="{C2898413-D25E-4371-97FF-0BD6A9744BC5}">
                  <a16:creationId xmlns:a16="http://schemas.microsoft.com/office/drawing/2010/main" id="{EB56D3B7-D7D7-4FAF-A464-57B318E4CCF3}"/>
                </a:ext>
              </a:extLst>
            </p:cNvPr>
            <p:cNvSpPr/>
            <p:nvPr/>
          </p:nvSpPr>
          <p:spPr>
            <a:xfrm rot="0">
              <a:off x="-45953676" y="4078700"/>
              <a:ext cx="122900" cy="35450"/>
            </a:xfrm>
            <a:custGeom>
              <a:avLst/>
              <a:gdLst/>
              <a:ahLst/>
              <a:cxnLst/>
              <a:rect b="b" l="0" r="r" t="0"/>
              <a:pathLst>
                <a:path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7450;p88">
              <a:extLst>
                <a:ext uri="{C2BC3183-F3ED-49A8-B52E-A716A606511A}">
                  <a16:creationId xmlns:a16="http://schemas.microsoft.com/office/drawing/2010/main" id="{D2F5D696-664D-4F9C-9FFB-672FF36D13EF}"/>
                </a:ext>
              </a:extLst>
            </p:cNvPr>
            <p:cNvSpPr/>
            <p:nvPr/>
          </p:nvSpPr>
          <p:spPr>
            <a:xfrm rot="0">
              <a:off x="-45956020" y="3938324"/>
              <a:ext cx="126024" cy="123074"/>
            </a:xfrm>
            <a:custGeom>
              <a:avLst/>
              <a:gdLst/>
              <a:ahLst/>
              <a:cxnLst/>
              <a:rect b="b" l="0" r="r" t="0"/>
              <a:pathLst>
                <a:path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8" name="Google Shape;7451;p88">
              <a:extLst>
                <a:ext uri="{ADCD0493-A517-49B5-ABB1-F298EB3E8D3A}">
                  <a16:creationId xmlns:a16="http://schemas.microsoft.com/office/drawing/2010/main" id="{FB41E246-DB9F-40D0-B5CD-DAA8A5BF632D}"/>
                </a:ext>
              </a:extLst>
            </p:cNvPr>
            <p:cNvSpPr/>
            <p:nvPr/>
          </p:nvSpPr>
          <p:spPr>
            <a:xfrm rot="0">
              <a:off x="-45927676" y="4132250"/>
              <a:ext cx="70125" cy="39400"/>
            </a:xfrm>
            <a:custGeom>
              <a:avLst/>
              <a:gdLst/>
              <a:ahLst/>
              <a:cxnLst/>
              <a:rect b="b" l="0" r="r" t="0"/>
              <a:pathLst>
                <a:path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9" name="Google Shape;7452;p88">
              <a:extLst>
                <a:ext uri="{DC6B3D76-388E-4CC4-B2CB-59FA3C56F271}">
                  <a16:creationId xmlns:a16="http://schemas.microsoft.com/office/drawing/2010/main" id="{26FE3AC6-8433-4634-96D3-D142BBDF61FA}"/>
                </a:ext>
              </a:extLst>
            </p:cNvPr>
            <p:cNvSpPr/>
            <p:nvPr/>
          </p:nvSpPr>
          <p:spPr>
            <a:xfrm rot="0">
              <a:off x="-45921376" y="4176949"/>
              <a:ext cx="59100" cy="61650"/>
            </a:xfrm>
            <a:custGeom>
              <a:avLst/>
              <a:gdLst/>
              <a:ahLst/>
              <a:cxnLst/>
              <a:rect b="b" l="0" r="r" t="0"/>
              <a:pathLst>
                <a:path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0" name="Google Shape;7453;p88">
            <a:extLst>
              <a:ext uri="{1AFCBBA9-C4FF-4DD3-8C44-0C707A042555}">
                <a16:creationId xmlns:a16="http://schemas.microsoft.com/office/drawing/2010/main" id="{14EC2C72-C231-4A81-97E2-CA81B2B99129}"/>
              </a:ext>
            </a:extLst>
          </p:cNvPr>
          <p:cNvGrpSpPr/>
          <p:nvPr/>
        </p:nvGrpSpPr>
        <p:grpSpPr>
          <a:xfrm rot="0">
            <a:off x="3993241" y="3767675"/>
            <a:ext cx="312375" cy="357595"/>
            <a:chOff x="-44895904" y="3929450"/>
            <a:chExt cx="263875" cy="302074"/>
          </a:xfrm>
        </p:grpSpPr>
        <p:sp>
          <p:nvSpPr>
            <p:cNvPr id="191" name="Google Shape;7454;p88">
              <a:extLst>
                <a:ext uri="{689C4907-E547-4D7D-88B6-57E96631252B}">
                  <a16:creationId xmlns:a16="http://schemas.microsoft.com/office/drawing/2010/main" id="{9C7AE9DA-168F-45D7-86C9-055AF43510B2}"/>
                </a:ext>
              </a:extLst>
            </p:cNvPr>
            <p:cNvSpPr/>
            <p:nvPr/>
          </p:nvSpPr>
          <p:spPr>
            <a:xfrm rot="0">
              <a:off x="-44813980" y="4100750"/>
              <a:ext cx="101624" cy="50425"/>
            </a:xfrm>
            <a:custGeom>
              <a:avLst/>
              <a:gdLst/>
              <a:ahLst/>
              <a:cxnLst/>
              <a:rect b="b" l="0" r="r" t="0"/>
              <a:pathLst>
                <a:path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2" name="Google Shape;7455;p88">
              <a:extLst>
                <a:ext uri="{F048BC4C-025D-4671-B725-EBD52248BCAE}">
                  <a16:creationId xmlns:a16="http://schemas.microsoft.com/office/drawing/2010/main" id="{18B0EC3E-A126-4083-B26E-16D3A8028357}"/>
                </a:ext>
              </a:extLst>
            </p:cNvPr>
            <p:cNvSpPr/>
            <p:nvPr/>
          </p:nvSpPr>
          <p:spPr>
            <a:xfrm rot="0">
              <a:off x="-44885648" y="3929450"/>
              <a:ext cx="244175" cy="87825"/>
            </a:xfrm>
            <a:custGeom>
              <a:avLst/>
              <a:gdLst/>
              <a:ahLst/>
              <a:cxnLst/>
              <a:rect b="b" l="0" r="r" t="0"/>
              <a:pathLst>
                <a:path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7456;p88">
              <a:extLst>
                <a:ext uri="{E8187D3C-5507-4A42-8574-79A3187BF579}">
                  <a16:creationId xmlns:a16="http://schemas.microsoft.com/office/drawing/2010/main" id="{A728C685-C654-4CA0-945B-C868985F8921}"/>
                </a:ext>
              </a:extLst>
            </p:cNvPr>
            <p:cNvSpPr/>
            <p:nvPr/>
          </p:nvSpPr>
          <p:spPr>
            <a:xfrm rot="0">
              <a:off x="-44825004" y="4006225"/>
              <a:ext cx="51999" cy="105575"/>
            </a:xfrm>
            <a:custGeom>
              <a:avLst/>
              <a:gdLst/>
              <a:ahLst/>
              <a:cxnLst/>
              <a:rect b="b" l="0" r="r" t="0"/>
              <a:pathLst>
                <a:path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7457;p88">
              <a:extLst>
                <a:ext uri="{31598222-F240-41E9-959E-9280D86B9FE0}">
                  <a16:creationId xmlns:a16="http://schemas.microsoft.com/office/drawing/2010/main" id="{047D9EC4-C4AC-4FAC-B0C2-E87AED3F2045}"/>
                </a:ext>
              </a:extLst>
            </p:cNvPr>
            <p:cNvSpPr/>
            <p:nvPr/>
          </p:nvSpPr>
          <p:spPr>
            <a:xfrm rot="0">
              <a:off x="-44754900" y="4005450"/>
              <a:ext cx="122875" cy="222925"/>
            </a:xfrm>
            <a:custGeom>
              <a:avLst/>
              <a:gdLst/>
              <a:ahLst/>
              <a:cxnLst/>
              <a:rect b="b" l="0" r="r" t="0"/>
              <a:pathLst>
                <a:path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7458;p88">
              <a:extLst>
                <a:ext uri="{C7F7934A-C1D3-41A3-A01A-4673FC0435FF}">
                  <a16:creationId xmlns:a16="http://schemas.microsoft.com/office/drawing/2010/main" id="{D9C69DDC-82A0-48E5-888F-C865D76F68E8}"/>
                </a:ext>
              </a:extLst>
            </p:cNvPr>
            <p:cNvSpPr/>
            <p:nvPr/>
          </p:nvSpPr>
          <p:spPr>
            <a:xfrm rot="0">
              <a:off x="-44754900" y="4006225"/>
              <a:ext cx="52775" cy="105575"/>
            </a:xfrm>
            <a:custGeom>
              <a:avLst/>
              <a:gdLst/>
              <a:ahLst/>
              <a:cxnLst/>
              <a:rect b="b" l="0" r="r" t="0"/>
              <a:pathLst>
                <a:path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7459;p88">
              <a:extLst>
                <a:ext uri="{2761451A-4E53-4E1A-A164-BA82ACF76445}">
                  <a16:creationId xmlns:a16="http://schemas.microsoft.com/office/drawing/2010/main" id="{011C027A-2E64-461D-B91E-467AA23BCB01}"/>
                </a:ext>
              </a:extLst>
            </p:cNvPr>
            <p:cNvSpPr/>
            <p:nvPr/>
          </p:nvSpPr>
          <p:spPr>
            <a:xfrm rot="0">
              <a:off x="-44895904" y="4006225"/>
              <a:ext cx="122900" cy="225300"/>
            </a:xfrm>
            <a:custGeom>
              <a:avLst/>
              <a:gdLst/>
              <a:ahLst/>
              <a:cxnLst/>
              <a:rect b="b" l="0" r="r" t="0"/>
              <a:pathLst>
                <a:path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7" name="Google Shape;7460;p88">
            <a:extLst>
              <a:ext uri="{20F21D14-479F-4299-ACBC-3C129E506653}">
                <a16:creationId xmlns:a16="http://schemas.microsoft.com/office/drawing/2010/main" id="{6C66DB92-9AA3-490B-8658-B75A714CBE4B}"/>
              </a:ext>
            </a:extLst>
          </p:cNvPr>
          <p:cNvGrpSpPr/>
          <p:nvPr/>
        </p:nvGrpSpPr>
        <p:grpSpPr>
          <a:xfrm rot="0">
            <a:off x="2167060" y="1550435"/>
            <a:ext cx="356205" cy="332884"/>
            <a:chOff x="-49397172" y="3192625"/>
            <a:chExt cx="300900" cy="281199"/>
          </a:xfrm>
        </p:grpSpPr>
        <p:sp>
          <p:nvSpPr>
            <p:cNvPr id="198" name="Google Shape;7461;p88">
              <a:extLst>
                <a:ext uri="{E60B9E36-A3EE-4C0C-A8F5-F4481389EA0E}">
                  <a16:creationId xmlns:a16="http://schemas.microsoft.com/office/drawing/2010/main" id="{ACE5B5CF-614F-42EF-8848-4B140F385AFD}"/>
                </a:ext>
              </a:extLst>
            </p:cNvPr>
            <p:cNvSpPr/>
            <p:nvPr/>
          </p:nvSpPr>
          <p:spPr>
            <a:xfrm rot="0">
              <a:off x="-49325500" y="3297975"/>
              <a:ext cx="64625" cy="58500"/>
            </a:xfrm>
            <a:custGeom>
              <a:avLst/>
              <a:gdLst/>
              <a:ahLst/>
              <a:cxnLst/>
              <a:rect b="b" l="0" r="r" t="0"/>
              <a:pathLst>
                <a:path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9" name="Google Shape;7462;p88">
              <a:extLst>
                <a:ext uri="{39E2E8BA-46CA-4888-AFBE-E541969ADC43}">
                  <a16:creationId xmlns:a16="http://schemas.microsoft.com/office/drawing/2010/main" id="{51A41446-D733-4B02-8D7C-90F590275F44}"/>
                </a:ext>
              </a:extLst>
            </p:cNvPr>
            <p:cNvSpPr/>
            <p:nvPr/>
          </p:nvSpPr>
          <p:spPr>
            <a:xfrm rot="0">
              <a:off x="-49345972" y="3192625"/>
              <a:ext cx="199300" cy="103975"/>
            </a:xfrm>
            <a:custGeom>
              <a:avLst/>
              <a:gdLst/>
              <a:ahLst/>
              <a:cxnLst/>
              <a:rect b="b" l="0" r="r" t="0"/>
              <a:pathLst>
                <a:path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0" name="Google Shape;7463;p88">
              <a:extLst>
                <a:ext uri="{56150822-C08B-434A-B7BB-BE5B9110C4A3}">
                  <a16:creationId xmlns:a16="http://schemas.microsoft.com/office/drawing/2010/main" id="{0599940E-2DA3-41D6-BB59-F115E775E5D1}"/>
                </a:ext>
              </a:extLst>
            </p:cNvPr>
            <p:cNvSpPr/>
            <p:nvPr/>
          </p:nvSpPr>
          <p:spPr>
            <a:xfrm rot="0">
              <a:off x="-49272724" y="3381650"/>
              <a:ext cx="52800" cy="53575"/>
            </a:xfrm>
            <a:custGeom>
              <a:avLst/>
              <a:gdLst/>
              <a:ahLst/>
              <a:cxnLst/>
              <a:rect b="b" l="0" r="r" t="0"/>
              <a:pathLst>
                <a:path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1" name="Google Shape;7464;p88">
              <a:extLst>
                <a:ext uri="{3FD02330-3030-40C6-99AA-B3B54AB456B4}">
                  <a16:creationId xmlns:a16="http://schemas.microsoft.com/office/drawing/2010/main" id="{4FD24772-18FA-4726-B551-4B476EBD3ECC}"/>
                </a:ext>
              </a:extLst>
            </p:cNvPr>
            <p:cNvSpPr/>
            <p:nvPr/>
          </p:nvSpPr>
          <p:spPr>
            <a:xfrm rot="0">
              <a:off x="-49231776" y="3298075"/>
              <a:ext cx="63050" cy="58400"/>
            </a:xfrm>
            <a:custGeom>
              <a:avLst/>
              <a:gdLst/>
              <a:ahLst/>
              <a:cxnLst/>
              <a:rect b="b" l="0" r="r" t="0"/>
              <a:pathLst>
                <a:path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2" name="Google Shape;7465;p88">
              <a:extLst>
                <a:ext uri="{396C61E4-625C-4E80-9822-C4C7E0BEC49B}">
                  <a16:creationId xmlns:a16="http://schemas.microsoft.com/office/drawing/2010/main" id="{34D83EA3-E968-4D0F-9E86-42881C2FD4E9}"/>
                </a:ext>
              </a:extLst>
            </p:cNvPr>
            <p:cNvSpPr/>
            <p:nvPr/>
          </p:nvSpPr>
          <p:spPr>
            <a:xfrm rot="0">
              <a:off x="-49271924" y="3317850"/>
              <a:ext cx="48850" cy="49850"/>
            </a:xfrm>
            <a:custGeom>
              <a:avLst/>
              <a:gdLst/>
              <a:ahLst/>
              <a:cxnLst/>
              <a:rect b="b" l="0" r="r" t="0"/>
              <a:pathLst>
                <a:path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3" name="Google Shape;7466;p88">
              <a:extLst>
                <a:ext uri="{5EB035DD-61EE-423E-9441-D88FBFA67F65}">
                  <a16:creationId xmlns:a16="http://schemas.microsoft.com/office/drawing/2010/main" id="{14B4C3F5-6378-4474-9137-042C3B8673B9}"/>
                </a:ext>
              </a:extLst>
            </p:cNvPr>
            <p:cNvSpPr/>
            <p:nvPr/>
          </p:nvSpPr>
          <p:spPr>
            <a:xfrm rot="0">
              <a:off x="-49245952" y="3291075"/>
              <a:ext cx="149675" cy="182750"/>
            </a:xfrm>
            <a:custGeom>
              <a:avLst/>
              <a:gdLst/>
              <a:ahLst/>
              <a:cxnLst/>
              <a:rect b="b" l="0" r="r" t="0"/>
              <a:pathLst>
                <a:path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4" name="Google Shape;7467;p88">
              <a:extLst>
                <a:ext uri="{886A9F2C-309E-4EB2-A9B2-9CF58DE9E521}">
                  <a16:creationId xmlns:a16="http://schemas.microsoft.com/office/drawing/2010/main" id="{0CA2CC30-C627-4D63-9B71-96B6EBF69005}"/>
                </a:ext>
              </a:extLst>
            </p:cNvPr>
            <p:cNvSpPr/>
            <p:nvPr/>
          </p:nvSpPr>
          <p:spPr>
            <a:xfrm rot="0">
              <a:off x="-49397172" y="3291075"/>
              <a:ext cx="149675" cy="182750"/>
            </a:xfrm>
            <a:custGeom>
              <a:avLst/>
              <a:gdLst/>
              <a:ahLst/>
              <a:cxnLst/>
              <a:rect b="b" l="0" r="r" t="0"/>
              <a:pathLst>
                <a:path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5" name="Google Shape;7468;p88">
            <a:extLst>
              <a:ext uri="{12DB2117-1E8F-4151-A5B1-7C538781D76F}">
                <a16:creationId xmlns:a16="http://schemas.microsoft.com/office/drawing/2010/main" id="{148EA00F-DBF1-4D6D-BB9C-8E86A7B2A0F3}"/>
              </a:ext>
            </a:extLst>
          </p:cNvPr>
          <p:cNvGrpSpPr/>
          <p:nvPr/>
        </p:nvGrpSpPr>
        <p:grpSpPr>
          <a:xfrm rot="0">
            <a:off x="2193163" y="1974651"/>
            <a:ext cx="304000" cy="356205"/>
            <a:chOff x="-49375904" y="3550975"/>
            <a:chExt cx="256799" cy="300900"/>
          </a:xfrm>
        </p:grpSpPr>
        <p:sp>
          <p:nvSpPr>
            <p:cNvPr id="206" name="Google Shape;7469;p88">
              <a:extLst>
                <a:ext uri="{91C8AAE7-E5F2-4CF0-ABF5-EE710D3F0819}">
                  <a16:creationId xmlns:a16="http://schemas.microsoft.com/office/drawing/2010/main" id="{EA11502D-EDE1-4A9D-8D24-511DD18E3675}"/>
                </a:ext>
              </a:extLst>
            </p:cNvPr>
            <p:cNvSpPr/>
            <p:nvPr/>
          </p:nvSpPr>
          <p:spPr>
            <a:xfrm rot="0">
              <a:off x="-49231776" y="3638425"/>
              <a:ext cx="59100" cy="59075"/>
            </a:xfrm>
            <a:custGeom>
              <a:avLst/>
              <a:gdLst/>
              <a:ahLst/>
              <a:cxnLst/>
              <a:rect b="b" l="0" r="r" t="0"/>
              <a:pathLst>
                <a:path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7" name="Google Shape;7470;p88">
              <a:extLst>
                <a:ext uri="{8466E9BB-DCA8-41BD-A494-73D09EE64958}">
                  <a16:creationId xmlns:a16="http://schemas.microsoft.com/office/drawing/2010/main" id="{CA4396EE-BBB9-4DDD-88F7-E52283D9A77F}"/>
                </a:ext>
              </a:extLst>
            </p:cNvPr>
            <p:cNvSpPr/>
            <p:nvPr/>
          </p:nvSpPr>
          <p:spPr>
            <a:xfrm rot="0">
              <a:off x="-49291620" y="3726625"/>
              <a:ext cx="87449" cy="123675"/>
            </a:xfrm>
            <a:custGeom>
              <a:avLst/>
              <a:gdLst/>
              <a:ahLst/>
              <a:cxnLst/>
              <a:rect b="b" l="0" r="r" t="0"/>
              <a:pathLst>
                <a:path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8" name="Google Shape;7471;p88">
              <a:extLst>
                <a:ext uri="{56D743EE-36CE-4461-B396-E4500BA1924A}">
                  <a16:creationId xmlns:a16="http://schemas.microsoft.com/office/drawing/2010/main" id="{67AE7107-793E-4D3E-8AAC-BF41D40271E4}"/>
                </a:ext>
              </a:extLst>
            </p:cNvPr>
            <p:cNvSpPr/>
            <p:nvPr/>
          </p:nvSpPr>
          <p:spPr>
            <a:xfrm rot="0">
              <a:off x="-49288480" y="3647075"/>
              <a:ext cx="81150" cy="61450"/>
            </a:xfrm>
            <a:custGeom>
              <a:avLst/>
              <a:gdLst/>
              <a:ahLst/>
              <a:cxnLst/>
              <a:rect b="b" l="0" r="r" t="0"/>
              <a:pathLst>
                <a:path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7472;p88">
              <a:extLst>
                <a:ext uri="{1F9B536E-740D-4E48-9530-6ED186F55C0E}">
                  <a16:creationId xmlns:a16="http://schemas.microsoft.com/office/drawing/2010/main" id="{D5C6EE9C-CD88-483B-9B83-C9FD26813057}"/>
                </a:ext>
              </a:extLst>
            </p:cNvPr>
            <p:cNvSpPr/>
            <p:nvPr/>
          </p:nvSpPr>
          <p:spPr>
            <a:xfrm rot="0">
              <a:off x="-49375904" y="3648650"/>
              <a:ext cx="59100" cy="59875"/>
            </a:xfrm>
            <a:custGeom>
              <a:avLst/>
              <a:gdLst/>
              <a:ahLst/>
              <a:cxnLst/>
              <a:rect b="b" l="0" r="r" t="0"/>
              <a:pathLst>
                <a:path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0" name="Google Shape;7473;p88">
              <a:extLst>
                <a:ext uri="{11DB8B94-C232-4BA7-990E-FA0004FEFDBC}">
                  <a16:creationId xmlns:a16="http://schemas.microsoft.com/office/drawing/2010/main" id="{63330B74-7BEC-42F8-B39E-9C43A5E87F3D}"/>
                </a:ext>
              </a:extLst>
            </p:cNvPr>
            <p:cNvSpPr/>
            <p:nvPr/>
          </p:nvSpPr>
          <p:spPr>
            <a:xfrm rot="0">
              <a:off x="-49229396" y="3726625"/>
              <a:ext cx="109500" cy="125250"/>
            </a:xfrm>
            <a:custGeom>
              <a:avLst/>
              <a:gdLst/>
              <a:ahLst/>
              <a:cxnLst/>
              <a:rect b="b" l="0" r="r" t="0"/>
              <a:pathLst>
                <a:path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1" name="Google Shape;7474;p88">
              <a:extLst>
                <a:ext uri="{7F15014B-4299-4A36-B630-BA680982608E}">
                  <a16:creationId xmlns:a16="http://schemas.microsoft.com/office/drawing/2010/main" id="{2694B575-C96C-4586-BC49-C74509145B5A}"/>
                </a:ext>
              </a:extLst>
            </p:cNvPr>
            <p:cNvSpPr/>
            <p:nvPr/>
          </p:nvSpPr>
          <p:spPr>
            <a:xfrm rot="0">
              <a:off x="-49179004" y="3648650"/>
              <a:ext cx="59899" cy="59875"/>
            </a:xfrm>
            <a:custGeom>
              <a:avLst/>
              <a:gdLst/>
              <a:ahLst/>
              <a:cxnLst/>
              <a:rect b="b" l="0" r="r" t="0"/>
              <a:pathLst>
                <a:path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2" name="Google Shape;7475;p88">
              <a:extLst>
                <a:ext uri="{BE32E061-77FD-40A5-AF78-271383FAAC55}">
                  <a16:creationId xmlns:a16="http://schemas.microsoft.com/office/drawing/2010/main" id="{1DC7DC3F-5F5B-40A0-AEA3-CDF20845B363}"/>
                </a:ext>
              </a:extLst>
            </p:cNvPr>
            <p:cNvSpPr/>
            <p:nvPr/>
          </p:nvSpPr>
          <p:spPr>
            <a:xfrm rot="0">
              <a:off x="-49323124" y="3638425"/>
              <a:ext cx="59100" cy="59075"/>
            </a:xfrm>
            <a:custGeom>
              <a:avLst/>
              <a:gdLst/>
              <a:ahLst/>
              <a:cxnLst/>
              <a:rect b="b" l="0" r="r" t="0"/>
              <a:pathLst>
                <a:path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7476;p88">
              <a:extLst>
                <a:ext uri="{47DD6216-ED68-4DA5-A038-E326EC83E97E}">
                  <a16:creationId xmlns:a16="http://schemas.microsoft.com/office/drawing/2010/main" id="{48199C0F-D19F-4641-97D2-0A0FAD83888D}"/>
                </a:ext>
              </a:extLst>
            </p:cNvPr>
            <p:cNvSpPr/>
            <p:nvPr/>
          </p:nvSpPr>
          <p:spPr>
            <a:xfrm rot="0">
              <a:off x="-49375100" y="3726625"/>
              <a:ext cx="108700" cy="125250"/>
            </a:xfrm>
            <a:custGeom>
              <a:avLst/>
              <a:gdLst/>
              <a:ahLst/>
              <a:cxnLst/>
              <a:rect b="b" l="0" r="r" t="0"/>
              <a:pathLst>
                <a:path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7477;p88">
              <a:extLst>
                <a:ext uri="{96185F9E-7AA7-492B-84CA-AAFA5E61E61E}">
                  <a16:creationId xmlns:a16="http://schemas.microsoft.com/office/drawing/2010/main" id="{8709BA55-369D-4C83-874A-741DD3A0D98A}"/>
                </a:ext>
              </a:extLst>
            </p:cNvPr>
            <p:cNvSpPr/>
            <p:nvPr/>
          </p:nvSpPr>
          <p:spPr>
            <a:xfrm rot="0">
              <a:off x="-49256976" y="3550975"/>
              <a:ext cx="17349" cy="53600"/>
            </a:xfrm>
            <a:custGeom>
              <a:avLst/>
              <a:gdLst/>
              <a:ahLst/>
              <a:cxnLst/>
              <a:rect b="b" l="0" r="r" t="0"/>
              <a:pathLst>
                <a:path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7478;p88">
              <a:extLst>
                <a:ext uri="{194C3644-471B-4234-8C9B-27EAFE945295}">
                  <a16:creationId xmlns:a16="http://schemas.microsoft.com/office/drawing/2010/main" id="{378560C6-4D47-4D44-980B-F412A2756556}"/>
                </a:ext>
              </a:extLst>
            </p:cNvPr>
            <p:cNvSpPr/>
            <p:nvPr/>
          </p:nvSpPr>
          <p:spPr>
            <a:xfrm rot="0">
              <a:off x="-49323124" y="3575850"/>
              <a:ext cx="43350" cy="32650"/>
            </a:xfrm>
            <a:custGeom>
              <a:avLst/>
              <a:gdLst/>
              <a:ahLst/>
              <a:cxnLst/>
              <a:rect b="b" l="0" r="r" t="0"/>
              <a:pathLst>
                <a:path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7479;p88">
              <a:extLst>
                <a:ext uri="{21D0789F-610E-4B9B-8DC2-97D21B81AA15}">
                  <a16:creationId xmlns:a16="http://schemas.microsoft.com/office/drawing/2010/main" id="{CEBADBA4-D1E2-4079-9B00-B4D4E496E5A2}"/>
                </a:ext>
              </a:extLst>
            </p:cNvPr>
            <p:cNvSpPr/>
            <p:nvPr/>
          </p:nvSpPr>
          <p:spPr>
            <a:xfrm rot="0">
              <a:off x="-49217580" y="3575524"/>
              <a:ext cx="44900" cy="32975"/>
            </a:xfrm>
            <a:custGeom>
              <a:avLst/>
              <a:gdLst/>
              <a:ahLst/>
              <a:cxnLst/>
              <a:rect b="b" l="0" r="r" t="0"/>
              <a:pathLst>
                <a:path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7" name="Google Shape;7480;p88">
            <a:extLst>
              <a:ext uri="{F16D6878-45A7-4882-92C1-F1A8697F18A6}">
                <a16:creationId xmlns:a16="http://schemas.microsoft.com/office/drawing/2010/main" id="{6701E693-A1E7-4D48-97CB-0FA457F64B68}"/>
              </a:ext>
            </a:extLst>
          </p:cNvPr>
          <p:cNvGrpSpPr/>
          <p:nvPr/>
        </p:nvGrpSpPr>
        <p:grpSpPr>
          <a:xfrm rot="0">
            <a:off x="2188516" y="2411946"/>
            <a:ext cx="313293" cy="356205"/>
            <a:chOff x="-49378252" y="3920374"/>
            <a:chExt cx="264649" cy="300900"/>
          </a:xfrm>
        </p:grpSpPr>
        <p:sp>
          <p:nvSpPr>
            <p:cNvPr id="218" name="Google Shape;7481;p88">
              <a:extLst>
                <a:ext uri="{D8B53B81-D6CE-414D-8D6A-AF1FFE578836}">
                  <a16:creationId xmlns:a16="http://schemas.microsoft.com/office/drawing/2010/main" id="{91336992-5879-4794-8709-2116C4CCCD30}"/>
                </a:ext>
              </a:extLst>
            </p:cNvPr>
            <p:cNvSpPr/>
            <p:nvPr/>
          </p:nvSpPr>
          <p:spPr>
            <a:xfrm rot="0">
              <a:off x="-49272724" y="4185024"/>
              <a:ext cx="70925" cy="35475"/>
            </a:xfrm>
            <a:custGeom>
              <a:avLst/>
              <a:gdLst/>
              <a:ahLst/>
              <a:cxnLst/>
              <a:rect b="b" l="0" r="r" t="0"/>
              <a:pathLst>
                <a:path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7482;p88">
              <a:extLst>
                <a:ext uri="{E29E4757-DF0E-4657-957A-35C4434A3C79}">
                  <a16:creationId xmlns:a16="http://schemas.microsoft.com/office/drawing/2010/main" id="{3816E2AA-ED1B-4A9C-A18F-49CE8E323EC8}"/>
                </a:ext>
              </a:extLst>
            </p:cNvPr>
            <p:cNvSpPr/>
            <p:nvPr/>
          </p:nvSpPr>
          <p:spPr>
            <a:xfrm rot="0">
              <a:off x="-49378252" y="3920374"/>
              <a:ext cx="87425" cy="300900"/>
            </a:xfrm>
            <a:custGeom>
              <a:avLst/>
              <a:gdLst/>
              <a:ahLst/>
              <a:cxnLst/>
              <a:rect b="b" l="0" r="r" t="0"/>
              <a:pathLst>
                <a:path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0" name="Google Shape;7483;p88">
              <a:extLst>
                <a:ext uri="{F101424C-1217-4752-BBE1-140146AD7676}">
                  <a16:creationId xmlns:a16="http://schemas.microsoft.com/office/drawing/2010/main" id="{0CC237CB-9367-4FFD-AADA-823AFDE3BD6D}"/>
                </a:ext>
              </a:extLst>
            </p:cNvPr>
            <p:cNvSpPr/>
            <p:nvPr/>
          </p:nvSpPr>
          <p:spPr>
            <a:xfrm rot="0">
              <a:off x="-49185300" y="3920374"/>
              <a:ext cx="71700" cy="87449"/>
            </a:xfrm>
            <a:custGeom>
              <a:avLst/>
              <a:gdLst/>
              <a:ahLst/>
              <a:cxnLst/>
              <a:rect b="b" l="0" r="r" t="0"/>
              <a:pathLst>
                <a:path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1" name="Google Shape;7484;p88">
              <a:extLst>
                <a:ext uri="{E54D31CA-9141-46D8-B50D-9960BC9825C0}">
                  <a16:creationId xmlns:a16="http://schemas.microsoft.com/office/drawing/2010/main" id="{3C4A185F-E08A-410E-93C7-F16FF32A8A74}"/>
                </a:ext>
              </a:extLst>
            </p:cNvPr>
            <p:cNvSpPr/>
            <p:nvPr/>
          </p:nvSpPr>
          <p:spPr>
            <a:xfrm rot="0">
              <a:off x="-49182148" y="4019625"/>
              <a:ext cx="64625" cy="42550"/>
            </a:xfrm>
            <a:custGeom>
              <a:avLst/>
              <a:gdLst/>
              <a:ahLst/>
              <a:cxnLst/>
              <a:rect b="b" l="0" r="r" t="0"/>
              <a:pathLst>
                <a:path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7485;p88">
              <a:extLst>
                <a:ext uri="{5651A52B-ACBC-454D-B193-548BF306A078}">
                  <a16:creationId xmlns:a16="http://schemas.microsoft.com/office/drawing/2010/main" id="{3F1DC0A8-AD0D-4FB6-BF2E-538072A7770E}"/>
                </a:ext>
              </a:extLst>
            </p:cNvPr>
            <p:cNvSpPr/>
            <p:nvPr/>
          </p:nvSpPr>
          <p:spPr>
            <a:xfrm rot="0">
              <a:off x="-49185300" y="4078700"/>
              <a:ext cx="70925" cy="141800"/>
            </a:xfrm>
            <a:custGeom>
              <a:avLst/>
              <a:gdLst/>
              <a:ahLst/>
              <a:cxnLst/>
              <a:rect b="b" l="0" r="r" t="0"/>
              <a:pathLst>
                <a:path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3" name="Google Shape;7486;p88">
              <a:extLst>
                <a:ext uri="{62C74E85-E4C3-49B7-B82F-C223D315DD35}">
                  <a16:creationId xmlns:a16="http://schemas.microsoft.com/office/drawing/2010/main" id="{94656CFD-7CAB-4D35-984F-DC296DE734B3}"/>
                </a:ext>
              </a:extLst>
            </p:cNvPr>
            <p:cNvSpPr/>
            <p:nvPr/>
          </p:nvSpPr>
          <p:spPr>
            <a:xfrm rot="0">
              <a:off x="-49271152" y="3920374"/>
              <a:ext cx="65400" cy="70125"/>
            </a:xfrm>
            <a:custGeom>
              <a:avLst/>
              <a:gdLst/>
              <a:ahLst/>
              <a:cxnLst/>
              <a:rect b="b" l="0" r="r" t="0"/>
              <a:pathLst>
                <a:path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4" name="Google Shape;7487;p88">
              <a:extLst>
                <a:ext uri="{FCFCF8FD-F5C1-4F31-B586-ABA62EC73F79}">
                  <a16:creationId xmlns:a16="http://schemas.microsoft.com/office/drawing/2010/main" id="{0C2172C6-C5BD-402B-9047-9BA61F00404F}"/>
                </a:ext>
              </a:extLst>
            </p:cNvPr>
            <p:cNvSpPr/>
            <p:nvPr/>
          </p:nvSpPr>
          <p:spPr>
            <a:xfrm rot="0">
              <a:off x="-49272724" y="4007800"/>
              <a:ext cx="70125" cy="159925"/>
            </a:xfrm>
            <a:custGeom>
              <a:avLst/>
              <a:gdLst/>
              <a:ahLst/>
              <a:cxnLst/>
              <a:rect b="b" l="0" r="r" t="0"/>
              <a:pathLst>
                <a:path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5" name="Google Shape;7488;p88">
            <a:extLst>
              <a:ext uri="{FEF2F96A-635C-4804-A12E-EA19F49DDD00}">
                <a16:creationId xmlns:a16="http://schemas.microsoft.com/office/drawing/2010/main" id="{67D363E0-3BCD-4D0F-83D1-BDC937BD14ED}"/>
              </a:ext>
            </a:extLst>
          </p:cNvPr>
          <p:cNvGrpSpPr/>
          <p:nvPr/>
        </p:nvGrpSpPr>
        <p:grpSpPr>
          <a:xfrm rot="0">
            <a:off x="907504" y="2904744"/>
            <a:ext cx="312375" cy="357123"/>
            <a:chOff x="-47505300" y="3200500"/>
            <a:chExt cx="263875" cy="301675"/>
          </a:xfrm>
        </p:grpSpPr>
        <p:sp>
          <p:nvSpPr>
            <p:cNvPr id="226" name="Google Shape;7489;p88">
              <a:extLst>
                <a:ext uri="{7D7F77FA-E6B2-4317-BEB0-8492338F83AB}">
                  <a16:creationId xmlns:a16="http://schemas.microsoft.com/office/drawing/2010/main" id="{7069F7EB-4A1E-4038-93F7-B910EEDA859B}"/>
                </a:ext>
              </a:extLst>
            </p:cNvPr>
            <p:cNvSpPr/>
            <p:nvPr/>
          </p:nvSpPr>
          <p:spPr>
            <a:xfrm rot="0">
              <a:off x="-47382428" y="3306025"/>
              <a:ext cx="52800" cy="53600"/>
            </a:xfrm>
            <a:custGeom>
              <a:avLst/>
              <a:gdLst/>
              <a:ahLst/>
              <a:cxnLst/>
              <a:rect b="b" l="0" r="r" t="0"/>
              <a:pathLst>
                <a:path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7" name="Google Shape;7490;p88">
              <a:extLst>
                <a:ext uri="{6383CC9B-BFAE-47E1-9375-FB449934FA03}">
                  <a16:creationId xmlns:a16="http://schemas.microsoft.com/office/drawing/2010/main" id="{5587DAB6-B4BA-4F78-8818-86C0174F15AD}"/>
                </a:ext>
              </a:extLst>
            </p:cNvPr>
            <p:cNvSpPr/>
            <p:nvPr/>
          </p:nvSpPr>
          <p:spPr>
            <a:xfrm rot="0">
              <a:off x="-47382428" y="3306025"/>
              <a:ext cx="15775" cy="15800"/>
            </a:xfrm>
            <a:custGeom>
              <a:avLst/>
              <a:gdLst/>
              <a:ahLst/>
              <a:cxnLst/>
              <a:rect b="b" l="0" r="r" t="0"/>
              <a:pathLst>
                <a:path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8" name="Google Shape;7491;p88">
              <a:extLst>
                <a:ext uri="{24A15E59-77A1-40B2-8E88-05E1CF910C14}">
                  <a16:creationId xmlns:a16="http://schemas.microsoft.com/office/drawing/2010/main" id="{054CAEFA-613B-4D10-8B1D-29E2F475358F}"/>
                </a:ext>
              </a:extLst>
            </p:cNvPr>
            <p:cNvSpPr/>
            <p:nvPr/>
          </p:nvSpPr>
          <p:spPr>
            <a:xfrm rot="0">
              <a:off x="-47487972" y="3200500"/>
              <a:ext cx="210325" cy="301675"/>
            </a:xfrm>
            <a:custGeom>
              <a:avLst/>
              <a:gdLst/>
              <a:ahLst/>
              <a:cxnLst/>
              <a:rect b="b" l="0" r="r" t="0"/>
              <a:pathLst>
                <a:path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9" name="Google Shape;7492;p88">
              <a:extLst>
                <a:ext uri="{356F1AEB-2DA7-4E69-BC66-5F1CA5096551}">
                  <a16:creationId xmlns:a16="http://schemas.microsoft.com/office/drawing/2010/main" id="{803BADC9-D06F-444E-A625-C15C3C0558BD}"/>
                </a:ext>
              </a:extLst>
            </p:cNvPr>
            <p:cNvSpPr/>
            <p:nvPr/>
          </p:nvSpPr>
          <p:spPr>
            <a:xfrm rot="0">
              <a:off x="-47417876" y="3271375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0" name="Google Shape;7493;p88">
              <a:extLst>
                <a:ext uri="{A4B88B81-64DA-4DAA-8396-B3749053A334}">
                  <a16:creationId xmlns:a16="http://schemas.microsoft.com/office/drawing/2010/main" id="{0882FE05-F6C4-4DDB-BCC7-574A3DCEB13A}"/>
                </a:ext>
              </a:extLst>
            </p:cNvPr>
            <p:cNvSpPr/>
            <p:nvPr/>
          </p:nvSpPr>
          <p:spPr>
            <a:xfrm rot="0">
              <a:off x="-47505300" y="3235950"/>
              <a:ext cx="17349" cy="18125"/>
            </a:xfrm>
            <a:custGeom>
              <a:avLst/>
              <a:gdLst/>
              <a:ahLst/>
              <a:cxnLst/>
              <a:rect b="b" l="0" r="r" t="0"/>
              <a:pathLst>
                <a:path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1" name="Google Shape;7494;p88">
              <a:extLst>
                <a:ext uri="{340751AA-15BD-460F-800F-AEDD9BC8C02D}">
                  <a16:creationId xmlns:a16="http://schemas.microsoft.com/office/drawing/2010/main" id="{916AAF5A-F2B7-419B-AFA7-78D33A3B3A32}"/>
                </a:ext>
              </a:extLst>
            </p:cNvPr>
            <p:cNvSpPr/>
            <p:nvPr/>
          </p:nvSpPr>
          <p:spPr>
            <a:xfrm rot="0">
              <a:off x="-47505300" y="3447025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7495;p88">
              <a:extLst>
                <a:ext uri="{C09C0DC6-CEAB-4540-8864-68D35283D717}">
                  <a16:creationId xmlns:a16="http://schemas.microsoft.com/office/drawing/2010/main" id="{C8A0F8E1-9AAB-47EE-BF01-46D6749BDE26}"/>
                </a:ext>
              </a:extLst>
            </p:cNvPr>
            <p:cNvSpPr/>
            <p:nvPr/>
          </p:nvSpPr>
          <p:spPr>
            <a:xfrm rot="0">
              <a:off x="-47505300" y="3394250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3" name="Google Shape;7496;p88">
              <a:extLst>
                <a:ext uri="{70BCDB24-33E4-47A4-9C78-0C95B7CFA36E}">
                  <a16:creationId xmlns:a16="http://schemas.microsoft.com/office/drawing/2010/main" id="{D803E451-2E06-4646-AE0A-BED43CAB1FA5}"/>
                </a:ext>
              </a:extLst>
            </p:cNvPr>
            <p:cNvSpPr/>
            <p:nvPr/>
          </p:nvSpPr>
          <p:spPr>
            <a:xfrm rot="0">
              <a:off x="-47505300" y="3341474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4" name="Google Shape;7497;p88">
              <a:extLst>
                <a:ext uri="{6507D509-7539-43D3-B677-2C0E1E3097AC}">
                  <a16:creationId xmlns:a16="http://schemas.microsoft.com/office/drawing/2010/main" id="{F4696383-F938-4C75-AADA-4AD8D7B074A3}"/>
                </a:ext>
              </a:extLst>
            </p:cNvPr>
            <p:cNvSpPr/>
            <p:nvPr/>
          </p:nvSpPr>
          <p:spPr>
            <a:xfrm rot="0">
              <a:off x="-47505300" y="3289500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5" name="Google Shape;7498;p88">
              <a:extLst>
                <a:ext uri="{BBD55123-2EB9-4A67-B43A-BDEAF6D7156D}">
                  <a16:creationId xmlns:a16="http://schemas.microsoft.com/office/drawing/2010/main" id="{A10F63F6-DAED-4876-AD8F-A97B4279E931}"/>
                </a:ext>
              </a:extLst>
            </p:cNvPr>
            <p:cNvSpPr/>
            <p:nvPr/>
          </p:nvSpPr>
          <p:spPr>
            <a:xfrm rot="0">
              <a:off x="-47259552" y="3411575"/>
              <a:ext cx="18125" cy="51225"/>
            </a:xfrm>
            <a:custGeom>
              <a:avLst/>
              <a:gdLst/>
              <a:ahLst/>
              <a:cxnLst/>
              <a:rect b="b" l="0" r="r" t="0"/>
              <a:pathLst>
                <a:path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7499;p88">
              <a:extLst>
                <a:ext uri="{99D43212-C856-4E1D-B062-D37513AE4C2F}">
                  <a16:creationId xmlns:a16="http://schemas.microsoft.com/office/drawing/2010/main" id="{8C7DC61D-7453-471B-8A8D-9891FFD5F62C}"/>
                </a:ext>
              </a:extLst>
            </p:cNvPr>
            <p:cNvSpPr/>
            <p:nvPr/>
          </p:nvSpPr>
          <p:spPr>
            <a:xfrm rot="0">
              <a:off x="-47259552" y="3306025"/>
              <a:ext cx="18125" cy="35475"/>
            </a:xfrm>
            <a:custGeom>
              <a:avLst/>
              <a:gdLst/>
              <a:ahLst/>
              <a:cxnLst/>
              <a:rect b="b" l="0" r="r" t="0"/>
              <a:pathLst>
                <a:path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7" name="Google Shape;7500;p88">
              <a:extLst>
                <a:ext uri="{9362D1FB-EC14-49B0-8EEB-B84F7BDB6750}">
                  <a16:creationId xmlns:a16="http://schemas.microsoft.com/office/drawing/2010/main" id="{DFF08ABF-A83A-4F4D-A7EC-2CBC1B123207}"/>
                </a:ext>
              </a:extLst>
            </p:cNvPr>
            <p:cNvSpPr/>
            <p:nvPr/>
          </p:nvSpPr>
          <p:spPr>
            <a:xfrm rot="0">
              <a:off x="-47259552" y="3359600"/>
              <a:ext cx="18125" cy="34675"/>
            </a:xfrm>
            <a:custGeom>
              <a:avLst/>
              <a:gdLst/>
              <a:ahLst/>
              <a:cxnLst/>
              <a:rect b="b" l="0" r="r" t="0"/>
              <a:pathLst>
                <a:path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8" name="Google Shape;7501;p88">
              <a:extLst>
                <a:ext uri="{D45E70ED-F1F0-487E-AAA4-AA805E41F057}">
                  <a16:creationId xmlns:a16="http://schemas.microsoft.com/office/drawing/2010/main" id="{8B35F689-6C20-4D51-868A-3FA9DD9E79CF}"/>
                </a:ext>
              </a:extLst>
            </p:cNvPr>
            <p:cNvSpPr/>
            <p:nvPr/>
          </p:nvSpPr>
          <p:spPr>
            <a:xfrm rot="0">
              <a:off x="-47259552" y="3238300"/>
              <a:ext cx="18125" cy="51225"/>
            </a:xfrm>
            <a:custGeom>
              <a:avLst/>
              <a:gdLst/>
              <a:ahLst/>
              <a:cxnLst/>
              <a:rect b="b" l="0" r="r" t="0"/>
              <a:pathLst>
                <a:path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9" name="Google Shape;7502;p88">
            <a:extLst>
              <a:ext uri="{8ECF5B29-8E46-4323-8F25-90008CA4F877}">
                <a16:creationId xmlns:a16="http://schemas.microsoft.com/office/drawing/2010/main" id="{1E205BA7-F6C0-4FDB-B773-ED2D148FC2C0}"/>
              </a:ext>
            </a:extLst>
          </p:cNvPr>
          <p:cNvGrpSpPr/>
          <p:nvPr/>
        </p:nvGrpSpPr>
        <p:grpSpPr>
          <a:xfrm rot="0">
            <a:off x="885604" y="3341092"/>
            <a:ext cx="356176" cy="355051"/>
            <a:chOff x="-47524976" y="3569100"/>
            <a:chExt cx="300875" cy="299925"/>
          </a:xfrm>
        </p:grpSpPr>
        <p:sp>
          <p:nvSpPr>
            <p:cNvPr id="240" name="Google Shape;7503;p88">
              <a:extLst>
                <a:ext uri="{0B6B9E4E-D00F-4C32-BD93-448D517949DB}">
                  <a16:creationId xmlns:a16="http://schemas.microsoft.com/office/drawing/2010/main" id="{04E2821B-3F5B-4A34-B6C1-04F9BA878BA2}"/>
                </a:ext>
              </a:extLst>
            </p:cNvPr>
            <p:cNvSpPr/>
            <p:nvPr/>
          </p:nvSpPr>
          <p:spPr>
            <a:xfrm rot="0">
              <a:off x="-47524976" y="3755775"/>
              <a:ext cx="115000" cy="113250"/>
            </a:xfrm>
            <a:custGeom>
              <a:avLst/>
              <a:gdLst/>
              <a:ahLst/>
              <a:cxnLst/>
              <a:rect b="b" l="0" r="r" t="0"/>
              <a:pathLst>
                <a:path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7504;p88">
              <a:extLst>
                <a:ext uri="{F466DABE-DDDB-4A31-B2EA-B5B0BEEB64D0}">
                  <a16:creationId xmlns:a16="http://schemas.microsoft.com/office/drawing/2010/main" id="{967F360C-30F9-49F4-8DE9-6C02D710ACA4}"/>
                </a:ext>
              </a:extLst>
            </p:cNvPr>
            <p:cNvSpPr/>
            <p:nvPr/>
          </p:nvSpPr>
          <p:spPr>
            <a:xfrm rot="0">
              <a:off x="-47346196" y="3674650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2" name="Google Shape;7505;p88">
              <a:extLst>
                <a:ext uri="{FD7BBA0D-3708-412F-8892-D5156A973577}">
                  <a16:creationId xmlns:a16="http://schemas.microsoft.com/office/drawing/2010/main" id="{70E19092-9B38-4EA2-835C-F66F4E6FB3FB}"/>
                </a:ext>
              </a:extLst>
            </p:cNvPr>
            <p:cNvSpPr/>
            <p:nvPr/>
          </p:nvSpPr>
          <p:spPr>
            <a:xfrm rot="0">
              <a:off x="-47382428" y="3640000"/>
              <a:ext cx="51225" cy="51200"/>
            </a:xfrm>
            <a:custGeom>
              <a:avLst/>
              <a:gdLst/>
              <a:ahLst/>
              <a:cxnLst/>
              <a:rect b="b" l="0" r="r" t="0"/>
              <a:pathLst>
                <a:path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3" name="Google Shape;7506;p88">
              <a:extLst>
                <a:ext uri="{9F6242C2-9FE2-41CD-87E3-20314CFD956B}">
                  <a16:creationId xmlns:a16="http://schemas.microsoft.com/office/drawing/2010/main" id="{3F57D8CD-BEEE-4E2C-BA88-435086DE06AB}"/>
                </a:ext>
              </a:extLst>
            </p:cNvPr>
            <p:cNvSpPr/>
            <p:nvPr/>
          </p:nvSpPr>
          <p:spPr>
            <a:xfrm rot="0">
              <a:off x="-47346976" y="3674650"/>
              <a:ext cx="52800" cy="52800"/>
            </a:xfrm>
            <a:custGeom>
              <a:avLst/>
              <a:gdLst/>
              <a:ahLst/>
              <a:cxnLst/>
              <a:rect b="b" l="0" r="r" t="0"/>
              <a:pathLst>
                <a:path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4" name="Google Shape;7507;p88">
              <a:extLst>
                <a:ext uri="{EDA659EF-EBD8-4514-9ACC-8658F0D99650}">
                  <a16:creationId xmlns:a16="http://schemas.microsoft.com/office/drawing/2010/main" id="{51422A9B-12E9-457A-9C0B-7EC738952E5A}"/>
                </a:ext>
              </a:extLst>
            </p:cNvPr>
            <p:cNvSpPr/>
            <p:nvPr/>
          </p:nvSpPr>
          <p:spPr>
            <a:xfrm rot="0">
              <a:off x="-47452524" y="3569100"/>
              <a:ext cx="228425" cy="228425"/>
            </a:xfrm>
            <a:custGeom>
              <a:avLst/>
              <a:gdLst/>
              <a:ahLst/>
              <a:cxnLst/>
              <a:rect b="b" l="0" r="r" t="0"/>
              <a:pathLst>
                <a:path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5" name="Google Shape;7508;p88">
            <a:extLst>
              <a:ext uri="{AF12ADC7-9420-42F2-8BD2-15EAF347C5E0}">
                <a16:creationId xmlns:a16="http://schemas.microsoft.com/office/drawing/2010/main" id="{5E88D694-2667-479A-B02F-7AA9824DBD47}"/>
              </a:ext>
            </a:extLst>
          </p:cNvPr>
          <p:cNvGrpSpPr/>
          <p:nvPr/>
        </p:nvGrpSpPr>
        <p:grpSpPr>
          <a:xfrm rot="0">
            <a:off x="886062" y="3820354"/>
            <a:ext cx="355258" cy="270410"/>
            <a:chOff x="-47523396" y="3973950"/>
            <a:chExt cx="300100" cy="228425"/>
          </a:xfrm>
        </p:grpSpPr>
        <p:sp>
          <p:nvSpPr>
            <p:cNvPr id="246" name="Google Shape;7509;p88">
              <a:extLst>
                <a:ext uri="{06EF8178-4B7C-4648-B7CE-6D8B6E4A491D}">
                  <a16:creationId xmlns:a16="http://schemas.microsoft.com/office/drawing/2010/main" id="{32AB9E45-DD8B-47E9-8F72-0E7B64705CD9}"/>
                </a:ext>
              </a:extLst>
            </p:cNvPr>
            <p:cNvSpPr/>
            <p:nvPr/>
          </p:nvSpPr>
          <p:spPr>
            <a:xfrm rot="0">
              <a:off x="-47417076" y="4061374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7" name="Google Shape;7510;p88">
              <a:extLst>
                <a:ext uri="{28B91521-9ED8-4CBE-91B3-C072AB355EDA}">
                  <a16:creationId xmlns:a16="http://schemas.microsoft.com/office/drawing/2010/main" id="{4855EF6B-92CA-42C5-8889-4D3B4CA9FA5D}"/>
                </a:ext>
              </a:extLst>
            </p:cNvPr>
            <p:cNvSpPr/>
            <p:nvPr/>
          </p:nvSpPr>
          <p:spPr>
            <a:xfrm rot="0">
              <a:off x="-47417876" y="4061374"/>
              <a:ext cx="52800" cy="52775"/>
            </a:xfrm>
            <a:custGeom>
              <a:avLst/>
              <a:gdLst/>
              <a:ahLst/>
              <a:cxnLst/>
              <a:rect b="b" l="0" r="r" t="0"/>
              <a:pathLst>
                <a:path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8" name="Google Shape;7511;p88">
              <a:extLst>
                <a:ext uri="{762D46A1-9EBB-404A-884D-FF77B6D5E747}">
                  <a16:creationId xmlns:a16="http://schemas.microsoft.com/office/drawing/2010/main" id="{FBDEF616-5E94-44C9-985B-3016DC21357E}"/>
                </a:ext>
              </a:extLst>
            </p:cNvPr>
            <p:cNvSpPr/>
            <p:nvPr/>
          </p:nvSpPr>
          <p:spPr>
            <a:xfrm rot="0">
              <a:off x="-47453300" y="4026700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9" name="Google Shape;7512;p88">
              <a:extLst>
                <a:ext uri="{3C9935D3-18C5-4283-8F08-FA0123AA460D}">
                  <a16:creationId xmlns:a16="http://schemas.microsoft.com/office/drawing/2010/main" id="{EF00191F-5260-4FD9-910D-091651694A9D}"/>
                </a:ext>
              </a:extLst>
            </p:cNvPr>
            <p:cNvSpPr/>
            <p:nvPr/>
          </p:nvSpPr>
          <p:spPr>
            <a:xfrm rot="0">
              <a:off x="-47506876" y="3973950"/>
              <a:ext cx="264675" cy="174875"/>
            </a:xfrm>
            <a:custGeom>
              <a:avLst/>
              <a:gdLst/>
              <a:ahLst/>
              <a:cxnLst/>
              <a:rect b="b" l="0" r="r" t="0"/>
              <a:pathLst>
                <a:path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0" name="Google Shape;7513;p88">
              <a:extLst>
                <a:ext uri="{95C9CB6E-DA44-40D3-859B-9EA8138193AD}">
                  <a16:creationId xmlns:a16="http://schemas.microsoft.com/office/drawing/2010/main" id="{BCB8648C-70C2-4400-BBCF-2A0E4721FE99}"/>
                </a:ext>
              </a:extLst>
            </p:cNvPr>
            <p:cNvSpPr/>
            <p:nvPr/>
          </p:nvSpPr>
          <p:spPr>
            <a:xfrm rot="0">
              <a:off x="-47523396" y="4166900"/>
              <a:ext cx="300100" cy="35475"/>
            </a:xfrm>
            <a:custGeom>
              <a:avLst/>
              <a:gdLst/>
              <a:ahLst/>
              <a:cxnLst/>
              <a:rect b="b" l="0" r="r" t="0"/>
              <a:pathLst>
                <a:path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1" name="Google Shape;7514;p88">
            <a:extLst>
              <a:ext uri="{826C378A-A05D-412E-B10E-760910E4F65A}">
                <a16:creationId xmlns:a16="http://schemas.microsoft.com/office/drawing/2010/main" id="{4AA9DC2A-82BA-4C5F-A141-C35C9162C64D}"/>
              </a:ext>
            </a:extLst>
          </p:cNvPr>
          <p:cNvGrpSpPr/>
          <p:nvPr/>
        </p:nvGrpSpPr>
        <p:grpSpPr>
          <a:xfrm rot="0">
            <a:off x="3091182" y="2903353"/>
            <a:ext cx="354341" cy="357595"/>
            <a:chOff x="-45673276" y="3199325"/>
            <a:chExt cx="299324" cy="302074"/>
          </a:xfrm>
        </p:grpSpPr>
        <p:sp>
          <p:nvSpPr>
            <p:cNvPr id="252" name="Google Shape;7515;p88">
              <a:extLst>
                <a:ext uri="{00D5F5AF-F07E-4F47-938B-2C1D8B495578}">
                  <a16:creationId xmlns:a16="http://schemas.microsoft.com/office/drawing/2010/main" id="{9FBAD07F-C1AF-4112-8396-1E691FBF3B9A}"/>
                </a:ext>
              </a:extLst>
            </p:cNvPr>
            <p:cNvSpPr/>
            <p:nvPr/>
          </p:nvSpPr>
          <p:spPr>
            <a:xfrm rot="0">
              <a:off x="-45672500" y="3199325"/>
              <a:ext cx="298549" cy="194175"/>
            </a:xfrm>
            <a:custGeom>
              <a:avLst/>
              <a:gdLst/>
              <a:ahLst/>
              <a:cxnLst/>
              <a:rect b="b" l="0" r="r" t="0"/>
              <a:pathLst>
                <a:path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3" name="Google Shape;7516;p88">
              <a:extLst>
                <a:ext uri="{D0B08116-9D5F-4E6C-B63F-9B5723BD7C51}">
                  <a16:creationId xmlns:a16="http://schemas.microsoft.com/office/drawing/2010/main" id="{970AE90A-9278-413F-B00D-BFDD97EE993C}"/>
                </a:ext>
              </a:extLst>
            </p:cNvPr>
            <p:cNvSpPr/>
            <p:nvPr/>
          </p:nvSpPr>
          <p:spPr>
            <a:xfrm rot="0">
              <a:off x="-45673276" y="3387150"/>
              <a:ext cx="299324" cy="114250"/>
            </a:xfrm>
            <a:custGeom>
              <a:avLst/>
              <a:gdLst/>
              <a:ahLst/>
              <a:cxnLst/>
              <a:rect b="b" l="0" r="r" t="0"/>
              <a:pathLst>
                <a:path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4" name="Google Shape;7517;p88">
              <a:extLst>
                <a:ext uri="{EDDDEBE0-8B6C-45FF-8F5F-6A34CC6AE8B7}">
                  <a16:creationId xmlns:a16="http://schemas.microsoft.com/office/drawing/2010/main" id="{39F05C71-A92D-482D-850C-46E9F1FA1B6A}"/>
                </a:ext>
              </a:extLst>
            </p:cNvPr>
            <p:cNvSpPr/>
            <p:nvPr/>
          </p:nvSpPr>
          <p:spPr>
            <a:xfrm rot="0">
              <a:off x="-45673276" y="3334400"/>
              <a:ext cx="299324" cy="113425"/>
            </a:xfrm>
            <a:custGeom>
              <a:avLst/>
              <a:gdLst/>
              <a:ahLst/>
              <a:cxnLst/>
              <a:rect b="b" l="0" r="r" t="0"/>
              <a:pathLst>
                <a:path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5" name="Google Shape;7518;p88">
            <a:extLst>
              <a:ext uri="{83A83903-34DA-4543-961D-1C6772849373}">
                <a16:creationId xmlns:a16="http://schemas.microsoft.com/office/drawing/2010/main" id="{8C9B07EF-8838-473E-947C-35E3436469BA}"/>
              </a:ext>
            </a:extLst>
          </p:cNvPr>
          <p:cNvGrpSpPr/>
          <p:nvPr/>
        </p:nvGrpSpPr>
        <p:grpSpPr>
          <a:xfrm rot="0">
            <a:off x="3090251" y="3361602"/>
            <a:ext cx="356205" cy="314240"/>
            <a:chOff x="-45674076" y="3586425"/>
            <a:chExt cx="300900" cy="265450"/>
          </a:xfrm>
        </p:grpSpPr>
        <p:sp>
          <p:nvSpPr>
            <p:cNvPr id="256" name="Google Shape;7519;p88">
              <a:extLst>
                <a:ext uri="{6AD52426-ABFF-4556-B678-E9C251622FAE}">
                  <a16:creationId xmlns:a16="http://schemas.microsoft.com/office/drawing/2010/main" id="{4C44355E-A352-4C57-8294-CA69B843F9E2}"/>
                </a:ext>
              </a:extLst>
            </p:cNvPr>
            <p:cNvSpPr/>
            <p:nvPr/>
          </p:nvSpPr>
          <p:spPr>
            <a:xfrm rot="0">
              <a:off x="-45674076" y="3586425"/>
              <a:ext cx="300125" cy="70925"/>
            </a:xfrm>
            <a:custGeom>
              <a:avLst/>
              <a:gdLst/>
              <a:ahLst/>
              <a:cxnLst/>
              <a:rect b="b" l="0" r="r" t="0"/>
              <a:pathLst>
                <a:path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7" name="Google Shape;7520;p88">
              <a:extLst>
                <a:ext uri="{07DB0C3B-49BC-4107-80BF-65A5CD5DDD5C}">
                  <a16:creationId xmlns:a16="http://schemas.microsoft.com/office/drawing/2010/main" id="{586A027C-9907-44E7-B77F-7C862BD697C4}"/>
                </a:ext>
              </a:extLst>
            </p:cNvPr>
            <p:cNvSpPr/>
            <p:nvPr/>
          </p:nvSpPr>
          <p:spPr>
            <a:xfrm rot="0">
              <a:off x="-45673276" y="3675425"/>
              <a:ext cx="300100" cy="176450"/>
            </a:xfrm>
            <a:custGeom>
              <a:avLst/>
              <a:gdLst/>
              <a:ahLst/>
              <a:cxnLst/>
              <a:rect b="b" l="0" r="r" t="0"/>
              <a:pathLst>
                <a:path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8" name="Google Shape;7521;p88">
            <a:extLst>
              <a:ext uri="{B18926CE-34F8-4D2D-BC65-B15D7428C665}">
                <a16:creationId xmlns:a16="http://schemas.microsoft.com/office/drawing/2010/main" id="{5506826E-216A-4D2E-AE73-D137A3E0092A}"/>
              </a:ext>
            </a:extLst>
          </p:cNvPr>
          <p:cNvGrpSpPr/>
          <p:nvPr/>
        </p:nvGrpSpPr>
        <p:grpSpPr>
          <a:xfrm rot="0">
            <a:off x="3091182" y="3777441"/>
            <a:ext cx="354341" cy="356205"/>
            <a:chOff x="-45673276" y="3937700"/>
            <a:chExt cx="299324" cy="300900"/>
          </a:xfrm>
        </p:grpSpPr>
        <p:sp>
          <p:nvSpPr>
            <p:cNvPr id="259" name="Google Shape;7522;p88">
              <a:extLst>
                <a:ext uri="{F74ECD16-C23E-495E-B398-5498B0ED62BF}">
                  <a16:creationId xmlns:a16="http://schemas.microsoft.com/office/drawing/2010/main" id="{FC6E0CAC-B3B1-4756-BAE9-B6770A1F70A9}"/>
                </a:ext>
              </a:extLst>
            </p:cNvPr>
            <p:cNvSpPr/>
            <p:nvPr/>
          </p:nvSpPr>
          <p:spPr>
            <a:xfrm rot="0">
              <a:off x="-45673276" y="3937700"/>
              <a:ext cx="285925" cy="135500"/>
            </a:xfrm>
            <a:custGeom>
              <a:avLst/>
              <a:gdLst/>
              <a:ahLst/>
              <a:cxnLst/>
              <a:rect b="b" l="0" r="r" t="0"/>
              <a:pathLst>
                <a:path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0" name="Google Shape;7523;p88">
              <a:extLst>
                <a:ext uri="{18210605-7D85-4117-9474-C8ABE887AE65}">
                  <a16:creationId xmlns:a16="http://schemas.microsoft.com/office/drawing/2010/main" id="{7FCA7DB4-CEA1-4054-B4D7-59F640F19B4C}"/>
                </a:ext>
              </a:extLst>
            </p:cNvPr>
            <p:cNvSpPr/>
            <p:nvPr/>
          </p:nvSpPr>
          <p:spPr>
            <a:xfrm rot="0">
              <a:off x="-45577980" y="3990475"/>
              <a:ext cx="151250" cy="150925"/>
            </a:xfrm>
            <a:custGeom>
              <a:avLst/>
              <a:gdLst/>
              <a:ahLst/>
              <a:cxnLst/>
              <a:rect b="b" l="0" r="r" t="0"/>
              <a:pathLst>
                <a:path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1" name="Google Shape;7524;p88">
              <a:extLst>
                <a:ext uri="{FFA0CB01-358C-47D9-AE7A-B47D66A398C2}">
                  <a16:creationId xmlns:a16="http://schemas.microsoft.com/office/drawing/2010/main" id="{48B5A37F-9674-44DF-B2E9-5347AD590B48}"/>
                </a:ext>
              </a:extLst>
            </p:cNvPr>
            <p:cNvSpPr/>
            <p:nvPr/>
          </p:nvSpPr>
          <p:spPr>
            <a:xfrm rot="0">
              <a:off x="-45509444" y="3951099"/>
              <a:ext cx="135500" cy="286725"/>
            </a:xfrm>
            <a:custGeom>
              <a:avLst/>
              <a:gdLst/>
              <a:ahLst/>
              <a:cxnLst/>
              <a:rect b="b" l="0" r="r" t="0"/>
              <a:pathLst>
                <a:path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2" name="Google Shape;7525;p88">
              <a:extLst>
                <a:ext uri="{9E225969-0512-42C8-A2B0-3590720A6E3B}">
                  <a16:creationId xmlns:a16="http://schemas.microsoft.com/office/drawing/2010/main" id="{C7CA84D3-FE46-46F1-8C01-AC336384C17D}"/>
                </a:ext>
              </a:extLst>
            </p:cNvPr>
            <p:cNvSpPr/>
            <p:nvPr/>
          </p:nvSpPr>
          <p:spPr>
            <a:xfrm rot="0">
              <a:off x="-45670924" y="4114125"/>
              <a:ext cx="72500" cy="70325"/>
            </a:xfrm>
            <a:custGeom>
              <a:avLst/>
              <a:gdLst/>
              <a:ahLst/>
              <a:cxnLst/>
              <a:rect b="b" l="0" r="r" t="0"/>
              <a:pathLst>
                <a:path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3" name="Google Shape;7526;p88">
              <a:extLst>
                <a:ext uri="{DFB67323-140B-4DAE-BD78-B224105C562E}">
                  <a16:creationId xmlns:a16="http://schemas.microsoft.com/office/drawing/2010/main" id="{A65B68BD-5D7E-4C10-B0C5-128087E160B6}"/>
                </a:ext>
              </a:extLst>
            </p:cNvPr>
            <p:cNvSpPr/>
            <p:nvPr/>
          </p:nvSpPr>
          <p:spPr>
            <a:xfrm rot="0">
              <a:off x="-45620500" y="4163550"/>
              <a:ext cx="70900" cy="71125"/>
            </a:xfrm>
            <a:custGeom>
              <a:avLst/>
              <a:gdLst/>
              <a:ahLst/>
              <a:cxnLst/>
              <a:rect b="b" l="0" r="r" t="0"/>
              <a:pathLst>
                <a:path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4" name="Google Shape;7527;p88">
              <a:extLst>
                <a:ext uri="{C0CF21BE-DC8C-4C88-AA33-DE09685CE811}">
                  <a16:creationId xmlns:a16="http://schemas.microsoft.com/office/drawing/2010/main" id="{78276D4E-569A-47AC-8784-1339525DAAFF}"/>
                </a:ext>
              </a:extLst>
            </p:cNvPr>
            <p:cNvSpPr/>
            <p:nvPr/>
          </p:nvSpPr>
          <p:spPr>
            <a:xfrm rot="0">
              <a:off x="-45673276" y="4159625"/>
              <a:ext cx="79575" cy="78975"/>
            </a:xfrm>
            <a:custGeom>
              <a:avLst/>
              <a:gdLst/>
              <a:ahLst/>
              <a:cxnLst/>
              <a:rect b="b" l="0" r="r" t="0"/>
              <a:pathLst>
                <a:path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5" name="Google Shape;7528;p88">
            <a:extLst>
              <a:ext uri="{89B35174-2D74-48E3-B30A-785BD4A52E07}">
                <a16:creationId xmlns:a16="http://schemas.microsoft.com/office/drawing/2010/main" id="{6CB80FDC-9635-4BDB-9679-84CDABCA7758}"/>
              </a:ext>
            </a:extLst>
          </p:cNvPr>
          <p:cNvGrpSpPr/>
          <p:nvPr/>
        </p:nvGrpSpPr>
        <p:grpSpPr>
          <a:xfrm rot="0">
            <a:off x="2205349" y="4270224"/>
            <a:ext cx="356205" cy="356205"/>
            <a:chOff x="-44512324" y="3176075"/>
            <a:chExt cx="300900" cy="300900"/>
          </a:xfrm>
        </p:grpSpPr>
        <p:sp>
          <p:nvSpPr>
            <p:cNvPr id="266" name="Google Shape;7529;p88">
              <a:extLst>
                <a:ext uri="{6D323018-8046-42CA-8AA7-571D5A80DCFF}">
                  <a16:creationId xmlns:a16="http://schemas.microsoft.com/office/drawing/2010/main" id="{0803FBB0-BFA4-400B-AE64-0BD9D2B63C61}"/>
                </a:ext>
              </a:extLst>
            </p:cNvPr>
            <p:cNvSpPr/>
            <p:nvPr/>
          </p:nvSpPr>
          <p:spPr>
            <a:xfrm rot="0">
              <a:off x="-44512324" y="3176075"/>
              <a:ext cx="300900" cy="300900"/>
            </a:xfrm>
            <a:custGeom>
              <a:avLst/>
              <a:gdLst/>
              <a:ahLst/>
              <a:cxnLst/>
              <a:rect b="b" l="0" r="r" t="0"/>
              <a:pathLst>
                <a:path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7" name="Google Shape;7530;p88">
              <a:extLst>
                <a:ext uri="{1B25C771-FBFA-4398-9096-38FB8974C482}">
                  <a16:creationId xmlns:a16="http://schemas.microsoft.com/office/drawing/2010/main" id="{D9B6ABB6-F2B7-4076-8B59-853638A75945}"/>
                </a:ext>
              </a:extLst>
            </p:cNvPr>
            <p:cNvSpPr/>
            <p:nvPr/>
          </p:nvSpPr>
          <p:spPr>
            <a:xfrm rot="0">
              <a:off x="-44369752" y="3317850"/>
              <a:ext cx="17349" cy="18149"/>
            </a:xfrm>
            <a:custGeom>
              <a:avLst/>
              <a:gdLst/>
              <a:ahLst/>
              <a:cxnLst/>
              <a:rect b="b" l="0" r="r" t="0"/>
              <a:pathLst>
                <a:path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8" name="Google Shape;7531;p88">
              <a:extLst>
                <a:ext uri="{2EEAAB14-C7B0-4FA0-8E70-AC4016C40F66}">
                  <a16:creationId xmlns:a16="http://schemas.microsoft.com/office/drawing/2010/main" id="{C11B27F0-453D-439F-8FF2-0CAFAF198A57}"/>
                </a:ext>
              </a:extLst>
            </p:cNvPr>
            <p:cNvSpPr/>
            <p:nvPr/>
          </p:nvSpPr>
          <p:spPr>
            <a:xfrm rot="0">
              <a:off x="-44411504" y="3275325"/>
              <a:ext cx="100825" cy="102400"/>
            </a:xfrm>
            <a:custGeom>
              <a:avLst/>
              <a:gdLst/>
              <a:ahLst/>
              <a:cxnLst/>
              <a:rect b="b" l="0" r="r" t="0"/>
              <a:pathLst>
                <a:path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9" name="Google Shape;7532;p88">
            <a:extLst>
              <a:ext uri="{E7678263-7F72-4531-8AC9-47E4839B1629}">
                <a16:creationId xmlns:a16="http://schemas.microsoft.com/office/drawing/2010/main" id="{D6D39BB8-0A71-48F5-9342-A68A907AC57F}"/>
              </a:ext>
            </a:extLst>
          </p:cNvPr>
          <p:cNvGrpSpPr/>
          <p:nvPr/>
        </p:nvGrpSpPr>
        <p:grpSpPr>
          <a:xfrm rot="0">
            <a:off x="2608689" y="1539249"/>
            <a:ext cx="354341" cy="354341"/>
            <a:chOff x="-49027776" y="3183175"/>
            <a:chExt cx="299324" cy="299324"/>
          </a:xfrm>
        </p:grpSpPr>
        <p:sp>
          <p:nvSpPr>
            <p:cNvPr id="270" name="Google Shape;7533;p88">
              <a:extLst>
                <a:ext uri="{0DCF8DC7-2970-4400-9768-78F0ADB5BEFA}">
                  <a16:creationId xmlns:a16="http://schemas.microsoft.com/office/drawing/2010/main" id="{8AC1FD33-A133-46DE-86D9-B1FDAB666E42}"/>
                </a:ext>
              </a:extLst>
            </p:cNvPr>
            <p:cNvSpPr/>
            <p:nvPr/>
          </p:nvSpPr>
          <p:spPr>
            <a:xfrm rot="0">
              <a:off x="-48870244" y="3183175"/>
              <a:ext cx="141800" cy="185900"/>
            </a:xfrm>
            <a:custGeom>
              <a:avLst/>
              <a:gdLst/>
              <a:ahLst/>
              <a:cxnLst/>
              <a:rect b="b" l="0" r="r" t="0"/>
              <a:pathLst>
                <a:path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1" name="Google Shape;7534;p88">
              <a:extLst>
                <a:ext uri="{0B36A9EA-05A9-4E47-8053-A548E3D5A6AC}">
                  <a16:creationId xmlns:a16="http://schemas.microsoft.com/office/drawing/2010/main" id="{1AF85EB5-0CA4-42A4-8DC3-86063B6DC9E5}"/>
                </a:ext>
              </a:extLst>
            </p:cNvPr>
            <p:cNvSpPr/>
            <p:nvPr/>
          </p:nvSpPr>
          <p:spPr>
            <a:xfrm rot="0">
              <a:off x="-49027776" y="3183175"/>
              <a:ext cx="185900" cy="141800"/>
            </a:xfrm>
            <a:custGeom>
              <a:avLst/>
              <a:gdLst/>
              <a:ahLst/>
              <a:cxnLst/>
              <a:rect b="b" l="0" r="r" t="0"/>
              <a:pathLst>
                <a:path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2" name="Google Shape;7535;p88">
              <a:extLst>
                <a:ext uri="{7A10B106-9C2D-4807-B18A-FA3FD6981D4F}">
                  <a16:creationId xmlns:a16="http://schemas.microsoft.com/office/drawing/2010/main" id="{DDE9031C-F8D1-4A85-B1BA-748CBCB15043}"/>
                </a:ext>
              </a:extLst>
            </p:cNvPr>
            <p:cNvSpPr/>
            <p:nvPr/>
          </p:nvSpPr>
          <p:spPr>
            <a:xfrm rot="0">
              <a:off x="-49027776" y="3295800"/>
              <a:ext cx="141800" cy="186700"/>
            </a:xfrm>
            <a:custGeom>
              <a:avLst/>
              <a:gdLst/>
              <a:ahLst/>
              <a:cxnLst/>
              <a:rect b="b" l="0" r="r" t="0"/>
              <a:pathLst>
                <a:path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3" name="Google Shape;7536;p88">
              <a:extLst>
                <a:ext uri="{4FAA1E39-3932-4074-82D5-A2B7D827FE6F}">
                  <a16:creationId xmlns:a16="http://schemas.microsoft.com/office/drawing/2010/main" id="{A9B747CE-A877-4F83-8536-7133B87EEE6B}"/>
                </a:ext>
              </a:extLst>
            </p:cNvPr>
            <p:cNvSpPr/>
            <p:nvPr/>
          </p:nvSpPr>
          <p:spPr>
            <a:xfrm rot="0">
              <a:off x="-48914352" y="3340700"/>
              <a:ext cx="185900" cy="141800"/>
            </a:xfrm>
            <a:custGeom>
              <a:avLst/>
              <a:gdLst/>
              <a:ahLst/>
              <a:cxnLst/>
              <a:rect b="b" l="0" r="r" t="0"/>
              <a:pathLst>
                <a:path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4" name="Google Shape;7537;p88">
            <a:extLst>
              <a:ext uri="{8DF35C3F-5DC8-4DB1-BFB7-788C328C6DBB}">
                <a16:creationId xmlns:a16="http://schemas.microsoft.com/office/drawing/2010/main" id="{8DA564D3-67AD-4477-A11C-DE5CB796351B}"/>
              </a:ext>
            </a:extLst>
          </p:cNvPr>
          <p:cNvGrpSpPr/>
          <p:nvPr/>
        </p:nvGrpSpPr>
        <p:grpSpPr>
          <a:xfrm rot="0">
            <a:off x="2608230" y="1974651"/>
            <a:ext cx="355258" cy="357152"/>
            <a:chOff x="-49027776" y="3550975"/>
            <a:chExt cx="300100" cy="301699"/>
          </a:xfrm>
        </p:grpSpPr>
        <p:sp>
          <p:nvSpPr>
            <p:cNvPr id="275" name="Google Shape;7538;p88">
              <a:extLst>
                <a:ext uri="{F39F1E35-6246-4492-96C1-9305E9B3D9C1}">
                  <a16:creationId xmlns:a16="http://schemas.microsoft.com/office/drawing/2010/main" id="{BC33F5C1-EEC0-4920-BBFB-DDC0AD87A588}"/>
                </a:ext>
              </a:extLst>
            </p:cNvPr>
            <p:cNvSpPr/>
            <p:nvPr/>
          </p:nvSpPr>
          <p:spPr>
            <a:xfrm rot="0">
              <a:off x="-48941124" y="3613200"/>
              <a:ext cx="74050" cy="26825"/>
            </a:xfrm>
            <a:custGeom>
              <a:avLst/>
              <a:gdLst/>
              <a:ahLst/>
              <a:cxnLst/>
              <a:rect b="b" l="0" r="r" t="0"/>
              <a:pathLst>
                <a:path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6" name="Google Shape;7539;p88">
              <a:extLst>
                <a:ext uri="{D3DE7649-99B7-4CCB-8A30-B7A69CBB6C67}">
                  <a16:creationId xmlns:a16="http://schemas.microsoft.com/office/drawing/2010/main" id="{1D7DF3A3-E029-4D82-94D5-77728395E6A4}"/>
                </a:ext>
              </a:extLst>
            </p:cNvPr>
            <p:cNvSpPr/>
            <p:nvPr/>
          </p:nvSpPr>
          <p:spPr>
            <a:xfrm rot="0">
              <a:off x="-48871024" y="3613200"/>
              <a:ext cx="73274" cy="26825"/>
            </a:xfrm>
            <a:custGeom>
              <a:avLst/>
              <a:gdLst/>
              <a:ahLst/>
              <a:cxnLst/>
              <a:rect b="b" l="0" r="r" t="0"/>
              <a:pathLst>
                <a:path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7" name="Google Shape;7540;p88">
              <a:extLst>
                <a:ext uri="{D4614B8B-F59D-4099-A5CE-3D0BAB78C394}">
                  <a16:creationId xmlns:a16="http://schemas.microsoft.com/office/drawing/2010/main" id="{FBF215E4-69D3-499E-AA9A-C6AA96DB0510}"/>
                </a:ext>
              </a:extLst>
            </p:cNvPr>
            <p:cNvSpPr/>
            <p:nvPr/>
          </p:nvSpPr>
          <p:spPr>
            <a:xfrm rot="0">
              <a:off x="-48893076" y="3552550"/>
              <a:ext cx="95325" cy="43350"/>
            </a:xfrm>
            <a:custGeom>
              <a:avLst/>
              <a:gdLst/>
              <a:ahLst/>
              <a:cxnLst/>
              <a:rect b="b" l="0" r="r" t="0"/>
              <a:pathLst>
                <a:path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8" name="Google Shape;7541;p88">
              <a:extLst>
                <a:ext uri="{4794BC0B-2EB2-4FAF-891F-40C0E74D971D}">
                  <a16:creationId xmlns:a16="http://schemas.microsoft.com/office/drawing/2010/main" id="{82EB1330-6BDE-4072-BE29-059ED4F4834A}"/>
                </a:ext>
              </a:extLst>
            </p:cNvPr>
            <p:cNvSpPr/>
            <p:nvPr/>
          </p:nvSpPr>
          <p:spPr>
            <a:xfrm rot="0">
              <a:off x="-49027776" y="3550975"/>
              <a:ext cx="100050" cy="87475"/>
            </a:xfrm>
            <a:custGeom>
              <a:avLst/>
              <a:gdLst/>
              <a:ahLst/>
              <a:cxnLst/>
              <a:rect b="b" l="0" r="r" t="0"/>
              <a:pathLst>
                <a:path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9" name="Google Shape;7542;p88">
              <a:extLst>
                <a:ext uri="{F17686D4-E8FC-436F-B76E-E6257A3F272B}">
                  <a16:creationId xmlns:a16="http://schemas.microsoft.com/office/drawing/2010/main" id="{AD79DC3B-8B63-4788-BA94-2E2D9A8822E1}"/>
                </a:ext>
              </a:extLst>
            </p:cNvPr>
            <p:cNvSpPr/>
            <p:nvPr/>
          </p:nvSpPr>
          <p:spPr>
            <a:xfrm rot="0">
              <a:off x="-48962400" y="3552550"/>
              <a:ext cx="95325" cy="43350"/>
            </a:xfrm>
            <a:custGeom>
              <a:avLst/>
              <a:gdLst/>
              <a:ahLst/>
              <a:cxnLst/>
              <a:rect b="b" l="0" r="r" t="0"/>
              <a:pathLst>
                <a:path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0" name="Google Shape;7543;p88">
              <a:extLst>
                <a:ext uri="{14771D83-7906-4F0B-903B-1484B101D597}">
                  <a16:creationId xmlns:a16="http://schemas.microsoft.com/office/drawing/2010/main" id="{35FC82AA-9E07-495E-8EB8-C3CA9D1A0399}"/>
                </a:ext>
              </a:extLst>
            </p:cNvPr>
            <p:cNvSpPr/>
            <p:nvPr/>
          </p:nvSpPr>
          <p:spPr>
            <a:xfrm rot="0">
              <a:off x="-49027776" y="3657325"/>
              <a:ext cx="300100" cy="195350"/>
            </a:xfrm>
            <a:custGeom>
              <a:avLst/>
              <a:gdLst/>
              <a:ahLst/>
              <a:cxnLst/>
              <a:rect b="b" l="0" r="r" t="0"/>
              <a:pathLst>
                <a:path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1" name="Google Shape;7544;p88">
              <a:extLst>
                <a:ext uri="{D2C7575B-14CE-497B-9E83-5707CAC8FAD3}">
                  <a16:creationId xmlns:a16="http://schemas.microsoft.com/office/drawing/2010/main" id="{10088F8F-A5E9-4C11-8948-D11EE0C30E52}"/>
                </a:ext>
              </a:extLst>
            </p:cNvPr>
            <p:cNvSpPr/>
            <p:nvPr/>
          </p:nvSpPr>
          <p:spPr>
            <a:xfrm rot="0">
              <a:off x="-48886780" y="3726625"/>
              <a:ext cx="28374" cy="37050"/>
            </a:xfrm>
            <a:custGeom>
              <a:avLst/>
              <a:gdLst/>
              <a:ahLst/>
              <a:cxnLst/>
              <a:rect b="b" l="0" r="r" t="0"/>
              <a:pathLst>
                <a:path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2" name="Google Shape;7545;p88">
              <a:extLst>
                <a:ext uri="{95B74F2B-4C98-4ACC-8417-578CEF3ED6D0}">
                  <a16:creationId xmlns:a16="http://schemas.microsoft.com/office/drawing/2010/main" id="{30FFEC15-A3ED-4C4B-ABA3-E058AAA4F139}"/>
                </a:ext>
              </a:extLst>
            </p:cNvPr>
            <p:cNvSpPr/>
            <p:nvPr/>
          </p:nvSpPr>
          <p:spPr>
            <a:xfrm rot="0">
              <a:off x="-48822976" y="3550975"/>
              <a:ext cx="94525" cy="44925"/>
            </a:xfrm>
            <a:custGeom>
              <a:avLst/>
              <a:gdLst/>
              <a:ahLst/>
              <a:cxnLst/>
              <a:rect b="b" l="0" r="r" t="0"/>
              <a:pathLst>
                <a:path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7546;p88">
              <a:extLst>
                <a:ext uri="{FDA3EA0E-922A-4AD8-9284-A978E9FC7BB3}">
                  <a16:creationId xmlns:a16="http://schemas.microsoft.com/office/drawing/2010/main" id="{3714B353-433E-472C-A7AB-8BBFBB24D7A8}"/>
                </a:ext>
              </a:extLst>
            </p:cNvPr>
            <p:cNvSpPr/>
            <p:nvPr/>
          </p:nvSpPr>
          <p:spPr>
            <a:xfrm rot="0">
              <a:off x="-48939552" y="3684100"/>
              <a:ext cx="122100" cy="122100"/>
            </a:xfrm>
            <a:custGeom>
              <a:avLst/>
              <a:gdLst/>
              <a:ahLst/>
              <a:cxnLst/>
              <a:rect b="b" l="0" r="r" t="0"/>
              <a:pathLst>
                <a:path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4" name="Google Shape;7547;p88">
              <a:extLst>
                <a:ext uri="{2D51647C-3E0F-4400-8F6F-49F4397DEBC2}">
                  <a16:creationId xmlns:a16="http://schemas.microsoft.com/office/drawing/2010/main" id="{73B539DD-A29E-474A-A785-D845565AC5CC}"/>
                </a:ext>
              </a:extLst>
            </p:cNvPr>
            <p:cNvSpPr/>
            <p:nvPr/>
          </p:nvSpPr>
          <p:spPr>
            <a:xfrm rot="0">
              <a:off x="-48801724" y="3613200"/>
              <a:ext cx="73274" cy="26825"/>
            </a:xfrm>
            <a:custGeom>
              <a:avLst/>
              <a:gdLst/>
              <a:ahLst/>
              <a:cxnLst/>
              <a:rect b="b" l="0" r="r" t="0"/>
              <a:pathLst>
                <a:path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5" name="Google Shape;7548;p88">
            <a:extLst>
              <a:ext uri="{BB4587E8-2023-429F-93C2-0EB3D4228097}">
                <a16:creationId xmlns:a16="http://schemas.microsoft.com/office/drawing/2010/main" id="{8B84565D-CE50-4366-8E7A-F610E8070F29}"/>
              </a:ext>
            </a:extLst>
          </p:cNvPr>
          <p:cNvGrpSpPr/>
          <p:nvPr/>
        </p:nvGrpSpPr>
        <p:grpSpPr>
          <a:xfrm rot="0">
            <a:off x="2606306" y="2411710"/>
            <a:ext cx="359106" cy="355525"/>
            <a:chOff x="-49031024" y="3920175"/>
            <a:chExt cx="303350" cy="300325"/>
          </a:xfrm>
        </p:grpSpPr>
        <p:sp>
          <p:nvSpPr>
            <p:cNvPr id="286" name="Google Shape;7549;p88">
              <a:extLst>
                <a:ext uri="{238EC013-9B87-46B9-9A1F-6E5837F38489}">
                  <a16:creationId xmlns:a16="http://schemas.microsoft.com/office/drawing/2010/main" id="{F3210B9B-C723-4E80-89E0-57B13B7ED68C}"/>
                </a:ext>
              </a:extLst>
            </p:cNvPr>
            <p:cNvSpPr/>
            <p:nvPr/>
          </p:nvSpPr>
          <p:spPr>
            <a:xfrm rot="0">
              <a:off x="-49031024" y="4131875"/>
              <a:ext cx="109600" cy="88625"/>
            </a:xfrm>
            <a:custGeom>
              <a:avLst/>
              <a:gdLst/>
              <a:ahLst/>
              <a:cxnLst/>
              <a:rect b="b" l="0" r="r" t="0"/>
              <a:pathLst>
                <a:path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7" name="Google Shape;7550;p88">
              <a:extLst>
                <a:ext uri="{7B409161-584E-42F7-BB31-781A5E597B31}">
                  <a16:creationId xmlns:a16="http://schemas.microsoft.com/office/drawing/2010/main" id="{4F9E7D19-94A6-498C-8FE9-6F0C69A3B00D}"/>
                </a:ext>
              </a:extLst>
            </p:cNvPr>
            <p:cNvSpPr/>
            <p:nvPr/>
          </p:nvSpPr>
          <p:spPr>
            <a:xfrm rot="0">
              <a:off x="-48921444" y="3920175"/>
              <a:ext cx="79575" cy="130975"/>
            </a:xfrm>
            <a:custGeom>
              <a:avLst/>
              <a:gdLst/>
              <a:ahLst/>
              <a:cxnLst/>
              <a:rect b="b" l="0" r="r" t="0"/>
              <a:pathLst>
                <a:path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8" name="Google Shape;7551;p88">
              <a:extLst>
                <a:ext uri="{79C9D88E-D236-4D41-AB69-769AA969EBE3}">
                  <a16:creationId xmlns:a16="http://schemas.microsoft.com/office/drawing/2010/main" id="{38A6002B-61B5-47D3-BCF3-407A8B1E5F16}"/>
                </a:ext>
              </a:extLst>
            </p:cNvPr>
            <p:cNvSpPr/>
            <p:nvPr/>
          </p:nvSpPr>
          <p:spPr>
            <a:xfrm rot="0">
              <a:off x="-48842672" y="4008099"/>
              <a:ext cx="115000" cy="53300"/>
            </a:xfrm>
            <a:custGeom>
              <a:avLst/>
              <a:gdLst/>
              <a:ahLst/>
              <a:cxnLst/>
              <a:rect b="b" l="0" r="r" t="0"/>
              <a:pathLst>
                <a:path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7552;p88">
              <a:extLst>
                <a:ext uri="{DA210E97-0B93-4CC2-9B81-B2C56A396FF6}">
                  <a16:creationId xmlns:a16="http://schemas.microsoft.com/office/drawing/2010/main" id="{FF84272F-392F-4D5A-981D-A2B0E407D1A4}"/>
                </a:ext>
              </a:extLst>
            </p:cNvPr>
            <p:cNvSpPr/>
            <p:nvPr/>
          </p:nvSpPr>
          <p:spPr>
            <a:xfrm rot="0">
              <a:off x="-48838752" y="4078700"/>
              <a:ext cx="51225" cy="66975"/>
            </a:xfrm>
            <a:custGeom>
              <a:avLst/>
              <a:gdLst/>
              <a:ahLst/>
              <a:cxnLst/>
              <a:rect b="b" l="0" r="r" t="0"/>
              <a:pathLst>
                <a:path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0" name="Google Shape;7553;p88">
              <a:extLst>
                <a:ext uri="{B1E17962-7C15-4C9C-B5AC-225621A81526}">
                  <a16:creationId xmlns:a16="http://schemas.microsoft.com/office/drawing/2010/main" id="{DDFACC35-6FF6-4800-BEE1-917CF09C275B}"/>
                </a:ext>
              </a:extLst>
            </p:cNvPr>
            <p:cNvSpPr/>
            <p:nvPr/>
          </p:nvSpPr>
          <p:spPr>
            <a:xfrm rot="0">
              <a:off x="-48975004" y="3920575"/>
              <a:ext cx="173300" cy="248724"/>
            </a:xfrm>
            <a:custGeom>
              <a:avLst/>
              <a:gdLst/>
              <a:ahLst/>
              <a:cxnLst/>
              <a:rect b="b" l="0" r="r" t="0"/>
              <a:pathLst>
                <a:path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1" name="Google Shape;7554;p88">
              <a:extLst>
                <a:ext uri="{F1730B5B-8477-476A-B580-7EB8A5345744}">
                  <a16:creationId xmlns:a16="http://schemas.microsoft.com/office/drawing/2010/main" id="{B6678CC4-9C84-415F-B87F-709848D662D6}"/>
                </a:ext>
              </a:extLst>
            </p:cNvPr>
            <p:cNvSpPr/>
            <p:nvPr/>
          </p:nvSpPr>
          <p:spPr>
            <a:xfrm rot="0">
              <a:off x="-48955300" y="4129899"/>
              <a:ext cx="151250" cy="89800"/>
            </a:xfrm>
            <a:custGeom>
              <a:avLst/>
              <a:gdLst/>
              <a:ahLst/>
              <a:cxnLst/>
              <a:rect b="b" l="0" r="r" t="0"/>
              <a:pathLst>
                <a:path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2" name="Google Shape;7555;p88">
            <a:extLst>
              <a:ext uri="{A53062FC-18F3-4D42-B2BB-9CE092CA5F35}">
                <a16:creationId xmlns:a16="http://schemas.microsoft.com/office/drawing/2010/main" id="{D8D63D03-9C3E-4CB4-BC7A-4AE611776322}"/>
              </a:ext>
            </a:extLst>
          </p:cNvPr>
          <p:cNvGrpSpPr/>
          <p:nvPr/>
        </p:nvGrpSpPr>
        <p:grpSpPr>
          <a:xfrm rot="0">
            <a:off x="1322411" y="2904744"/>
            <a:ext cx="356176" cy="354341"/>
            <a:chOff x="-47155580" y="3200500"/>
            <a:chExt cx="300875" cy="299324"/>
          </a:xfrm>
        </p:grpSpPr>
        <p:sp>
          <p:nvSpPr>
            <p:cNvPr id="293" name="Google Shape;7556;p88">
              <a:extLst>
                <a:ext uri="{2D5E34F6-E377-4951-A50B-6045D45BC790}">
                  <a16:creationId xmlns:a16="http://schemas.microsoft.com/office/drawing/2010/main" id="{E48826E8-F6E4-4ED0-AF13-01321F1D8521}"/>
                </a:ext>
              </a:extLst>
            </p:cNvPr>
            <p:cNvSpPr/>
            <p:nvPr/>
          </p:nvSpPr>
          <p:spPr>
            <a:xfrm rot="0">
              <a:off x="-46943724" y="3206000"/>
              <a:ext cx="47300" cy="48075"/>
            </a:xfrm>
            <a:custGeom>
              <a:avLst/>
              <a:gdLst/>
              <a:ahLst/>
              <a:cxnLst/>
              <a:rect b="b" l="0" r="r" t="0"/>
              <a:pathLst>
                <a:path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4" name="Google Shape;7557;p88">
              <a:extLst>
                <a:ext uri="{6F0941EE-F8A2-4D4E-978E-3A256BAD77C5}">
                  <a16:creationId xmlns:a16="http://schemas.microsoft.com/office/drawing/2010/main" id="{CC46FD44-3DF1-45DF-A549-178096B6B61C}"/>
                </a:ext>
              </a:extLst>
            </p:cNvPr>
            <p:cNvSpPr/>
            <p:nvPr/>
          </p:nvSpPr>
          <p:spPr>
            <a:xfrm rot="0">
              <a:off x="-47118576" y="3200500"/>
              <a:ext cx="228450" cy="89025"/>
            </a:xfrm>
            <a:custGeom>
              <a:avLst/>
              <a:gdLst/>
              <a:ahLst/>
              <a:cxnLst/>
              <a:rect b="b" l="0" r="r" t="0"/>
              <a:pathLst>
                <a:path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5" name="Google Shape;7558;p88">
              <a:extLst>
                <a:ext uri="{707AA8FA-7005-4535-829A-31631A864F7F}">
                  <a16:creationId xmlns:a16="http://schemas.microsoft.com/office/drawing/2010/main" id="{DD3D6B33-5E98-4A03-9563-27470208816B}"/>
                </a:ext>
              </a:extLst>
            </p:cNvPr>
            <p:cNvSpPr/>
            <p:nvPr/>
          </p:nvSpPr>
          <p:spPr>
            <a:xfrm rot="0">
              <a:off x="-47013824" y="3395050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6" name="Google Shape;7559;p88">
              <a:extLst>
                <a:ext uri="{4CB9E3E7-1D33-44B1-9FBB-1CAC65968D65}">
                  <a16:creationId xmlns:a16="http://schemas.microsoft.com/office/drawing/2010/main" id="{E1DCB554-66C8-4454-91DA-DA7CB7CD6E49}"/>
                </a:ext>
              </a:extLst>
            </p:cNvPr>
            <p:cNvSpPr/>
            <p:nvPr/>
          </p:nvSpPr>
          <p:spPr>
            <a:xfrm rot="0">
              <a:off x="-47049248" y="3359600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7" name="Google Shape;7560;p88">
              <a:extLst>
                <a:ext uri="{79BD4C5A-35D8-465A-BFA8-8FA2EB00BC43}">
                  <a16:creationId xmlns:a16="http://schemas.microsoft.com/office/drawing/2010/main" id="{DAA2544D-7715-4F0C-87AE-60F8E0CE4335}"/>
                </a:ext>
              </a:extLst>
            </p:cNvPr>
            <p:cNvSpPr/>
            <p:nvPr/>
          </p:nvSpPr>
          <p:spPr>
            <a:xfrm rot="0">
              <a:off x="-47013028" y="3393475"/>
              <a:ext cx="52800" cy="53575"/>
            </a:xfrm>
            <a:custGeom>
              <a:avLst/>
              <a:gdLst/>
              <a:ahLst/>
              <a:cxnLst/>
              <a:rect b="b" l="0" r="r" t="0"/>
              <a:pathLst>
                <a:path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7561;p88">
              <a:extLst>
                <a:ext uri="{4F13D951-C09D-43BA-ABD2-446CEA640A1E}">
                  <a16:creationId xmlns:a16="http://schemas.microsoft.com/office/drawing/2010/main" id="{05C0CEE8-A26A-496D-83D5-5AA8D793D822}"/>
                </a:ext>
              </a:extLst>
            </p:cNvPr>
            <p:cNvSpPr/>
            <p:nvPr/>
          </p:nvSpPr>
          <p:spPr>
            <a:xfrm rot="0">
              <a:off x="-47155580" y="3270600"/>
              <a:ext cx="300875" cy="229225"/>
            </a:xfrm>
            <a:custGeom>
              <a:avLst/>
              <a:gdLst/>
              <a:ahLst/>
              <a:cxnLst/>
              <a:rect b="b" l="0" r="r" t="0"/>
              <a:pathLst>
                <a:path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9" name="Google Shape;7562;p88">
            <a:extLst>
              <a:ext uri="{AB719ED9-7806-4D3F-9857-DEF00AA6B939}">
                <a16:creationId xmlns:a16="http://schemas.microsoft.com/office/drawing/2010/main" id="{D9523033-097F-47F6-9010-F4D56C53E61E}"/>
              </a:ext>
            </a:extLst>
          </p:cNvPr>
          <p:cNvGrpSpPr/>
          <p:nvPr/>
        </p:nvGrpSpPr>
        <p:grpSpPr>
          <a:xfrm rot="0">
            <a:off x="1322870" y="3341092"/>
            <a:ext cx="355258" cy="355258"/>
            <a:chOff x="-47154796" y="3569100"/>
            <a:chExt cx="300100" cy="300100"/>
          </a:xfrm>
        </p:grpSpPr>
        <p:sp>
          <p:nvSpPr>
            <p:cNvPr id="300" name="Google Shape;7563;p88">
              <a:extLst>
                <a:ext uri="{40F9D777-0362-4846-ADEB-73AC381D0D92}">
                  <a16:creationId xmlns:a16="http://schemas.microsoft.com/office/drawing/2010/main" id="{98F01A52-E963-4740-A6B6-3728B9F6C41D}"/>
                </a:ext>
              </a:extLst>
            </p:cNvPr>
            <p:cNvSpPr/>
            <p:nvPr/>
          </p:nvSpPr>
          <p:spPr>
            <a:xfrm rot="0">
              <a:off x="-46994900" y="3728199"/>
              <a:ext cx="140200" cy="141000"/>
            </a:xfrm>
            <a:custGeom>
              <a:avLst/>
              <a:gdLst/>
              <a:ahLst/>
              <a:cxnLst/>
              <a:rect b="b" l="0" r="r" t="0"/>
              <a:pathLst>
                <a:path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1" name="Google Shape;7564;p88">
              <a:extLst>
                <a:ext uri="{8683316A-6A85-4BF0-88CE-3EFB6EBE4EBC}">
                  <a16:creationId xmlns:a16="http://schemas.microsoft.com/office/drawing/2010/main" id="{5BD30E5D-AA48-4F2E-B9E3-04F0BDC39D2F}"/>
                </a:ext>
              </a:extLst>
            </p:cNvPr>
            <p:cNvSpPr/>
            <p:nvPr/>
          </p:nvSpPr>
          <p:spPr>
            <a:xfrm rot="0">
              <a:off x="-46978372" y="3574624"/>
              <a:ext cx="47275" cy="47275"/>
            </a:xfrm>
            <a:custGeom>
              <a:avLst/>
              <a:gdLst/>
              <a:ahLst/>
              <a:cxnLst/>
              <a:rect b="b" l="0" r="r" t="0"/>
              <a:pathLst>
                <a:path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2" name="Google Shape;7565;p88">
              <a:extLst>
                <a:ext uri="{22618AC2-2C6B-4CCF-8C48-A97E87B41F3C}">
                  <a16:creationId xmlns:a16="http://schemas.microsoft.com/office/drawing/2010/main" id="{818A96A6-1DB0-414D-AF94-79ED9407D439}"/>
                </a:ext>
              </a:extLst>
            </p:cNvPr>
            <p:cNvSpPr/>
            <p:nvPr/>
          </p:nvSpPr>
          <p:spPr>
            <a:xfrm rot="0">
              <a:off x="-47075248" y="3665199"/>
              <a:ext cx="15775" cy="15775"/>
            </a:xfrm>
            <a:custGeom>
              <a:avLst/>
              <a:gdLst/>
              <a:ahLst/>
              <a:cxnLst/>
              <a:rect b="b" l="0" r="r" t="0"/>
              <a:pathLst>
                <a:path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3" name="Google Shape;7566;p88">
              <a:extLst>
                <a:ext uri="{322D996C-668D-491B-9944-157AC2592ADC}">
                  <a16:creationId xmlns:a16="http://schemas.microsoft.com/office/drawing/2010/main" id="{C17D757B-BA08-41EB-97DD-1264F5E2E46F}"/>
                </a:ext>
              </a:extLst>
            </p:cNvPr>
            <p:cNvSpPr/>
            <p:nvPr/>
          </p:nvSpPr>
          <p:spPr>
            <a:xfrm rot="0">
              <a:off x="-47110700" y="3631325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4" name="Google Shape;7567;p88">
              <a:extLst>
                <a:ext uri="{6080B887-BCBD-4F56-B298-3D8C4BED4ED1}">
                  <a16:creationId xmlns:a16="http://schemas.microsoft.com/office/drawing/2010/main" id="{60EEE269-2F27-4E5B-9664-EC4CC67CE8DD}"/>
                </a:ext>
              </a:extLst>
            </p:cNvPr>
            <p:cNvSpPr/>
            <p:nvPr/>
          </p:nvSpPr>
          <p:spPr>
            <a:xfrm rot="0">
              <a:off x="-47075248" y="3665199"/>
              <a:ext cx="53575" cy="54350"/>
            </a:xfrm>
            <a:custGeom>
              <a:avLst/>
              <a:gdLst/>
              <a:ahLst/>
              <a:cxnLst/>
              <a:rect b="b" l="0" r="r" t="0"/>
              <a:pathLst>
                <a:path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5" name="Google Shape;7568;p88">
              <a:extLst>
                <a:ext uri="{DA411E99-48D8-4B58-9B1A-E973D304F978}">
                  <a16:creationId xmlns:a16="http://schemas.microsoft.com/office/drawing/2010/main" id="{2A1317D2-6730-4446-95BF-08686AA3503A}"/>
                </a:ext>
              </a:extLst>
            </p:cNvPr>
            <p:cNvSpPr/>
            <p:nvPr/>
          </p:nvSpPr>
          <p:spPr>
            <a:xfrm rot="0">
              <a:off x="-47154796" y="3569100"/>
              <a:ext cx="229225" cy="300100"/>
            </a:xfrm>
            <a:custGeom>
              <a:avLst/>
              <a:gdLst/>
              <a:ahLst/>
              <a:cxnLst/>
              <a:rect b="b" l="0" r="r" t="0"/>
              <a:pathLst>
                <a:path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6" name="Google Shape;7569;p88">
            <a:extLst>
              <a:ext uri="{EE7E36E8-94F9-437A-925E-194FB3699BEE}">
                <a16:creationId xmlns:a16="http://schemas.microsoft.com/office/drawing/2010/main" id="{5C38CAB8-0625-4238-81AD-67AE51DDBCE5}"/>
              </a:ext>
            </a:extLst>
          </p:cNvPr>
          <p:cNvGrpSpPr/>
          <p:nvPr/>
        </p:nvGrpSpPr>
        <p:grpSpPr>
          <a:xfrm rot="0">
            <a:off x="1323342" y="3779304"/>
            <a:ext cx="354311" cy="353423"/>
            <a:chOff x="-47154000" y="3939275"/>
            <a:chExt cx="299300" cy="298549"/>
          </a:xfrm>
        </p:grpSpPr>
        <p:sp>
          <p:nvSpPr>
            <p:cNvPr id="307" name="Google Shape;7570;p88">
              <a:extLst>
                <a:ext uri="{5772760E-BDD8-4153-A71F-1917C273D914}">
                  <a16:creationId xmlns:a16="http://schemas.microsoft.com/office/drawing/2010/main" id="{204FE43E-0DF6-4D9F-907F-5AF4BAD440CC}"/>
                </a:ext>
              </a:extLst>
            </p:cNvPr>
            <p:cNvSpPr/>
            <p:nvPr/>
          </p:nvSpPr>
          <p:spPr>
            <a:xfrm rot="0">
              <a:off x="-47084700" y="4131475"/>
              <a:ext cx="159124" cy="106350"/>
            </a:xfrm>
            <a:custGeom>
              <a:avLst/>
              <a:gdLst/>
              <a:ahLst/>
              <a:cxnLst/>
              <a:rect b="b" l="0" r="r" t="0"/>
              <a:pathLst>
                <a:path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8" name="Google Shape;7571;p88">
              <a:extLst>
                <a:ext uri="{418ABEF7-784B-468A-9580-228F73FC9E00}">
                  <a16:creationId xmlns:a16="http://schemas.microsoft.com/office/drawing/2010/main" id="{3DFD79F3-22FB-4347-8E0B-350ABE4E5297}"/>
                </a:ext>
              </a:extLst>
            </p:cNvPr>
            <p:cNvSpPr/>
            <p:nvPr/>
          </p:nvSpPr>
          <p:spPr>
            <a:xfrm rot="0">
              <a:off x="-46979152" y="3943225"/>
              <a:ext cx="48050" cy="47275"/>
            </a:xfrm>
            <a:custGeom>
              <a:avLst/>
              <a:gdLst/>
              <a:ahLst/>
              <a:cxnLst/>
              <a:rect b="b" l="0" r="r" t="0"/>
              <a:pathLst>
                <a:path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9" name="Google Shape;7572;p88">
              <a:extLst>
                <a:ext uri="{CF153AD3-547A-49FE-9799-AB76165B92F6}">
                  <a16:creationId xmlns:a16="http://schemas.microsoft.com/office/drawing/2010/main" id="{CCA76C82-6E17-474B-B1D4-69BAF5F222C8}"/>
                </a:ext>
              </a:extLst>
            </p:cNvPr>
            <p:cNvSpPr/>
            <p:nvPr/>
          </p:nvSpPr>
          <p:spPr>
            <a:xfrm rot="0">
              <a:off x="-47154000" y="4026700"/>
              <a:ext cx="299300" cy="141025"/>
            </a:xfrm>
            <a:custGeom>
              <a:avLst/>
              <a:gdLst/>
              <a:ahLst/>
              <a:cxnLst/>
              <a:rect b="b" l="0" r="r" t="0"/>
              <a:pathLst>
                <a:path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0" name="Google Shape;7573;p88">
              <a:extLst>
                <a:ext uri="{8D91324C-3DE7-4FC0-8E5F-6DC1281423C7}">
                  <a16:creationId xmlns:a16="http://schemas.microsoft.com/office/drawing/2010/main" id="{6AE09ED6-F54B-47CA-AB1E-25B326270B59}"/>
                </a:ext>
              </a:extLst>
            </p:cNvPr>
            <p:cNvSpPr/>
            <p:nvPr/>
          </p:nvSpPr>
          <p:spPr>
            <a:xfrm rot="0">
              <a:off x="-47083124" y="3939275"/>
              <a:ext cx="158325" cy="106350"/>
            </a:xfrm>
            <a:custGeom>
              <a:avLst/>
              <a:gdLst/>
              <a:ahLst/>
              <a:cxnLst/>
              <a:rect b="b" l="0" r="r" t="0"/>
              <a:pathLst>
                <a:path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1" name="Google Shape;7574;p88">
            <a:extLst>
              <a:ext uri="{B425AD20-1105-4FAC-AEA7-AC6183A7CCA4}">
                <a16:creationId xmlns:a16="http://schemas.microsoft.com/office/drawing/2010/main" id="{07336BC2-F575-4B2F-A89A-9CE11C3F0C45}"/>
              </a:ext>
            </a:extLst>
          </p:cNvPr>
          <p:cNvGrpSpPr/>
          <p:nvPr/>
        </p:nvGrpSpPr>
        <p:grpSpPr>
          <a:xfrm rot="0">
            <a:off x="3548632" y="2904744"/>
            <a:ext cx="312375" cy="354341"/>
            <a:chOff x="-45286556" y="3200500"/>
            <a:chExt cx="263875" cy="299324"/>
          </a:xfrm>
        </p:grpSpPr>
        <p:sp>
          <p:nvSpPr>
            <p:cNvPr id="312" name="Google Shape;7575;p88">
              <a:extLst>
                <a:ext uri="{BC77B33B-4572-487E-9D16-C2A0C6090080}">
                  <a16:creationId xmlns:a16="http://schemas.microsoft.com/office/drawing/2010/main" id="{A5AD8D96-0DDA-4D62-B70C-B381823711F9}"/>
                </a:ext>
              </a:extLst>
            </p:cNvPr>
            <p:cNvSpPr/>
            <p:nvPr/>
          </p:nvSpPr>
          <p:spPr>
            <a:xfrm rot="0">
              <a:off x="-45233004" y="3200500"/>
              <a:ext cx="210325" cy="247325"/>
            </a:xfrm>
            <a:custGeom>
              <a:avLst/>
              <a:gdLst/>
              <a:ahLst/>
              <a:cxnLst/>
              <a:rect b="b" l="0" r="r" t="0"/>
              <a:pathLst>
                <a:path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3" name="Google Shape;7576;p88">
              <a:extLst>
                <a:ext uri="{6ADCC109-BF44-456D-808B-8FEEE0E7E80B}">
                  <a16:creationId xmlns:a16="http://schemas.microsoft.com/office/drawing/2010/main" id="{53C41933-FA3D-4B5C-9AE4-614C0D46CE92}"/>
                </a:ext>
              </a:extLst>
            </p:cNvPr>
            <p:cNvSpPr/>
            <p:nvPr/>
          </p:nvSpPr>
          <p:spPr>
            <a:xfrm rot="0">
              <a:off x="-45216448" y="3340700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4" name="Google Shape;7577;p88">
              <a:extLst>
                <a:ext uri="{5E67EF81-D87D-43E1-B1FD-23080443687F}">
                  <a16:creationId xmlns:a16="http://schemas.microsoft.com/office/drawing/2010/main" id="{A29191A5-EB89-42E4-86C6-E80B94255FCB}"/>
                </a:ext>
              </a:extLst>
            </p:cNvPr>
            <p:cNvSpPr/>
            <p:nvPr/>
          </p:nvSpPr>
          <p:spPr>
            <a:xfrm rot="0">
              <a:off x="-45286556" y="3289500"/>
              <a:ext cx="158325" cy="210325"/>
            </a:xfrm>
            <a:custGeom>
              <a:avLst/>
              <a:gdLst/>
              <a:ahLst/>
              <a:cxnLst/>
              <a:rect b="b" l="0" r="r" t="0"/>
              <a:pathLst>
                <a:path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15" name="Google Shape;7578;p88">
            <a:extLst>
              <a:ext uri="{017CEEED-E975-473A-9C89-75985CFF5C5C}">
                <a16:creationId xmlns:a16="http://schemas.microsoft.com/office/drawing/2010/main" id="{7DE21D00-9D96-4F49-8BD9-094F1FCAC186}"/>
              </a:ext>
            </a:extLst>
          </p:cNvPr>
          <p:cNvGrpSpPr/>
          <p:nvPr/>
        </p:nvGrpSpPr>
        <p:grpSpPr>
          <a:xfrm rot="0">
            <a:off x="3548632" y="3342039"/>
            <a:ext cx="312375" cy="354311"/>
            <a:chOff x="-45286556" y="3569900"/>
            <a:chExt cx="263875" cy="299300"/>
          </a:xfrm>
        </p:grpSpPr>
        <p:sp>
          <p:nvSpPr>
            <p:cNvPr id="316" name="Google Shape;7579;p88">
              <a:extLst>
                <a:ext uri="{5D9233F3-D7AF-43A3-9343-6C09CE559EC1}">
                  <a16:creationId xmlns:a16="http://schemas.microsoft.com/office/drawing/2010/main" id="{B577B504-F010-42F8-A023-2110612A21B9}"/>
                </a:ext>
              </a:extLst>
            </p:cNvPr>
            <p:cNvSpPr/>
            <p:nvPr/>
          </p:nvSpPr>
          <p:spPr>
            <a:xfrm rot="0">
              <a:off x="-45234576" y="3728199"/>
              <a:ext cx="18149" cy="18149"/>
            </a:xfrm>
            <a:custGeom>
              <a:avLst/>
              <a:gdLst/>
              <a:ahLst/>
              <a:cxnLst/>
              <a:rect b="b" l="0" r="r" t="0"/>
              <a:pathLst>
                <a:path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7" name="Google Shape;7580;p88">
              <a:extLst>
                <a:ext uri="{97D276B5-9781-4888-9FB4-B3400E2AB90D}">
                  <a16:creationId xmlns:a16="http://schemas.microsoft.com/office/drawing/2010/main" id="{92867ED7-24E3-4A5A-8883-B084EFBAF70A}"/>
                </a:ext>
              </a:extLst>
            </p:cNvPr>
            <p:cNvSpPr/>
            <p:nvPr/>
          </p:nvSpPr>
          <p:spPr>
            <a:xfrm rot="0">
              <a:off x="-45286556" y="3692750"/>
              <a:ext cx="263875" cy="122900"/>
            </a:xfrm>
            <a:custGeom>
              <a:avLst/>
              <a:gdLst/>
              <a:ahLst/>
              <a:cxnLst/>
              <a:rect b="b" l="0" r="r" t="0"/>
              <a:pathLst>
                <a:path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8" name="Google Shape;7581;p88">
              <a:extLst>
                <a:ext uri="{8F6179E6-F617-4354-B6B8-ED7842889677}">
                  <a16:creationId xmlns:a16="http://schemas.microsoft.com/office/drawing/2010/main" id="{1C1E9960-ED8F-4477-8E40-B8F4825E1EDD}"/>
                </a:ext>
              </a:extLst>
            </p:cNvPr>
            <p:cNvSpPr/>
            <p:nvPr/>
          </p:nvSpPr>
          <p:spPr>
            <a:xfrm rot="0">
              <a:off x="-45093572" y="3728199"/>
              <a:ext cx="17325" cy="53575"/>
            </a:xfrm>
            <a:custGeom>
              <a:avLst/>
              <a:gdLst/>
              <a:ahLst/>
              <a:cxnLst/>
              <a:rect b="b" l="0" r="r" t="0"/>
              <a:pathLst>
                <a:path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9" name="Google Shape;7582;p88">
              <a:extLst>
                <a:ext uri="{493BA906-B72D-4642-970E-72F14084174A}">
                  <a16:creationId xmlns:a16="http://schemas.microsoft.com/office/drawing/2010/main" id="{0932A5B8-214A-4FB5-B695-81B2AD4FF266}"/>
                </a:ext>
              </a:extLst>
            </p:cNvPr>
            <p:cNvSpPr/>
            <p:nvPr/>
          </p:nvSpPr>
          <p:spPr>
            <a:xfrm rot="0">
              <a:off x="-45268448" y="3569900"/>
              <a:ext cx="228450" cy="106350"/>
            </a:xfrm>
            <a:custGeom>
              <a:avLst/>
              <a:gdLst/>
              <a:ahLst/>
              <a:cxnLst/>
              <a:rect b="b" l="0" r="r" t="0"/>
              <a:pathLst>
                <a:path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0" name="Google Shape;7583;p88">
              <a:extLst>
                <a:ext uri="{641DCA3B-B46C-4754-9102-83216DCEEB95}">
                  <a16:creationId xmlns:a16="http://schemas.microsoft.com/office/drawing/2010/main" id="{4527B8A1-1D7A-43D5-B4BF-34CC9C27D4BE}"/>
                </a:ext>
              </a:extLst>
            </p:cNvPr>
            <p:cNvSpPr/>
            <p:nvPr/>
          </p:nvSpPr>
          <p:spPr>
            <a:xfrm rot="0">
              <a:off x="-45093572" y="3574624"/>
              <a:ext cx="47275" cy="47275"/>
            </a:xfrm>
            <a:custGeom>
              <a:avLst/>
              <a:gdLst/>
              <a:ahLst/>
              <a:cxnLst/>
              <a:rect b="b" l="0" r="r" t="0"/>
              <a:pathLst>
                <a:path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1" name="Google Shape;7584;p88">
              <a:extLst>
                <a:ext uri="{5C818932-5459-4EFF-B53F-7972E6B11BA1}">
                  <a16:creationId xmlns:a16="http://schemas.microsoft.com/office/drawing/2010/main" id="{BAB1869E-E2C9-4881-ACA2-28447DD3FD78}"/>
                </a:ext>
              </a:extLst>
            </p:cNvPr>
            <p:cNvSpPr/>
            <p:nvPr/>
          </p:nvSpPr>
          <p:spPr>
            <a:xfrm rot="0">
              <a:off x="-45269228" y="3833749"/>
              <a:ext cx="228425" cy="35450"/>
            </a:xfrm>
            <a:custGeom>
              <a:avLst/>
              <a:gdLst/>
              <a:ahLst/>
              <a:cxnLst/>
              <a:rect b="b" l="0" r="r" t="0"/>
              <a:pathLst>
                <a:path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2" name="Google Shape;7585;p88">
            <a:extLst>
              <a:ext uri="{A7BB20AE-D337-4F26-8778-172DF6568409}">
                <a16:creationId xmlns:a16="http://schemas.microsoft.com/office/drawing/2010/main" id="{145C54DA-D89A-49EB-94A9-AAC34A4F1D18}"/>
              </a:ext>
            </a:extLst>
          </p:cNvPr>
          <p:cNvGrpSpPr/>
          <p:nvPr/>
        </p:nvGrpSpPr>
        <p:grpSpPr>
          <a:xfrm rot="0">
            <a:off x="3559820" y="3778388"/>
            <a:ext cx="290001" cy="355258"/>
            <a:chOff x="-45277904" y="3938500"/>
            <a:chExt cx="244975" cy="300100"/>
          </a:xfrm>
        </p:grpSpPr>
        <p:sp>
          <p:nvSpPr>
            <p:cNvPr id="323" name="Google Shape;7586;p88">
              <a:extLst>
                <a:ext uri="{C11D7517-C041-47A2-90C3-3BA6DFB93483}">
                  <a16:creationId xmlns:a16="http://schemas.microsoft.com/office/drawing/2010/main" id="{098F6869-9E71-4898-9FBD-122A8194187B}"/>
                </a:ext>
              </a:extLst>
            </p:cNvPr>
            <p:cNvSpPr/>
            <p:nvPr/>
          </p:nvSpPr>
          <p:spPr>
            <a:xfrm rot="0">
              <a:off x="-45210956" y="4107825"/>
              <a:ext cx="23650" cy="24450"/>
            </a:xfrm>
            <a:custGeom>
              <a:avLst/>
              <a:gdLst/>
              <a:ahLst/>
              <a:cxnLst/>
              <a:rect b="b" l="0" r="r" t="0"/>
              <a:pathLst>
                <a:path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4" name="Google Shape;7587;p88">
              <a:extLst>
                <a:ext uri="{1E340F28-A2F3-44B8-AB08-2937C148C38B}">
                  <a16:creationId xmlns:a16="http://schemas.microsoft.com/office/drawing/2010/main" id="{99BDC82C-AE9D-4B9B-A435-2D7662697E4A}"/>
                </a:ext>
              </a:extLst>
            </p:cNvPr>
            <p:cNvSpPr/>
            <p:nvPr/>
          </p:nvSpPr>
          <p:spPr>
            <a:xfrm rot="0">
              <a:off x="-45084924" y="3943225"/>
              <a:ext cx="47275" cy="47275"/>
            </a:xfrm>
            <a:custGeom>
              <a:avLst/>
              <a:gdLst/>
              <a:ahLst/>
              <a:cxnLst/>
              <a:rect b="b" l="0" r="r" t="0"/>
              <a:pathLst>
                <a:path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5" name="Google Shape;7588;p88">
              <a:extLst>
                <a:ext uri="{13C6A742-E3C0-4156-9A44-BC194BC59F72}">
                  <a16:creationId xmlns:a16="http://schemas.microsoft.com/office/drawing/2010/main" id="{7EF09E1E-9588-4123-B9E3-984AAEDF3CC8}"/>
                </a:ext>
              </a:extLst>
            </p:cNvPr>
            <p:cNvSpPr/>
            <p:nvPr/>
          </p:nvSpPr>
          <p:spPr>
            <a:xfrm rot="0">
              <a:off x="-45260576" y="3938500"/>
              <a:ext cx="227649" cy="300100"/>
            </a:xfrm>
            <a:custGeom>
              <a:avLst/>
              <a:gdLst/>
              <a:ahLst/>
              <a:cxnLst/>
              <a:rect b="b" l="0" r="r" t="0"/>
              <a:pathLst>
                <a:path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6" name="Google Shape;7589;p88">
              <a:extLst>
                <a:ext uri="{1F6F6A2B-CF6A-48A8-BD26-76E09A6CBF9F}">
                  <a16:creationId xmlns:a16="http://schemas.microsoft.com/office/drawing/2010/main" id="{104719D2-DB2A-4D69-AD64-BF57AC86BA86}"/>
                </a:ext>
              </a:extLst>
            </p:cNvPr>
            <p:cNvSpPr/>
            <p:nvPr/>
          </p:nvSpPr>
          <p:spPr>
            <a:xfrm rot="0">
              <a:off x="-45277904" y="4061374"/>
              <a:ext cx="193000" cy="122875"/>
            </a:xfrm>
            <a:custGeom>
              <a:avLst/>
              <a:gdLst/>
              <a:ahLst/>
              <a:cxnLst/>
              <a:rect b="b" l="0" r="r" t="0"/>
              <a:pathLst>
                <a:path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27" name="Google Shape;7590;p88">
            <a:extLst>
              <a:ext uri="{78C01BF6-E8B1-4D13-B7B0-9134CF2390D7}">
                <a16:creationId xmlns:a16="http://schemas.microsoft.com/office/drawing/2010/main" id="{DFBE9717-23D6-4CA9-BF31-4B7B14BA4478}"/>
              </a:ext>
            </a:extLst>
          </p:cNvPr>
          <p:cNvGrpSpPr/>
          <p:nvPr/>
        </p:nvGrpSpPr>
        <p:grpSpPr>
          <a:xfrm rot="0">
            <a:off x="2645769" y="4247490"/>
            <a:ext cx="355258" cy="355258"/>
            <a:chOff x="-44502876" y="3576975"/>
            <a:chExt cx="300100" cy="300100"/>
          </a:xfrm>
        </p:grpSpPr>
        <p:sp>
          <p:nvSpPr>
            <p:cNvPr id="328" name="Google Shape;7591;p88">
              <a:extLst>
                <a:ext uri="{117583DC-9C7E-48BB-85A2-0569D0A02167}">
                  <a16:creationId xmlns:a16="http://schemas.microsoft.com/office/drawing/2010/main" id="{BBD4284F-1DB6-4FA3-8DC3-D4640866DAB9}"/>
                </a:ext>
              </a:extLst>
            </p:cNvPr>
            <p:cNvSpPr/>
            <p:nvPr/>
          </p:nvSpPr>
          <p:spPr>
            <a:xfrm rot="0">
              <a:off x="-44466648" y="3576975"/>
              <a:ext cx="53600" cy="18925"/>
            </a:xfrm>
            <a:custGeom>
              <a:avLst/>
              <a:gdLst/>
              <a:ahLst/>
              <a:cxnLst/>
              <a:rect b="b" l="0" r="r" t="0"/>
              <a:pathLst>
                <a:path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9" name="Google Shape;7592;p88">
              <a:extLst>
                <a:ext uri="{FCD0548D-E81A-4688-A71A-278AB57C9B47}">
                  <a16:creationId xmlns:a16="http://schemas.microsoft.com/office/drawing/2010/main" id="{BF512BFD-9A87-49C0-B8D3-6AD8FDC669C0}"/>
                </a:ext>
              </a:extLst>
            </p:cNvPr>
            <p:cNvSpPr/>
            <p:nvPr/>
          </p:nvSpPr>
          <p:spPr>
            <a:xfrm rot="0">
              <a:off x="-44502876" y="3595100"/>
              <a:ext cx="283574" cy="281975"/>
            </a:xfrm>
            <a:custGeom>
              <a:avLst/>
              <a:gdLst/>
              <a:ahLst/>
              <a:cxnLst/>
              <a:rect b="b" l="0" r="r" t="0"/>
              <a:pathLst>
                <a:path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0" name="Google Shape;7593;p88">
              <a:extLst>
                <a:ext uri="{FC971218-AFC6-41E2-AABD-8968BD5B98A0}">
                  <a16:creationId xmlns:a16="http://schemas.microsoft.com/office/drawing/2010/main" id="{2D8ABA43-05CF-406E-91A0-D4784852B2AD}"/>
                </a:ext>
              </a:extLst>
            </p:cNvPr>
            <p:cNvSpPr/>
            <p:nvPr/>
          </p:nvSpPr>
          <p:spPr>
            <a:xfrm rot="0">
              <a:off x="-44221672" y="3788850"/>
              <a:ext cx="18900" cy="52800"/>
            </a:xfrm>
            <a:custGeom>
              <a:avLst/>
              <a:gdLst/>
              <a:ahLst/>
              <a:cxnLst/>
              <a:rect b="b" l="0" r="r" t="0"/>
              <a:pathLst>
                <a:path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1" name="Google Shape;7594;p88">
            <a:extLst>
              <a:ext uri="{C40FDA85-A05E-4A6F-8E42-FCBC73EBCDD3}">
                <a16:creationId xmlns:a16="http://schemas.microsoft.com/office/drawing/2010/main" id="{210DCFFA-85B3-4C22-8FCF-2C82DC8F361C}"/>
              </a:ext>
            </a:extLst>
          </p:cNvPr>
          <p:cNvGrpSpPr/>
          <p:nvPr/>
        </p:nvGrpSpPr>
        <p:grpSpPr>
          <a:xfrm rot="0">
            <a:off x="4858968" y="1532275"/>
            <a:ext cx="356221" cy="354973"/>
            <a:chOff x="-13947000" y="3212799"/>
            <a:chExt cx="353675" cy="352400"/>
          </a:xfrm>
        </p:grpSpPr>
        <p:sp>
          <p:nvSpPr>
            <p:cNvPr id="332" name="Google Shape;7595;p88">
              <a:extLst>
                <a:ext uri="{B46CA2A5-48F4-4D99-B94A-7F31B46CFD48}">
                  <a16:creationId xmlns:a16="http://schemas.microsoft.com/office/drawing/2010/main" id="{518AF923-D77B-4CCB-8AB5-07BD2B51264B}"/>
                </a:ext>
              </a:extLst>
            </p:cNvPr>
            <p:cNvSpPr/>
            <p:nvPr/>
          </p:nvSpPr>
          <p:spPr>
            <a:xfrm rot="0">
              <a:off x="-13947000" y="3212799"/>
              <a:ext cx="229225" cy="268125"/>
            </a:xfrm>
            <a:custGeom>
              <a:avLst/>
              <a:gdLst/>
              <a:ahLst/>
              <a:cxnLst/>
              <a:rect b="b" l="0" r="r" t="0"/>
              <a:pathLst>
                <a:path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3" name="Google Shape;7596;p88">
              <a:extLst>
                <a:ext uri="{57C63E76-E6C3-4EE8-BBC4-7D24BDD36C45}">
                  <a16:creationId xmlns:a16="http://schemas.microsoft.com/office/drawing/2010/main" id="{927BC551-FD50-45A6-8E2F-A6F2D3869234}"/>
                </a:ext>
              </a:extLst>
            </p:cNvPr>
            <p:cNvSpPr/>
            <p:nvPr/>
          </p:nvSpPr>
          <p:spPr>
            <a:xfrm rot="0">
              <a:off x="-13821775" y="3295600"/>
              <a:ext cx="228450" cy="269599"/>
            </a:xfrm>
            <a:custGeom>
              <a:avLst/>
              <a:gdLst/>
              <a:ahLst/>
              <a:cxnLst/>
              <a:rect b="b" l="0" r="r" t="0"/>
              <a:pathLst>
                <a:path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4" name="Google Shape;7597;p88">
            <a:extLst>
              <a:ext uri="{0A7A1FDE-76B4-44C8-9C95-45EE693ED3A7}">
                <a16:creationId xmlns:a16="http://schemas.microsoft.com/office/drawing/2010/main" id="{BABEE864-4133-4577-8762-0210AEAA7251}"/>
              </a:ext>
            </a:extLst>
          </p:cNvPr>
          <p:cNvGrpSpPr/>
          <p:nvPr/>
        </p:nvGrpSpPr>
        <p:grpSpPr>
          <a:xfrm rot="0">
            <a:off x="4858980" y="1973145"/>
            <a:ext cx="356196" cy="354670"/>
            <a:chOff x="-13946200" y="3647075"/>
            <a:chExt cx="353650" cy="352100"/>
          </a:xfrm>
        </p:grpSpPr>
        <p:sp>
          <p:nvSpPr>
            <p:cNvPr id="335" name="Google Shape;7598;p88">
              <a:extLst>
                <a:ext uri="{2B370F81-6CB6-4FBB-B3EF-C3B3BE7CF2A8}">
                  <a16:creationId xmlns:a16="http://schemas.microsoft.com/office/drawing/2010/main" id="{14AF1F66-84AD-4C2B-8E1B-66CE55864554}"/>
                </a:ext>
              </a:extLst>
            </p:cNvPr>
            <p:cNvSpPr/>
            <p:nvPr/>
          </p:nvSpPr>
          <p:spPr>
            <a:xfrm rot="0">
              <a:off x="-13717000" y="3647075"/>
              <a:ext cx="124450" cy="144150"/>
            </a:xfrm>
            <a:custGeom>
              <a:avLst/>
              <a:gdLst/>
              <a:ahLst/>
              <a:cxnLst/>
              <a:rect b="b" l="0" r="r" t="0"/>
              <a:pathLst>
                <a:path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6" name="Google Shape;7599;p88">
              <a:extLst>
                <a:ext uri="{0F208960-9589-4F3D-8F53-1569333CD1B4}">
                  <a16:creationId xmlns:a16="http://schemas.microsoft.com/office/drawing/2010/main" id="{29116118-FBD0-49E5-9150-DF01F662DC6E}"/>
                </a:ext>
              </a:extLst>
            </p:cNvPr>
            <p:cNvSpPr/>
            <p:nvPr/>
          </p:nvSpPr>
          <p:spPr>
            <a:xfrm rot="0">
              <a:off x="-13801275" y="3647075"/>
              <a:ext cx="63025" cy="61074"/>
            </a:xfrm>
            <a:custGeom>
              <a:avLst/>
              <a:gdLst/>
              <a:ahLst/>
              <a:cxnLst/>
              <a:rect b="b" l="0" r="r" t="0"/>
              <a:pathLst>
                <a:path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7" name="Google Shape;7600;p88">
              <a:extLst>
                <a:ext uri="{B621494A-799A-4C1A-B58F-AEE5B882C684}">
                  <a16:creationId xmlns:a16="http://schemas.microsoft.com/office/drawing/2010/main" id="{C581CB62-492D-4B02-BBCC-F9E5B1531B8B}"/>
                </a:ext>
              </a:extLst>
            </p:cNvPr>
            <p:cNvSpPr/>
            <p:nvPr/>
          </p:nvSpPr>
          <p:spPr>
            <a:xfrm rot="0">
              <a:off x="-13946200" y="3647075"/>
              <a:ext cx="124450" cy="143400"/>
            </a:xfrm>
            <a:custGeom>
              <a:avLst/>
              <a:gdLst/>
              <a:ahLst/>
              <a:cxnLst/>
              <a:rect b="b" l="0" r="r" t="0"/>
              <a:pathLst>
                <a:path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8" name="Google Shape;7601;p88">
              <a:extLst>
                <a:ext uri="{6F887053-3032-487F-A4EA-285BCD767871}">
                  <a16:creationId xmlns:a16="http://schemas.microsoft.com/office/drawing/2010/main" id="{25120E23-237E-4903-9A52-6D20A6318B3C}"/>
                </a:ext>
              </a:extLst>
            </p:cNvPr>
            <p:cNvSpPr/>
            <p:nvPr/>
          </p:nvSpPr>
          <p:spPr>
            <a:xfrm rot="0">
              <a:off x="-13946200" y="3873900"/>
              <a:ext cx="352874" cy="125275"/>
            </a:xfrm>
            <a:custGeom>
              <a:avLst/>
              <a:gdLst/>
              <a:ahLst/>
              <a:cxnLst/>
              <a:rect b="b" l="0" r="r" t="0"/>
              <a:pathLst>
                <a:path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9" name="Google Shape;7602;p88">
              <a:extLst>
                <a:ext uri="{9A7B5BEA-D565-4D99-ABB0-8FA651E7DA7D}">
                  <a16:creationId xmlns:a16="http://schemas.microsoft.com/office/drawing/2010/main" id="{E5A70869-3F1C-45F4-AADA-130500C5D689}"/>
                </a:ext>
              </a:extLst>
            </p:cNvPr>
            <p:cNvSpPr/>
            <p:nvPr/>
          </p:nvSpPr>
          <p:spPr>
            <a:xfrm rot="0">
              <a:off x="-13713851" y="3810125"/>
              <a:ext cx="120525" cy="105075"/>
            </a:xfrm>
            <a:custGeom>
              <a:avLst/>
              <a:gdLst/>
              <a:ahLst/>
              <a:cxnLst/>
              <a:rect b="b" l="0" r="r" t="0"/>
              <a:pathLst>
                <a:path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0" name="Google Shape;7603;p88">
              <a:extLst>
                <a:ext uri="{120B9F28-8BA3-47CC-BF40-818F355AC865}">
                  <a16:creationId xmlns:a16="http://schemas.microsoft.com/office/drawing/2010/main" id="{7C3A56A5-543C-4431-945D-0821985EB274}"/>
                </a:ext>
              </a:extLst>
            </p:cNvPr>
            <p:cNvSpPr/>
            <p:nvPr/>
          </p:nvSpPr>
          <p:spPr>
            <a:xfrm rot="0">
              <a:off x="-13946200" y="3810125"/>
              <a:ext cx="121300" cy="105175"/>
            </a:xfrm>
            <a:custGeom>
              <a:avLst/>
              <a:gdLst/>
              <a:ahLst/>
              <a:cxnLst/>
              <a:rect b="b" l="0" r="r" t="0"/>
              <a:pathLst>
                <a:path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341" name="Google Shape;7604;p88">
            <a:extLst>
              <a:ext uri="{C7BC19B4-8C4C-400F-AD33-271E4E3D9A48}">
                <a16:creationId xmlns:a16="http://schemas.microsoft.com/office/drawing/2010/main" id="{68D3CB7F-B0E5-4131-A0E6-B7D2EE1D45EA}"/>
              </a:ext>
            </a:extLst>
          </p:cNvPr>
          <p:cNvSpPr/>
          <p:nvPr/>
        </p:nvSpPr>
        <p:spPr>
          <a:xfrm rot="0">
            <a:off x="4902088" y="2417809"/>
            <a:ext cx="271340" cy="353864"/>
          </a:xfrm>
          <a:custGeom>
            <a:avLst/>
            <a:gdLst/>
            <a:ahLst/>
            <a:cxnLst/>
            <a:rect b="b" l="0" r="r" t="0"/>
            <a:pathLst>
              <a:path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342" name="Google Shape;7605;p88">
            <a:extLst>
              <a:ext uri="{53E36601-2D7A-4E70-8EDC-7AB3DA41D2B6}">
                <a16:creationId xmlns:a16="http://schemas.microsoft.com/office/drawing/2010/main" id="{FE338E80-974B-4C50-A078-A0DBC93D8717}"/>
              </a:ext>
            </a:extLst>
          </p:cNvPr>
          <p:cNvGrpSpPr/>
          <p:nvPr/>
        </p:nvGrpSpPr>
        <p:grpSpPr>
          <a:xfrm rot="0">
            <a:off x="6642374" y="1532628"/>
            <a:ext cx="357002" cy="354267"/>
            <a:chOff x="-12163025" y="3214275"/>
            <a:chExt cx="354450" cy="351700"/>
          </a:xfrm>
        </p:grpSpPr>
        <p:sp>
          <p:nvSpPr>
            <p:cNvPr id="343" name="Google Shape;7606;p88">
              <a:extLst>
                <a:ext uri="{FFC49564-9142-470D-B1BA-CDF004464655}">
                  <a16:creationId xmlns:a16="http://schemas.microsoft.com/office/drawing/2010/main" id="{8FE4FFA8-46AF-45AD-99A0-5A7EF24FFEF7}"/>
                </a:ext>
              </a:extLst>
            </p:cNvPr>
            <p:cNvSpPr/>
            <p:nvPr/>
          </p:nvSpPr>
          <p:spPr>
            <a:xfrm rot="0">
              <a:off x="-12163025" y="3214275"/>
              <a:ext cx="354450" cy="165024"/>
            </a:xfrm>
            <a:custGeom>
              <a:avLst/>
              <a:gdLst/>
              <a:ahLst/>
              <a:cxnLst/>
              <a:rect b="b" l="0" r="r" t="0"/>
              <a:pathLst>
                <a:path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4" name="Google Shape;7607;p88">
              <a:extLst>
                <a:ext uri="{468B0DF4-05D8-4DB5-83BD-062C92EF67AD}">
                  <a16:creationId xmlns:a16="http://schemas.microsoft.com/office/drawing/2010/main" id="{C7F5ABA6-AB0C-4910-B609-02CC5FC87958}"/>
                </a:ext>
              </a:extLst>
            </p:cNvPr>
            <p:cNvSpPr/>
            <p:nvPr/>
          </p:nvSpPr>
          <p:spPr>
            <a:xfrm rot="0">
              <a:off x="-12161451" y="3503725"/>
              <a:ext cx="41775" cy="62250"/>
            </a:xfrm>
            <a:custGeom>
              <a:avLst/>
              <a:gdLst/>
              <a:ahLst/>
              <a:cxnLst/>
              <a:rect b="b" l="0" r="r" t="0"/>
              <a:pathLst>
                <a:path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5" name="Google Shape;7608;p88">
              <a:extLst>
                <a:ext uri="{0C346735-DDF0-43BF-9C95-7874D96F44F3}">
                  <a16:creationId xmlns:a16="http://schemas.microsoft.com/office/drawing/2010/main" id="{AF9016F3-20AA-4812-96BF-C33E7C56EB82}"/>
                </a:ext>
              </a:extLst>
            </p:cNvPr>
            <p:cNvSpPr/>
            <p:nvPr/>
          </p:nvSpPr>
          <p:spPr>
            <a:xfrm rot="0">
              <a:off x="-12161451" y="3350150"/>
              <a:ext cx="41775" cy="133125"/>
            </a:xfrm>
            <a:custGeom>
              <a:avLst/>
              <a:gdLst/>
              <a:ahLst/>
              <a:cxnLst/>
              <a:rect b="b" l="0" r="r" t="0"/>
              <a:pathLst>
                <a:path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46" name="Google Shape;7609;p88">
            <a:extLst>
              <a:ext uri="{9611839F-E910-435A-8F9D-F6E3D92E38FE}">
                <a16:creationId xmlns:a16="http://schemas.microsoft.com/office/drawing/2010/main" id="{14559633-58D3-4777-87A7-A1E853E15A2B}"/>
              </a:ext>
            </a:extLst>
          </p:cNvPr>
          <p:cNvGrpSpPr/>
          <p:nvPr/>
        </p:nvGrpSpPr>
        <p:grpSpPr>
          <a:xfrm rot="0">
            <a:off x="6643154" y="1972365"/>
            <a:ext cx="355441" cy="356232"/>
            <a:chOff x="-12160675" y="3647875"/>
            <a:chExt cx="352900" cy="353650"/>
          </a:xfrm>
        </p:grpSpPr>
        <p:sp>
          <p:nvSpPr>
            <p:cNvPr id="347" name="Google Shape;7610;p88">
              <a:extLst>
                <a:ext uri="{E4EF96FB-B759-49D5-B9F0-0FB6439A7230}">
                  <a16:creationId xmlns:a16="http://schemas.microsoft.com/office/drawing/2010/main" id="{B2464854-A793-4103-B910-40054C9FF66E}"/>
                </a:ext>
              </a:extLst>
            </p:cNvPr>
            <p:cNvSpPr/>
            <p:nvPr/>
          </p:nvSpPr>
          <p:spPr>
            <a:xfrm rot="0">
              <a:off x="-12059849" y="3958975"/>
              <a:ext cx="149675" cy="42550"/>
            </a:xfrm>
            <a:custGeom>
              <a:avLst/>
              <a:gdLst/>
              <a:ahLst/>
              <a:cxnLst/>
              <a:rect b="b" l="0" r="r" t="0"/>
              <a:pathLst>
                <a:path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8" name="Google Shape;7611;p88">
              <a:extLst>
                <a:ext uri="{8ACF77BF-26D0-47D1-AD45-A53CACD5737F}">
                  <a16:creationId xmlns:a16="http://schemas.microsoft.com/office/drawing/2010/main" id="{1A12B442-F573-4370-B7B1-7BEE6298D9A5}"/>
                </a:ext>
              </a:extLst>
            </p:cNvPr>
            <p:cNvSpPr/>
            <p:nvPr/>
          </p:nvSpPr>
          <p:spPr>
            <a:xfrm rot="0">
              <a:off x="-11850349" y="3749475"/>
              <a:ext cx="42575" cy="149675"/>
            </a:xfrm>
            <a:custGeom>
              <a:avLst/>
              <a:gdLst/>
              <a:ahLst/>
              <a:cxnLst/>
              <a:rect b="b" l="0" r="r" t="0"/>
              <a:pathLst>
                <a:path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9" name="Google Shape;7612;p88">
              <a:extLst>
                <a:ext uri="{7E269E55-F321-4E99-889C-8F5FEAC32710}">
                  <a16:creationId xmlns:a16="http://schemas.microsoft.com/office/drawing/2010/main" id="{C7BB92A4-3900-4346-9CE9-3CCD39622FA4}"/>
                </a:ext>
              </a:extLst>
            </p:cNvPr>
            <p:cNvSpPr/>
            <p:nvPr/>
          </p:nvSpPr>
          <p:spPr>
            <a:xfrm rot="0">
              <a:off x="-12059849" y="3647875"/>
              <a:ext cx="148875" cy="42550"/>
            </a:xfrm>
            <a:custGeom>
              <a:avLst/>
              <a:gdLst/>
              <a:ahLst/>
              <a:cxnLst/>
              <a:rect b="b" l="0" r="r" t="0"/>
              <a:pathLst>
                <a:path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0" name="Google Shape;7613;p88">
              <a:extLst>
                <a:ext uri="{2558D13B-CFA0-43CB-811A-50933ECB233E}">
                  <a16:creationId xmlns:a16="http://schemas.microsoft.com/office/drawing/2010/main" id="{2649BCAF-14B0-4D30-B60F-A39BF1FF7974}"/>
                </a:ext>
              </a:extLst>
            </p:cNvPr>
            <p:cNvSpPr/>
            <p:nvPr/>
          </p:nvSpPr>
          <p:spPr>
            <a:xfrm rot="0">
              <a:off x="-12160675" y="3750250"/>
              <a:ext cx="41775" cy="148900"/>
            </a:xfrm>
            <a:custGeom>
              <a:avLst/>
              <a:gdLst/>
              <a:ahLst/>
              <a:cxnLst/>
              <a:rect b="b" l="0" r="r" t="0"/>
              <a:pathLst>
                <a:path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1" name="Google Shape;7614;p88">
              <a:extLst>
                <a:ext uri="{14D1BA0B-19B9-4792-835D-CE19D10F2946}">
                  <a16:creationId xmlns:a16="http://schemas.microsoft.com/office/drawing/2010/main" id="{4A1F5CFE-A7CE-468C-96BD-66F801E79535}"/>
                </a:ext>
              </a:extLst>
            </p:cNvPr>
            <p:cNvSpPr/>
            <p:nvPr/>
          </p:nvSpPr>
          <p:spPr>
            <a:xfrm rot="0">
              <a:off x="-12099225" y="3710875"/>
              <a:ext cx="228425" cy="226200"/>
            </a:xfrm>
            <a:custGeom>
              <a:avLst/>
              <a:gdLst/>
              <a:ahLst/>
              <a:cxnLst/>
              <a:rect b="b" l="0" r="r" t="0"/>
              <a:pathLst>
                <a:path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2" name="Google Shape;7615;p88">
              <a:extLst>
                <a:ext uri="{66B12807-D2C7-4237-928A-43226DFAD5E1}">
                  <a16:creationId xmlns:a16="http://schemas.microsoft.com/office/drawing/2010/main" id="{6E40175C-EC06-4E63-8823-A003B21E914C}"/>
                </a:ext>
              </a:extLst>
            </p:cNvPr>
            <p:cNvSpPr/>
            <p:nvPr/>
          </p:nvSpPr>
          <p:spPr>
            <a:xfrm rot="0">
              <a:off x="-12056700" y="3751825"/>
              <a:ext cx="144950" cy="144950"/>
            </a:xfrm>
            <a:custGeom>
              <a:avLst/>
              <a:gdLst/>
              <a:ahLst/>
              <a:cxnLst/>
              <a:rect b="b" l="0" r="r" t="0"/>
              <a:pathLst>
                <a:path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3" name="Google Shape;7616;p88">
              <a:extLst>
                <a:ext uri="{7CB8F87A-FD38-424A-ACFC-3B78E5E9778D}">
                  <a16:creationId xmlns:a16="http://schemas.microsoft.com/office/drawing/2010/main" id="{B07D90A9-7A5D-4933-B6E0-7A7DA6A5D54B}"/>
                </a:ext>
              </a:extLst>
            </p:cNvPr>
            <p:cNvSpPr/>
            <p:nvPr/>
          </p:nvSpPr>
          <p:spPr>
            <a:xfrm rot="0">
              <a:off x="-12016524" y="3792775"/>
              <a:ext cx="63025" cy="63050"/>
            </a:xfrm>
            <a:custGeom>
              <a:avLst/>
              <a:gdLst/>
              <a:ahLst/>
              <a:cxnLst/>
              <a:rect b="b" l="0" r="r" t="0"/>
              <a:pathLst>
                <a:path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54" name="Google Shape;7617;p88">
            <a:extLst>
              <a:ext uri="{EC1EBABE-7BB2-43AF-BD87-21A943D3B1E3}">
                <a16:creationId xmlns:a16="http://schemas.microsoft.com/office/drawing/2010/main" id="{5ABE6F4B-C300-4D2D-95A9-8C84ED4E5A9F}"/>
              </a:ext>
            </a:extLst>
          </p:cNvPr>
          <p:cNvGrpSpPr/>
          <p:nvPr/>
        </p:nvGrpSpPr>
        <p:grpSpPr>
          <a:xfrm rot="0">
            <a:off x="6653870" y="2416821"/>
            <a:ext cx="354635" cy="356232"/>
            <a:chOff x="-12160675" y="4081850"/>
            <a:chExt cx="352100" cy="353650"/>
          </a:xfrm>
        </p:grpSpPr>
        <p:sp>
          <p:nvSpPr>
            <p:cNvPr id="355" name="Google Shape;7618;p88">
              <a:extLst>
                <a:ext uri="{948A6B1D-D9A6-4335-A226-7687804A54D4}">
                  <a16:creationId xmlns:a16="http://schemas.microsoft.com/office/drawing/2010/main" id="{48C40524-9E28-4495-964E-75AC3D4E3AD8}"/>
                </a:ext>
              </a:extLst>
            </p:cNvPr>
            <p:cNvSpPr/>
            <p:nvPr/>
          </p:nvSpPr>
          <p:spPr>
            <a:xfrm rot="0">
              <a:off x="-12014951" y="4081850"/>
              <a:ext cx="61450" cy="62274"/>
            </a:xfrm>
            <a:custGeom>
              <a:avLst/>
              <a:gdLst/>
              <a:ahLst/>
              <a:cxnLst/>
              <a:rect b="b" l="0" r="r" t="0"/>
              <a:pathLst>
                <a:path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6" name="Google Shape;7619;p88">
              <a:extLst>
                <a:ext uri="{EDBAD2E0-261D-429B-BE16-2FA5A7990D71}">
                  <a16:creationId xmlns:a16="http://schemas.microsoft.com/office/drawing/2010/main" id="{EC9DAEBA-8A40-403C-9169-7C73A81C4BB3}"/>
                </a:ext>
              </a:extLst>
            </p:cNvPr>
            <p:cNvSpPr/>
            <p:nvPr/>
          </p:nvSpPr>
          <p:spPr>
            <a:xfrm rot="0">
              <a:off x="-12077175" y="4352000"/>
              <a:ext cx="186700" cy="83500"/>
            </a:xfrm>
            <a:custGeom>
              <a:avLst/>
              <a:gdLst/>
              <a:ahLst/>
              <a:cxnLst/>
              <a:rect b="b" l="0" r="r" t="0"/>
              <a:pathLst>
                <a:path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7" name="Google Shape;7620;p88">
              <a:extLst>
                <a:ext uri="{3B5D200F-07B7-4E99-BB97-479D122DBE77}">
                  <a16:creationId xmlns:a16="http://schemas.microsoft.com/office/drawing/2010/main" id="{3FF0D78D-62E9-4D9D-B8F5-63333A42E841}"/>
                </a:ext>
              </a:extLst>
            </p:cNvPr>
            <p:cNvSpPr/>
            <p:nvPr/>
          </p:nvSpPr>
          <p:spPr>
            <a:xfrm rot="0">
              <a:off x="-11911775" y="4185999"/>
              <a:ext cx="103200" cy="101425"/>
            </a:xfrm>
            <a:custGeom>
              <a:avLst/>
              <a:gdLst/>
              <a:ahLst/>
              <a:cxnLst/>
              <a:rect b="b" l="0" r="r" t="0"/>
              <a:pathLst>
                <a:path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8" name="Google Shape;7621;p88">
              <a:extLst>
                <a:ext uri="{3FDCCCDE-0302-44C8-85F6-64776C8B3310}">
                  <a16:creationId xmlns:a16="http://schemas.microsoft.com/office/drawing/2010/main" id="{DF7760E5-DC20-4F73-9CC6-BE0FC1784BA2}"/>
                </a:ext>
              </a:extLst>
            </p:cNvPr>
            <p:cNvSpPr/>
            <p:nvPr/>
          </p:nvSpPr>
          <p:spPr>
            <a:xfrm rot="0">
              <a:off x="-12160675" y="4185999"/>
              <a:ext cx="103999" cy="101425"/>
            </a:xfrm>
            <a:custGeom>
              <a:avLst/>
              <a:gdLst/>
              <a:ahLst/>
              <a:cxnLst/>
              <a:rect b="b" l="0" r="r" t="0"/>
              <a:pathLst>
                <a:path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9" name="Google Shape;7622;p88">
              <a:extLst>
                <a:ext uri="{F1AC7C49-0285-4924-BBE3-DA02AD39B004}">
                  <a16:creationId xmlns:a16="http://schemas.microsoft.com/office/drawing/2010/main" id="{0127EBA5-1083-4921-B24F-CB74D2FF063E}"/>
                </a:ext>
              </a:extLst>
            </p:cNvPr>
            <p:cNvSpPr/>
            <p:nvPr/>
          </p:nvSpPr>
          <p:spPr>
            <a:xfrm rot="0">
              <a:off x="-12049600" y="4144075"/>
              <a:ext cx="127600" cy="67750"/>
            </a:xfrm>
            <a:custGeom>
              <a:avLst/>
              <a:gdLst/>
              <a:ahLst/>
              <a:cxnLst/>
              <a:rect b="b" l="0" r="r" t="0"/>
              <a:pathLst>
                <a:path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0" name="Google Shape;7623;p88">
              <a:extLst>
                <a:ext uri="{522CCF08-4F41-4B60-9AD3-C4E097A034AC}">
                  <a16:creationId xmlns:a16="http://schemas.microsoft.com/office/drawing/2010/main" id="{588FA59F-FC0D-477A-8677-923F3D1A504C}"/>
                </a:ext>
              </a:extLst>
            </p:cNvPr>
            <p:cNvSpPr/>
            <p:nvPr/>
          </p:nvSpPr>
          <p:spPr>
            <a:xfrm rot="0">
              <a:off x="-12033851" y="4212600"/>
              <a:ext cx="99250" cy="118150"/>
            </a:xfrm>
            <a:custGeom>
              <a:avLst/>
              <a:gdLst/>
              <a:ahLst/>
              <a:cxnLst/>
              <a:rect b="b" l="0" r="r" t="0"/>
              <a:pathLst>
                <a:path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61" name="Google Shape;7624;p88">
            <a:extLst>
              <a:ext uri="{41437336-AB7B-4B54-947E-F1CFC07C627D}">
                <a16:creationId xmlns:a16="http://schemas.microsoft.com/office/drawing/2010/main" id="{B7943A8F-3604-4785-A9B8-67DFEE0D3CB0}"/>
              </a:ext>
            </a:extLst>
          </p:cNvPr>
          <p:cNvGrpSpPr/>
          <p:nvPr/>
        </p:nvGrpSpPr>
        <p:grpSpPr>
          <a:xfrm rot="0">
            <a:off x="4858836" y="2891264"/>
            <a:ext cx="355416" cy="355652"/>
            <a:chOff x="-10391649" y="3180600"/>
            <a:chExt cx="352874" cy="353075"/>
          </a:xfrm>
        </p:grpSpPr>
        <p:sp>
          <p:nvSpPr>
            <p:cNvPr id="362" name="Google Shape;7625;p88">
              <a:extLst>
                <a:ext uri="{1AE81433-447A-43FA-8319-692B2B6DE4E0}">
                  <a16:creationId xmlns:a16="http://schemas.microsoft.com/office/drawing/2010/main" id="{5515D67F-493E-4508-BFEE-6408E0399DEC}"/>
                </a:ext>
              </a:extLst>
            </p:cNvPr>
            <p:cNvSpPr/>
            <p:nvPr/>
          </p:nvSpPr>
          <p:spPr>
            <a:xfrm rot="0">
              <a:off x="-10390875" y="3263500"/>
              <a:ext cx="352100" cy="42550"/>
            </a:xfrm>
            <a:custGeom>
              <a:avLst/>
              <a:gdLst/>
              <a:ahLst/>
              <a:cxnLst/>
              <a:rect b="b" l="0" r="r" t="0"/>
              <a:pathLst>
                <a:path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3" name="Google Shape;7626;p88">
              <a:extLst>
                <a:ext uri="{6A4AE475-E445-4FA9-8389-1F313BBEBBBE}">
                  <a16:creationId xmlns:a16="http://schemas.microsoft.com/office/drawing/2010/main" id="{9C6D06EE-9E3B-4EA6-8ABF-F516D45501B1}"/>
                </a:ext>
              </a:extLst>
            </p:cNvPr>
            <p:cNvSpPr/>
            <p:nvPr/>
          </p:nvSpPr>
          <p:spPr>
            <a:xfrm rot="0">
              <a:off x="-10391649" y="3451750"/>
              <a:ext cx="352874" cy="81924"/>
            </a:xfrm>
            <a:custGeom>
              <a:avLst/>
              <a:gdLst/>
              <a:ahLst/>
              <a:cxnLst/>
              <a:rect b="b" l="0" r="r" t="0"/>
              <a:pathLst>
                <a:path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4" name="Google Shape;7627;p88">
              <a:extLst>
                <a:ext uri="{178CC169-B182-49AD-97A6-5A6E25105C1F}">
                  <a16:creationId xmlns:a16="http://schemas.microsoft.com/office/drawing/2010/main" id="{54413BBB-4C3A-4444-B5C1-9543939423C1}"/>
                </a:ext>
              </a:extLst>
            </p:cNvPr>
            <p:cNvSpPr/>
            <p:nvPr/>
          </p:nvSpPr>
          <p:spPr>
            <a:xfrm rot="0">
              <a:off x="-10327074" y="3180600"/>
              <a:ext cx="223700" cy="62450"/>
            </a:xfrm>
            <a:custGeom>
              <a:avLst/>
              <a:gdLst/>
              <a:ahLst/>
              <a:cxnLst/>
              <a:rect b="b" l="0" r="r" t="0"/>
              <a:pathLst>
                <a:path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5" name="Google Shape;7628;p88">
              <a:extLst>
                <a:ext uri="{C692C6FF-45D5-4856-838A-8E4A0F234DE4}">
                  <a16:creationId xmlns:a16="http://schemas.microsoft.com/office/drawing/2010/main" id="{F6F7AC2A-36AA-4E83-B46C-7613F2FFB106}"/>
                </a:ext>
              </a:extLst>
            </p:cNvPr>
            <p:cNvSpPr/>
            <p:nvPr/>
          </p:nvSpPr>
          <p:spPr>
            <a:xfrm rot="0">
              <a:off x="-10245949" y="3325725"/>
              <a:ext cx="61450" cy="104775"/>
            </a:xfrm>
            <a:custGeom>
              <a:avLst/>
              <a:gdLst/>
              <a:ahLst/>
              <a:cxnLst/>
              <a:rect b="b" l="0" r="r" t="0"/>
              <a:pathLst>
                <a:path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6" name="Google Shape;7629;p88">
              <a:extLst>
                <a:ext uri="{AA007902-7F54-4198-9F52-D63E0F1B2B8A}">
                  <a16:creationId xmlns:a16="http://schemas.microsoft.com/office/drawing/2010/main" id="{7116F08D-63A2-410B-A3B1-0DCBFDF1E4F4}"/>
                </a:ext>
              </a:extLst>
            </p:cNvPr>
            <p:cNvSpPr/>
            <p:nvPr/>
          </p:nvSpPr>
          <p:spPr>
            <a:xfrm rot="0">
              <a:off x="-10142775" y="3325725"/>
              <a:ext cx="63025" cy="104775"/>
            </a:xfrm>
            <a:custGeom>
              <a:avLst/>
              <a:gdLst/>
              <a:ahLst/>
              <a:cxnLst/>
              <a:rect b="b" l="0" r="r" t="0"/>
              <a:pathLst>
                <a:path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7" name="Google Shape;7630;p88">
              <a:extLst>
                <a:ext uri="{571BFD4E-3216-44A1-AF1B-66289E674BD1}">
                  <a16:creationId xmlns:a16="http://schemas.microsoft.com/office/drawing/2010/main" id="{C9B2531D-B88E-4695-BB68-1EA778D48AD4}"/>
                </a:ext>
              </a:extLst>
            </p:cNvPr>
            <p:cNvSpPr/>
            <p:nvPr/>
          </p:nvSpPr>
          <p:spPr>
            <a:xfrm rot="0">
              <a:off x="-10350699" y="3325725"/>
              <a:ext cx="62250" cy="104775"/>
            </a:xfrm>
            <a:custGeom>
              <a:avLst/>
              <a:gdLst/>
              <a:ahLst/>
              <a:cxnLst/>
              <a:rect b="b" l="0" r="r" t="0"/>
              <a:pathLst>
                <a:path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68" name="Google Shape;7631;p88">
            <a:extLst>
              <a:ext uri="{CF7B0D9E-4435-43DE-A019-1F5B9D74C64B}">
                <a16:creationId xmlns:a16="http://schemas.microsoft.com/office/drawing/2010/main" id="{75AF033F-A97C-4DC1-A6D6-002A5B9907B1}"/>
              </a:ext>
            </a:extLst>
          </p:cNvPr>
          <p:cNvGrpSpPr/>
          <p:nvPr/>
        </p:nvGrpSpPr>
        <p:grpSpPr>
          <a:xfrm rot="0">
            <a:off x="4858834" y="3368062"/>
            <a:ext cx="354635" cy="353890"/>
            <a:chOff x="-10390875" y="3616350"/>
            <a:chExt cx="352100" cy="351325"/>
          </a:xfrm>
        </p:grpSpPr>
        <p:sp>
          <p:nvSpPr>
            <p:cNvPr id="369" name="Google Shape;7632;p88">
              <a:extLst>
                <a:ext uri="{4EF883C0-5C00-43A1-9ECA-549CA78CB482}">
                  <a16:creationId xmlns:a16="http://schemas.microsoft.com/office/drawing/2010/main" id="{01AE8A4E-953B-481A-9955-178D35C1155B}"/>
                </a:ext>
              </a:extLst>
            </p:cNvPr>
            <p:cNvSpPr/>
            <p:nvPr/>
          </p:nvSpPr>
          <p:spPr>
            <a:xfrm rot="0">
              <a:off x="-10308950" y="3780174"/>
              <a:ext cx="186675" cy="104800"/>
            </a:xfrm>
            <a:custGeom>
              <a:avLst/>
              <a:gdLst/>
              <a:ahLst/>
              <a:cxnLst/>
              <a:rect b="b" l="0" r="r" t="0"/>
              <a:pathLst>
                <a:path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0" name="Google Shape;7633;p88">
              <a:extLst>
                <a:ext uri="{8D980F3C-C5B8-4EB7-8571-384BCE884E8E}">
                  <a16:creationId xmlns:a16="http://schemas.microsoft.com/office/drawing/2010/main" id="{883C3DC4-37D9-46F6-9594-F34551746195}"/>
                </a:ext>
              </a:extLst>
            </p:cNvPr>
            <p:cNvSpPr/>
            <p:nvPr/>
          </p:nvSpPr>
          <p:spPr>
            <a:xfrm rot="0">
              <a:off x="-10390875" y="3698275"/>
              <a:ext cx="352100" cy="269399"/>
            </a:xfrm>
            <a:custGeom>
              <a:avLst/>
              <a:gdLst/>
              <a:ahLst/>
              <a:cxnLst/>
              <a:rect b="b" l="0" r="r" t="0"/>
              <a:pathLst>
                <a:path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1" name="Google Shape;7634;p88">
              <a:extLst>
                <a:ext uri="{9595203E-AE1E-46E4-B3E2-5C4D8C73D1F1}">
                  <a16:creationId xmlns:a16="http://schemas.microsoft.com/office/drawing/2010/main" id="{8C2DBF04-E727-4338-BBEE-65AB90D1C59A}"/>
                </a:ext>
              </a:extLst>
            </p:cNvPr>
            <p:cNvSpPr/>
            <p:nvPr/>
          </p:nvSpPr>
          <p:spPr>
            <a:xfrm rot="0">
              <a:off x="-10268000" y="3616350"/>
              <a:ext cx="103975" cy="81150"/>
            </a:xfrm>
            <a:custGeom>
              <a:avLst/>
              <a:gdLst/>
              <a:ahLst/>
              <a:cxnLst/>
              <a:rect b="b" l="0" r="r" t="0"/>
              <a:pathLst>
                <a:path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2" name="Google Shape;7635;p88">
            <a:extLst>
              <a:ext uri="{11505DA5-35CE-42A7-8898-24CCDA6DE9E6}">
                <a16:creationId xmlns:a16="http://schemas.microsoft.com/office/drawing/2010/main" id="{D03C4544-918D-47CC-A8E6-41434AAFBF8E}"/>
              </a:ext>
            </a:extLst>
          </p:cNvPr>
          <p:cNvGrpSpPr/>
          <p:nvPr/>
        </p:nvGrpSpPr>
        <p:grpSpPr>
          <a:xfrm rot="0">
            <a:off x="7525810" y="2892727"/>
            <a:ext cx="312585" cy="354670"/>
            <a:chOff x="-10370399" y="4049550"/>
            <a:chExt cx="310349" cy="352100"/>
          </a:xfrm>
        </p:grpSpPr>
        <p:sp>
          <p:nvSpPr>
            <p:cNvPr id="373" name="Google Shape;7636;p88">
              <a:extLst>
                <a:ext uri="{20D7C801-A4A6-4C68-B845-8EF05C1CA897}">
                  <a16:creationId xmlns:a16="http://schemas.microsoft.com/office/drawing/2010/main" id="{48CF2050-0D10-4B9E-9654-B1E74F9BD1FB}"/>
                </a:ext>
              </a:extLst>
            </p:cNvPr>
            <p:cNvSpPr/>
            <p:nvPr/>
          </p:nvSpPr>
          <p:spPr>
            <a:xfrm rot="0">
              <a:off x="-10308175" y="4224400"/>
              <a:ext cx="185900" cy="115800"/>
            </a:xfrm>
            <a:custGeom>
              <a:avLst/>
              <a:gdLst/>
              <a:ahLst/>
              <a:cxnLst/>
              <a:rect b="b" l="0" r="r" t="0"/>
              <a:pathLst>
                <a:path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4" name="Google Shape;7637;p88">
              <a:extLst>
                <a:ext uri="{31B89159-7597-49CE-B140-DD1DCD203B86}">
                  <a16:creationId xmlns:a16="http://schemas.microsoft.com/office/drawing/2010/main" id="{172B66CA-F0F2-43F4-9F9F-7A9C569F83F6}"/>
                </a:ext>
              </a:extLst>
            </p:cNvPr>
            <p:cNvSpPr/>
            <p:nvPr/>
          </p:nvSpPr>
          <p:spPr>
            <a:xfrm rot="0">
              <a:off x="-10292425" y="4121225"/>
              <a:ext cx="159124" cy="30750"/>
            </a:xfrm>
            <a:custGeom>
              <a:avLst/>
              <a:gdLst/>
              <a:ahLst/>
              <a:cxnLst/>
              <a:rect b="b" l="0" r="r" t="0"/>
              <a:pathLst>
                <a:path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5" name="Google Shape;7638;p88">
              <a:extLst>
                <a:ext uri="{923D407C-16BE-4E1C-837C-A2E2B5B9EFE7}">
                  <a16:creationId xmlns:a16="http://schemas.microsoft.com/office/drawing/2010/main" id="{9D10B122-B9A2-4167-BF38-C3646F2F52FC}"/>
                </a:ext>
              </a:extLst>
            </p:cNvPr>
            <p:cNvSpPr/>
            <p:nvPr/>
          </p:nvSpPr>
          <p:spPr>
            <a:xfrm rot="0">
              <a:off x="-10370399" y="4049550"/>
              <a:ext cx="310349" cy="91400"/>
            </a:xfrm>
            <a:custGeom>
              <a:avLst/>
              <a:gdLst/>
              <a:ahLst/>
              <a:cxnLst/>
              <a:rect b="b" l="0" r="r" t="0"/>
              <a:pathLst>
                <a:path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6" name="Google Shape;7639;p88">
              <a:extLst>
                <a:ext uri="{4C07270D-08B0-4E87-8A6E-7480EBCC0097}">
                  <a16:creationId xmlns:a16="http://schemas.microsoft.com/office/drawing/2010/main" id="{A34AD400-CB4D-4888-966B-DEF6A4BEE1D5}"/>
                </a:ext>
              </a:extLst>
            </p:cNvPr>
            <p:cNvSpPr/>
            <p:nvPr/>
          </p:nvSpPr>
          <p:spPr>
            <a:xfrm rot="0">
              <a:off x="-10328651" y="4173200"/>
              <a:ext cx="226850" cy="30750"/>
            </a:xfrm>
            <a:custGeom>
              <a:avLst/>
              <a:gdLst/>
              <a:ahLst/>
              <a:cxnLst/>
              <a:rect b="b" l="0" r="r" t="0"/>
              <a:pathLst>
                <a:path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7" name="Google Shape;7640;p88">
              <a:extLst>
                <a:ext uri="{E505228A-FE84-4EDD-8896-FF96FD108321}">
                  <a16:creationId xmlns:a16="http://schemas.microsoft.com/office/drawing/2010/main" id="{270F367B-170C-4F9D-91AF-2FF656283F95}"/>
                </a:ext>
              </a:extLst>
            </p:cNvPr>
            <p:cNvSpPr/>
            <p:nvPr/>
          </p:nvSpPr>
          <p:spPr>
            <a:xfrm rot="0">
              <a:off x="-10328651" y="4360649"/>
              <a:ext cx="226850" cy="41000"/>
            </a:xfrm>
            <a:custGeom>
              <a:avLst/>
              <a:gdLst/>
              <a:ahLst/>
              <a:cxnLst/>
              <a:rect b="b" l="0" r="r" t="0"/>
              <a:pathLst>
                <a:path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8" name="Google Shape;7641;p88">
            <a:extLst>
              <a:ext uri="{023698A5-F9BD-474A-A68F-4FA821D6A9E4}">
                <a16:creationId xmlns:a16="http://schemas.microsoft.com/office/drawing/2010/main" id="{1CDA9349-FFDC-4A79-BB23-C557CA32DA0B}"/>
              </a:ext>
            </a:extLst>
          </p:cNvPr>
          <p:cNvGrpSpPr/>
          <p:nvPr/>
        </p:nvGrpSpPr>
        <p:grpSpPr>
          <a:xfrm rot="0">
            <a:off x="6630065" y="2891668"/>
            <a:ext cx="379236" cy="354847"/>
            <a:chOff x="-8674649" y="3210975"/>
            <a:chExt cx="376525" cy="352275"/>
          </a:xfrm>
        </p:grpSpPr>
        <p:sp>
          <p:nvSpPr>
            <p:cNvPr id="379" name="Google Shape;7642;p88">
              <a:extLst>
                <a:ext uri="{DC3497C8-0A89-4624-AFDD-48B143BF702B}">
                  <a16:creationId xmlns:a16="http://schemas.microsoft.com/office/drawing/2010/main" id="{AF858E84-BD49-42D4-91D7-C20AAA6BF117}"/>
                </a:ext>
              </a:extLst>
            </p:cNvPr>
            <p:cNvSpPr/>
            <p:nvPr/>
          </p:nvSpPr>
          <p:spPr>
            <a:xfrm rot="0">
              <a:off x="-8542325" y="3335375"/>
              <a:ext cx="112650" cy="104375"/>
            </a:xfrm>
            <a:custGeom>
              <a:avLst/>
              <a:gdLst/>
              <a:ahLst/>
              <a:cxnLst/>
              <a:rect b="b" l="0" r="r" t="0"/>
              <a:pathLst>
                <a:path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0" name="Google Shape;7643;p88">
              <a:extLst>
                <a:ext uri="{149B43B9-1528-4540-A257-1422F8DE39A7}">
                  <a16:creationId xmlns:a16="http://schemas.microsoft.com/office/drawing/2010/main" id="{6D8AE6ED-C052-4F7B-BAB4-6F75363CB226}"/>
                </a:ext>
              </a:extLst>
            </p:cNvPr>
            <p:cNvSpPr/>
            <p:nvPr/>
          </p:nvSpPr>
          <p:spPr>
            <a:xfrm rot="0">
              <a:off x="-8496650" y="3377125"/>
              <a:ext cx="22875" cy="20900"/>
            </a:xfrm>
            <a:custGeom>
              <a:avLst/>
              <a:gdLst/>
              <a:ahLst/>
              <a:cxnLst/>
              <a:rect b="b" l="0" r="r" t="0"/>
              <a:pathLst>
                <a:path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1" name="Google Shape;7644;p88">
              <a:extLst>
                <a:ext uri="{2D1EE229-3F4D-4DC4-92BC-91C534CDFE5F}">
                  <a16:creationId xmlns:a16="http://schemas.microsoft.com/office/drawing/2010/main" id="{08DC0F23-FD8E-4394-A7B5-B8B3C3353505}"/>
                </a:ext>
              </a:extLst>
            </p:cNvPr>
            <p:cNvSpPr/>
            <p:nvPr/>
          </p:nvSpPr>
          <p:spPr>
            <a:xfrm rot="0">
              <a:off x="-8540749" y="3332825"/>
              <a:ext cx="242624" cy="230425"/>
            </a:xfrm>
            <a:custGeom>
              <a:avLst/>
              <a:gdLst/>
              <a:ahLst/>
              <a:cxnLst/>
              <a:rect b="b" l="0" r="r" t="0"/>
              <a:pathLst>
                <a:path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2" name="Google Shape;7645;p88">
              <a:extLst>
                <a:ext uri="{EC628162-F4D9-4650-9732-86ABDB404DF8}">
                  <a16:creationId xmlns:a16="http://schemas.microsoft.com/office/drawing/2010/main" id="{BDDB5FCD-4A05-4DEE-83FC-23911EE114E2}"/>
                </a:ext>
              </a:extLst>
            </p:cNvPr>
            <p:cNvSpPr/>
            <p:nvPr/>
          </p:nvSpPr>
          <p:spPr>
            <a:xfrm rot="0">
              <a:off x="-8645500" y="3428125"/>
              <a:ext cx="120525" cy="118950"/>
            </a:xfrm>
            <a:custGeom>
              <a:avLst/>
              <a:gdLst/>
              <a:ahLst/>
              <a:cxnLst/>
              <a:rect b="b" l="0" r="r" t="0"/>
              <a:pathLst>
                <a:path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3" name="Google Shape;7646;p88">
              <a:extLst>
                <a:ext uri="{7690DF5A-47F3-4751-8891-D41C0B2A2C79}">
                  <a16:creationId xmlns:a16="http://schemas.microsoft.com/office/drawing/2010/main" id="{E85BAABD-170C-4E06-B201-FFB8675FFBBA}"/>
                </a:ext>
              </a:extLst>
            </p:cNvPr>
            <p:cNvSpPr/>
            <p:nvPr/>
          </p:nvSpPr>
          <p:spPr>
            <a:xfrm rot="0">
              <a:off x="-8448599" y="3227275"/>
              <a:ext cx="122900" cy="122900"/>
            </a:xfrm>
            <a:custGeom>
              <a:avLst/>
              <a:gdLst/>
              <a:ahLst/>
              <a:cxnLst/>
              <a:rect b="b" l="0" r="r" t="0"/>
              <a:pathLst>
                <a:path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4" name="Google Shape;7647;p88">
              <a:extLst>
                <a:ext uri="{54E31C0B-1DDD-4654-9871-226676558173}">
                  <a16:creationId xmlns:a16="http://schemas.microsoft.com/office/drawing/2010/main" id="{4B203F04-6F6E-4FC5-8BB2-312FCFE0E8B7}"/>
                </a:ext>
              </a:extLst>
            </p:cNvPr>
            <p:cNvSpPr/>
            <p:nvPr/>
          </p:nvSpPr>
          <p:spPr>
            <a:xfrm rot="0">
              <a:off x="-8674649" y="3210975"/>
              <a:ext cx="241825" cy="232925"/>
            </a:xfrm>
            <a:custGeom>
              <a:avLst/>
              <a:gdLst/>
              <a:ahLst/>
              <a:cxnLst/>
              <a:rect b="b" l="0" r="r" t="0"/>
              <a:pathLst>
                <a:path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85" name="Google Shape;7648;p88">
            <a:extLst>
              <a:ext uri="{C5BAD401-637D-49CA-A517-678D39060792}">
                <a16:creationId xmlns:a16="http://schemas.microsoft.com/office/drawing/2010/main" id="{6EF75197-0ABE-466C-9391-094D12A80064}"/>
              </a:ext>
            </a:extLst>
          </p:cNvPr>
          <p:cNvGrpSpPr/>
          <p:nvPr/>
        </p:nvGrpSpPr>
        <p:grpSpPr>
          <a:xfrm rot="0">
            <a:off x="5301563" y="1531633"/>
            <a:ext cx="356221" cy="356257"/>
            <a:chOff x="-13512225" y="3211525"/>
            <a:chExt cx="353675" cy="353675"/>
          </a:xfrm>
        </p:grpSpPr>
        <p:sp>
          <p:nvSpPr>
            <p:cNvPr id="386" name="Google Shape;7649;p88">
              <a:extLst>
                <a:ext uri="{6D9755F7-9FA6-421E-B4FA-8BFCC9F16013}">
                  <a16:creationId xmlns:a16="http://schemas.microsoft.com/office/drawing/2010/main" id="{9C83A138-ED16-48A0-9D54-9F1DAFA9E993}"/>
                </a:ext>
              </a:extLst>
            </p:cNvPr>
            <p:cNvSpPr/>
            <p:nvPr/>
          </p:nvSpPr>
          <p:spPr>
            <a:xfrm rot="0">
              <a:off x="-13283825" y="3482475"/>
              <a:ext cx="125275" cy="82725"/>
            </a:xfrm>
            <a:custGeom>
              <a:avLst/>
              <a:gdLst/>
              <a:ahLst/>
              <a:cxnLst/>
              <a:rect b="b" l="0" r="r" t="0"/>
              <a:pathLst>
                <a:path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7" name="Google Shape;7650;p88">
              <a:extLst>
                <a:ext uri="{BC228FD2-E713-4A1A-B5C6-1EF8C7F1009A}">
                  <a16:creationId xmlns:a16="http://schemas.microsoft.com/office/drawing/2010/main" id="{F5A27ADD-FACD-46F4-9DEC-2EB3D3467249}"/>
                </a:ext>
              </a:extLst>
            </p:cNvPr>
            <p:cNvSpPr/>
            <p:nvPr/>
          </p:nvSpPr>
          <p:spPr>
            <a:xfrm rot="0">
              <a:off x="-13512225" y="3211525"/>
              <a:ext cx="353675" cy="249700"/>
            </a:xfrm>
            <a:custGeom>
              <a:avLst/>
              <a:gdLst/>
              <a:ahLst/>
              <a:cxnLst/>
              <a:rect b="b" l="0" r="r" t="0"/>
              <a:pathLst>
                <a:path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8" name="Google Shape;7651;p88">
              <a:extLst>
                <a:ext uri="{69DE2149-C0C4-4D3D-AD28-6B069091667F}">
                  <a16:creationId xmlns:a16="http://schemas.microsoft.com/office/drawing/2010/main" id="{B493250C-1E9A-4675-B65D-3205CBF8C957}"/>
                </a:ext>
              </a:extLst>
            </p:cNvPr>
            <p:cNvSpPr/>
            <p:nvPr/>
          </p:nvSpPr>
          <p:spPr>
            <a:xfrm rot="0">
              <a:off x="-13512225" y="3483250"/>
              <a:ext cx="100050" cy="81150"/>
            </a:xfrm>
            <a:custGeom>
              <a:avLst/>
              <a:gdLst/>
              <a:ahLst/>
              <a:cxnLst/>
              <a:rect b="b" l="0" r="r" t="0"/>
              <a:pathLst>
                <a:path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9" name="Google Shape;7652;p88">
              <a:extLst>
                <a:ext uri="{A7230B02-4F58-49E7-B810-5BB4876734CB}">
                  <a16:creationId xmlns:a16="http://schemas.microsoft.com/office/drawing/2010/main" id="{3D7FFEC5-A5D0-4B59-A6FB-8E20CE91C0A5}"/>
                </a:ext>
              </a:extLst>
            </p:cNvPr>
            <p:cNvSpPr/>
            <p:nvPr/>
          </p:nvSpPr>
          <p:spPr>
            <a:xfrm rot="0">
              <a:off x="-13407475" y="3483250"/>
              <a:ext cx="36250" cy="81150"/>
            </a:xfrm>
            <a:custGeom>
              <a:avLst/>
              <a:gdLst/>
              <a:ahLst/>
              <a:cxnLst/>
              <a:rect b="b" l="0" r="r" t="0"/>
              <a:pathLst>
                <a:path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0" name="Google Shape;7653;p88">
              <a:extLst>
                <a:ext uri="{7FBB3CA8-21D0-4A55-83E7-91B36DD4F97C}">
                  <a16:creationId xmlns:a16="http://schemas.microsoft.com/office/drawing/2010/main" id="{609F0D81-5D46-45F5-9DDE-CC11A7FD8AAC}"/>
                </a:ext>
              </a:extLst>
            </p:cNvPr>
            <p:cNvSpPr/>
            <p:nvPr/>
          </p:nvSpPr>
          <p:spPr>
            <a:xfrm rot="0">
              <a:off x="-13366525" y="3485625"/>
              <a:ext cx="70125" cy="76425"/>
            </a:xfrm>
            <a:custGeom>
              <a:avLst/>
              <a:gdLst/>
              <a:ahLst/>
              <a:cxnLst/>
              <a:rect b="b" l="0" r="r" t="0"/>
              <a:pathLst>
                <a:path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1" name="Google Shape;7654;p88">
            <a:extLst>
              <a:ext uri="{245111D0-12E0-45BA-9F3F-F21819D4198A}">
                <a16:creationId xmlns:a16="http://schemas.microsoft.com/office/drawing/2010/main" id="{A0CB0770-B698-4EFE-BF94-40CFE6B11115}"/>
              </a:ext>
            </a:extLst>
          </p:cNvPr>
          <p:cNvGrpSpPr/>
          <p:nvPr/>
        </p:nvGrpSpPr>
        <p:grpSpPr>
          <a:xfrm rot="0">
            <a:off x="5301563" y="1973145"/>
            <a:ext cx="356221" cy="354670"/>
            <a:chOff x="-13512225" y="3647075"/>
            <a:chExt cx="353675" cy="352100"/>
          </a:xfrm>
        </p:grpSpPr>
        <p:sp>
          <p:nvSpPr>
            <p:cNvPr id="392" name="Google Shape;7655;p88">
              <a:extLst>
                <a:ext uri="{63373EE0-A9B1-4924-A385-4DDDBEE4F2BA}">
                  <a16:creationId xmlns:a16="http://schemas.microsoft.com/office/drawing/2010/main" id="{76B89672-1DDE-4033-9794-36B4AFB4E712}"/>
                </a:ext>
              </a:extLst>
            </p:cNvPr>
            <p:cNvSpPr/>
            <p:nvPr/>
          </p:nvSpPr>
          <p:spPr>
            <a:xfrm rot="0">
              <a:off x="-13344475" y="3876275"/>
              <a:ext cx="19725" cy="19725"/>
            </a:xfrm>
            <a:custGeom>
              <a:avLst/>
              <a:gdLst/>
              <a:ahLst/>
              <a:cxnLst/>
              <a:rect b="b" l="0" r="r" t="0"/>
              <a:pathLst>
                <a:path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3" name="Google Shape;7656;p88">
              <a:extLst>
                <a:ext uri="{47C85210-2437-4459-A599-06B366CE351A}">
                  <a16:creationId xmlns:a16="http://schemas.microsoft.com/office/drawing/2010/main" id="{15C44AC5-EBE3-48AD-8034-24E7963CC271}"/>
                </a:ext>
              </a:extLst>
            </p:cNvPr>
            <p:cNvSpPr/>
            <p:nvPr/>
          </p:nvSpPr>
          <p:spPr>
            <a:xfrm rot="0">
              <a:off x="-13268851" y="3854225"/>
              <a:ext cx="110300" cy="62250"/>
            </a:xfrm>
            <a:custGeom>
              <a:avLst/>
              <a:gdLst/>
              <a:ahLst/>
              <a:cxnLst/>
              <a:rect b="b" l="0" r="r" t="0"/>
              <a:pathLst>
                <a:path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4" name="Google Shape;7657;p88">
              <a:extLst>
                <a:ext uri="{EAB7B807-8BF6-49C7-A18F-B85BFE34145A}">
                  <a16:creationId xmlns:a16="http://schemas.microsoft.com/office/drawing/2010/main" id="{CAD12DE1-9F3F-4A84-BE7E-17FAD7DEAFAC}"/>
                </a:ext>
              </a:extLst>
            </p:cNvPr>
            <p:cNvSpPr/>
            <p:nvPr/>
          </p:nvSpPr>
          <p:spPr>
            <a:xfrm rot="0">
              <a:off x="-13512225" y="3936924"/>
              <a:ext cx="353675" cy="62250"/>
            </a:xfrm>
            <a:custGeom>
              <a:avLst/>
              <a:gdLst/>
              <a:ahLst/>
              <a:cxnLst/>
              <a:rect b="b" l="0" r="r" t="0"/>
              <a:pathLst>
                <a:path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5" name="Google Shape;7658;p88">
              <a:extLst>
                <a:ext uri="{47F19284-2031-4A56-897E-11EE823318CC}">
                  <a16:creationId xmlns:a16="http://schemas.microsoft.com/office/drawing/2010/main" id="{165AD3D1-415E-4FD0-BD0A-1E8F3AFB6B54}"/>
                </a:ext>
              </a:extLst>
            </p:cNvPr>
            <p:cNvSpPr/>
            <p:nvPr/>
          </p:nvSpPr>
          <p:spPr>
            <a:xfrm rot="0">
              <a:off x="-13387000" y="3833749"/>
              <a:ext cx="104775" cy="104775"/>
            </a:xfrm>
            <a:custGeom>
              <a:avLst/>
              <a:gdLst/>
              <a:ahLst/>
              <a:cxnLst/>
              <a:rect b="b" l="0" r="r" t="0"/>
              <a:pathLst>
                <a:path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6" name="Google Shape;7659;p88">
              <a:extLst>
                <a:ext uri="{6BE254A2-FEAB-4972-B5D1-02CB973C1CB4}">
                  <a16:creationId xmlns:a16="http://schemas.microsoft.com/office/drawing/2010/main" id="{981E2559-FD88-4DF7-A0DD-91DA1E59D00F}"/>
                </a:ext>
              </a:extLst>
            </p:cNvPr>
            <p:cNvSpPr/>
            <p:nvPr/>
          </p:nvSpPr>
          <p:spPr>
            <a:xfrm rot="0">
              <a:off x="-13512225" y="3855000"/>
              <a:ext cx="111875" cy="62250"/>
            </a:xfrm>
            <a:custGeom>
              <a:avLst/>
              <a:gdLst/>
              <a:ahLst/>
              <a:cxnLst/>
              <a:rect b="b" l="0" r="r" t="0"/>
              <a:pathLst>
                <a:path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7" name="Google Shape;7660;p88">
              <a:extLst>
                <a:ext uri="{1E4CEFA9-E9A9-4FC5-A2EC-CBFF8737C396}">
                  <a16:creationId xmlns:a16="http://schemas.microsoft.com/office/drawing/2010/main" id="{3CB30173-B4D6-4367-B71D-601046E4F081}"/>
                </a:ext>
              </a:extLst>
            </p:cNvPr>
            <p:cNvSpPr/>
            <p:nvPr/>
          </p:nvSpPr>
          <p:spPr>
            <a:xfrm rot="0">
              <a:off x="-13490175" y="3730575"/>
              <a:ext cx="62250" cy="40975"/>
            </a:xfrm>
            <a:custGeom>
              <a:avLst/>
              <a:gdLst/>
              <a:ahLst/>
              <a:cxnLst/>
              <a:rect b="b" l="0" r="r" t="0"/>
              <a:pathLst>
                <a:path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8" name="Google Shape;7661;p88">
              <a:extLst>
                <a:ext uri="{0D6B9508-0F24-433D-83A9-19C2B0F1AA8C}">
                  <a16:creationId xmlns:a16="http://schemas.microsoft.com/office/drawing/2010/main" id="{EEFB0162-D190-4079-AFD9-F93780E481A9}"/>
                </a:ext>
              </a:extLst>
            </p:cNvPr>
            <p:cNvSpPr/>
            <p:nvPr/>
          </p:nvSpPr>
          <p:spPr>
            <a:xfrm rot="0">
              <a:off x="-13241275" y="3730575"/>
              <a:ext cx="62225" cy="40975"/>
            </a:xfrm>
            <a:custGeom>
              <a:avLst/>
              <a:gdLst/>
              <a:ahLst/>
              <a:cxnLst/>
              <a:rect b="b" l="0" r="r" t="0"/>
              <a:pathLst>
                <a:path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9" name="Google Shape;7662;p88">
              <a:extLst>
                <a:ext uri="{CD1F9FC0-D46C-40EF-8C5E-A00621C27B1B}">
                  <a16:creationId xmlns:a16="http://schemas.microsoft.com/office/drawing/2010/main" id="{631B930F-E257-4338-93AD-71CF34B65613}"/>
                </a:ext>
              </a:extLst>
            </p:cNvPr>
            <p:cNvSpPr/>
            <p:nvPr/>
          </p:nvSpPr>
          <p:spPr>
            <a:xfrm rot="0">
              <a:off x="-13427951" y="3647075"/>
              <a:ext cx="186700" cy="63025"/>
            </a:xfrm>
            <a:custGeom>
              <a:avLst/>
              <a:gdLst/>
              <a:ahLst/>
              <a:cxnLst/>
              <a:rect b="b" l="0" r="r" t="0"/>
              <a:pathLst>
                <a:path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0" name="Google Shape;7663;p88">
              <a:extLst>
                <a:ext uri="{16B5ADBC-90BD-4A5D-9679-B672FC624F0F}">
                  <a16:creationId xmlns:a16="http://schemas.microsoft.com/office/drawing/2010/main" id="{DB5DE5CB-E75D-4953-A2AB-9BEA44EE4E70}"/>
                </a:ext>
              </a:extLst>
            </p:cNvPr>
            <p:cNvSpPr/>
            <p:nvPr/>
          </p:nvSpPr>
          <p:spPr>
            <a:xfrm rot="0">
              <a:off x="-13512225" y="3773100"/>
              <a:ext cx="353675" cy="60675"/>
            </a:xfrm>
            <a:custGeom>
              <a:avLst/>
              <a:gdLst/>
              <a:ahLst/>
              <a:cxnLst/>
              <a:rect b="b" l="0" r="r" t="0"/>
              <a:pathLst>
                <a:path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1" name="Google Shape;7664;p88">
              <a:extLst>
                <a:ext uri="{AE17C120-B0C7-468C-AFD4-48593EB92792}">
                  <a16:creationId xmlns:a16="http://schemas.microsoft.com/office/drawing/2010/main" id="{C6A32A44-FC13-4F7F-92F0-58CF4CB5BE82}"/>
                </a:ext>
              </a:extLst>
            </p:cNvPr>
            <p:cNvSpPr/>
            <p:nvPr/>
          </p:nvSpPr>
          <p:spPr>
            <a:xfrm rot="0">
              <a:off x="-13411400" y="3730575"/>
              <a:ext cx="153600" cy="20500"/>
            </a:xfrm>
            <a:custGeom>
              <a:avLst/>
              <a:gdLst/>
              <a:ahLst/>
              <a:cxnLst/>
              <a:rect b="b" l="0" r="r" t="0"/>
              <a:pathLst>
                <a:path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02" name="Google Shape;7665;p88">
            <a:extLst>
              <a:ext uri="{359EF45F-3E89-4E41-8255-971E7B66B716}">
                <a16:creationId xmlns:a16="http://schemas.microsoft.com/office/drawing/2010/main" id="{C679859D-96A7-4D09-8827-FF9C1E4C4931}"/>
              </a:ext>
            </a:extLst>
          </p:cNvPr>
          <p:cNvGrpSpPr/>
          <p:nvPr/>
        </p:nvGrpSpPr>
        <p:grpSpPr>
          <a:xfrm rot="0">
            <a:off x="5311875" y="2417211"/>
            <a:ext cx="356221" cy="355450"/>
            <a:chOff x="-13512225" y="4080275"/>
            <a:chExt cx="353675" cy="352874"/>
          </a:xfrm>
        </p:grpSpPr>
        <p:sp>
          <p:nvSpPr>
            <p:cNvPr id="403" name="Google Shape;7666;p88">
              <a:extLst>
                <a:ext uri="{24B3F0DC-148B-4725-ABED-82C7797FA8CB}">
                  <a16:creationId xmlns:a16="http://schemas.microsoft.com/office/drawing/2010/main" id="{EEE95C37-8804-4ED0-B796-AA105EAB7A76}"/>
                </a:ext>
              </a:extLst>
            </p:cNvPr>
            <p:cNvSpPr/>
            <p:nvPr/>
          </p:nvSpPr>
          <p:spPr>
            <a:xfrm rot="0">
              <a:off x="-13512225" y="4203925"/>
              <a:ext cx="353675" cy="229225"/>
            </a:xfrm>
            <a:custGeom>
              <a:avLst/>
              <a:gdLst/>
              <a:ahLst/>
              <a:cxnLst/>
              <a:rect b="b" l="0" r="r" t="0"/>
              <a:pathLst>
                <a:path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4" name="Google Shape;7667;p88">
              <a:extLst>
                <a:ext uri="{89B31711-C986-4FF5-96AE-0C8117396D0F}">
                  <a16:creationId xmlns:a16="http://schemas.microsoft.com/office/drawing/2010/main" id="{493CFB40-3F76-4450-ABC6-B7E29C90C351}"/>
                </a:ext>
              </a:extLst>
            </p:cNvPr>
            <p:cNvSpPr/>
            <p:nvPr/>
          </p:nvSpPr>
          <p:spPr>
            <a:xfrm rot="0">
              <a:off x="-13366525" y="4275600"/>
              <a:ext cx="73274" cy="88225"/>
            </a:xfrm>
            <a:custGeom>
              <a:avLst/>
              <a:gdLst/>
              <a:ahLst/>
              <a:cxnLst/>
              <a:rect b="b" l="0" r="r" t="0"/>
              <a:pathLst>
                <a:path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5" name="Google Shape;7668;p88">
              <a:extLst>
                <a:ext uri="{6A047D56-CB61-40FD-9C62-4C177D56EBFE}">
                  <a16:creationId xmlns:a16="http://schemas.microsoft.com/office/drawing/2010/main" id="{ECA97527-FEFE-47D9-8FA6-B476842CC11D}"/>
                </a:ext>
              </a:extLst>
            </p:cNvPr>
            <p:cNvSpPr/>
            <p:nvPr/>
          </p:nvSpPr>
          <p:spPr>
            <a:xfrm rot="0">
              <a:off x="-13398800" y="4143275"/>
              <a:ext cx="65375" cy="40975"/>
            </a:xfrm>
            <a:custGeom>
              <a:avLst/>
              <a:gdLst/>
              <a:ahLst/>
              <a:cxnLst/>
              <a:rect b="b" l="0" r="r" t="0"/>
              <a:pathLst>
                <a:path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6" name="Google Shape;7669;p88">
              <a:extLst>
                <a:ext uri="{B886363E-3682-4D5B-8854-F1328E8FC4FC}">
                  <a16:creationId xmlns:a16="http://schemas.microsoft.com/office/drawing/2010/main" id="{B5F41E82-E12F-475C-9B4B-739FCB1CB200}"/>
                </a:ext>
              </a:extLst>
            </p:cNvPr>
            <p:cNvSpPr/>
            <p:nvPr/>
          </p:nvSpPr>
          <p:spPr>
            <a:xfrm rot="0">
              <a:off x="-13336575" y="4143275"/>
              <a:ext cx="64600" cy="40975"/>
            </a:xfrm>
            <a:custGeom>
              <a:avLst/>
              <a:gdLst/>
              <a:ahLst/>
              <a:cxnLst/>
              <a:rect b="b" l="0" r="r" t="0"/>
              <a:pathLst>
                <a:path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7" name="Google Shape;7670;p88">
              <a:extLst>
                <a:ext uri="{E4A583CA-81C6-4892-B925-ACDE78A6E58F}">
                  <a16:creationId xmlns:a16="http://schemas.microsoft.com/office/drawing/2010/main" id="{7AD58F52-E28B-4716-8584-4C6447742700}"/>
                </a:ext>
              </a:extLst>
            </p:cNvPr>
            <p:cNvSpPr/>
            <p:nvPr/>
          </p:nvSpPr>
          <p:spPr>
            <a:xfrm rot="0">
              <a:off x="-13398800" y="4081049"/>
              <a:ext cx="65375" cy="40975"/>
            </a:xfrm>
            <a:custGeom>
              <a:avLst/>
              <a:gdLst/>
              <a:ahLst/>
              <a:cxnLst/>
              <a:rect b="b" l="0" r="r" t="0"/>
              <a:pathLst>
                <a:path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8" name="Google Shape;7671;p88">
              <a:extLst>
                <a:ext uri="{155E5615-7D75-403D-AC34-FB827474F3BD}">
                  <a16:creationId xmlns:a16="http://schemas.microsoft.com/office/drawing/2010/main" id="{F4C9050A-F234-4331-8789-C55216835142}"/>
                </a:ext>
              </a:extLst>
            </p:cNvPr>
            <p:cNvSpPr/>
            <p:nvPr/>
          </p:nvSpPr>
          <p:spPr>
            <a:xfrm rot="0">
              <a:off x="-13274375" y="4143275"/>
              <a:ext cx="64625" cy="40975"/>
            </a:xfrm>
            <a:custGeom>
              <a:avLst/>
              <a:gdLst/>
              <a:ahLst/>
              <a:cxnLst/>
              <a:rect b="b" l="0" r="r" t="0"/>
              <a:pathLst>
                <a:path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9" name="Google Shape;7672;p88">
              <a:extLst>
                <a:ext uri="{38ED544A-9FCE-4E6E-822A-4638141D11FA}">
                  <a16:creationId xmlns:a16="http://schemas.microsoft.com/office/drawing/2010/main" id="{E751D7F8-D9DA-4EFE-9A07-3D022DE5369D}"/>
                </a:ext>
              </a:extLst>
            </p:cNvPr>
            <p:cNvSpPr/>
            <p:nvPr/>
          </p:nvSpPr>
          <p:spPr>
            <a:xfrm rot="0">
              <a:off x="-13212925" y="4081049"/>
              <a:ext cx="54374" cy="40975"/>
            </a:xfrm>
            <a:custGeom>
              <a:avLst/>
              <a:gdLst/>
              <a:ahLst/>
              <a:cxnLst/>
              <a:rect b="b" l="0" r="r" t="0"/>
              <a:pathLst>
                <a:path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0" name="Google Shape;7673;p88">
              <a:extLst>
                <a:ext uri="{91BA946C-1D6C-4D19-A902-3E72AC7B48E8}">
                  <a16:creationId xmlns:a16="http://schemas.microsoft.com/office/drawing/2010/main" id="{290D2605-319F-44B0-85D3-A8382D0E52D2}"/>
                </a:ext>
              </a:extLst>
            </p:cNvPr>
            <p:cNvSpPr/>
            <p:nvPr/>
          </p:nvSpPr>
          <p:spPr>
            <a:xfrm rot="0">
              <a:off x="-13212925" y="4143275"/>
              <a:ext cx="54374" cy="40975"/>
            </a:xfrm>
            <a:custGeom>
              <a:avLst/>
              <a:gdLst/>
              <a:ahLst/>
              <a:cxnLst/>
              <a:rect b="b" l="0" r="r" t="0"/>
              <a:pathLst>
                <a:path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1" name="Google Shape;7674;p88">
              <a:extLst>
                <a:ext uri="{A3784E3F-BAB6-46E3-82AA-970ACBA65359}">
                  <a16:creationId xmlns:a16="http://schemas.microsoft.com/office/drawing/2010/main" id="{C4D5D311-E7B5-4032-BC55-8BC13912451A}"/>
                </a:ext>
              </a:extLst>
            </p:cNvPr>
            <p:cNvSpPr/>
            <p:nvPr/>
          </p:nvSpPr>
          <p:spPr>
            <a:xfrm rot="0">
              <a:off x="-13274375" y="4081049"/>
              <a:ext cx="64625" cy="40975"/>
            </a:xfrm>
            <a:custGeom>
              <a:avLst/>
              <a:gdLst/>
              <a:ahLst/>
              <a:cxnLst/>
              <a:rect b="b" l="0" r="r" t="0"/>
              <a:pathLst>
                <a:path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2" name="Google Shape;7675;p88">
              <a:extLst>
                <a:ext uri="{8F4CD5FF-57B9-4606-9C5A-342733FDB2E2}">
                  <a16:creationId xmlns:a16="http://schemas.microsoft.com/office/drawing/2010/main" id="{8C852A76-A327-4878-BF04-C096C7692D40}"/>
                </a:ext>
              </a:extLst>
            </p:cNvPr>
            <p:cNvSpPr/>
            <p:nvPr/>
          </p:nvSpPr>
          <p:spPr>
            <a:xfrm rot="0">
              <a:off x="-13336575" y="4081049"/>
              <a:ext cx="64600" cy="40975"/>
            </a:xfrm>
            <a:custGeom>
              <a:avLst/>
              <a:gdLst/>
              <a:ahLst/>
              <a:cxnLst/>
              <a:rect b="b" l="0" r="r" t="0"/>
              <a:pathLst>
                <a:path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3" name="Google Shape;7676;p88">
              <a:extLst>
                <a:ext uri="{ECBE6751-EC01-4CB5-B9BF-2039B40E372B}">
                  <a16:creationId xmlns:a16="http://schemas.microsoft.com/office/drawing/2010/main" id="{A58139C4-49FD-4423-B06F-B7668849410F}"/>
                </a:ext>
              </a:extLst>
            </p:cNvPr>
            <p:cNvSpPr/>
            <p:nvPr/>
          </p:nvSpPr>
          <p:spPr>
            <a:xfrm rot="0">
              <a:off x="-13512225" y="4080275"/>
              <a:ext cx="123675" cy="103200"/>
            </a:xfrm>
            <a:custGeom>
              <a:avLst/>
              <a:gdLst/>
              <a:ahLst/>
              <a:cxnLst/>
              <a:rect b="b" l="0" r="r" t="0"/>
              <a:pathLst>
                <a:path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14" name="Google Shape;7677;p88">
            <a:extLst>
              <a:ext uri="{B2D31BB8-14FA-4F2D-900D-F9445258717B}">
                <a16:creationId xmlns:a16="http://schemas.microsoft.com/office/drawing/2010/main" id="{EE39ED78-72A2-46D3-8061-99569143B4F2}"/>
              </a:ext>
            </a:extLst>
          </p:cNvPr>
          <p:cNvGrpSpPr/>
          <p:nvPr/>
        </p:nvGrpSpPr>
        <p:grpSpPr>
          <a:xfrm rot="0">
            <a:off x="7084956" y="1564572"/>
            <a:ext cx="356196" cy="290379"/>
            <a:chOff x="-11728249" y="3245400"/>
            <a:chExt cx="353650" cy="288275"/>
          </a:xfrm>
        </p:grpSpPr>
        <p:sp>
          <p:nvSpPr>
            <p:cNvPr id="415" name="Google Shape;7678;p88">
              <a:extLst>
                <a:ext uri="{D41DBB3B-2A19-49E4-BF44-84E408774BC0}">
                  <a16:creationId xmlns:a16="http://schemas.microsoft.com/office/drawing/2010/main" id="{074512A4-0D73-4A52-8CDC-8651274C52D8}"/>
                </a:ext>
              </a:extLst>
            </p:cNvPr>
            <p:cNvSpPr/>
            <p:nvPr/>
          </p:nvSpPr>
          <p:spPr>
            <a:xfrm rot="0">
              <a:off x="-11603024" y="3389725"/>
              <a:ext cx="104775" cy="143949"/>
            </a:xfrm>
            <a:custGeom>
              <a:avLst/>
              <a:gdLst/>
              <a:ahLst/>
              <a:cxnLst/>
              <a:rect b="b" l="0" r="r" t="0"/>
              <a:pathLst>
                <a:path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6" name="Google Shape;7679;p88">
              <a:extLst>
                <a:ext uri="{D5515ADC-E725-4150-87EE-D52784AA15D4}">
                  <a16:creationId xmlns:a16="http://schemas.microsoft.com/office/drawing/2010/main" id="{5DAED213-4D9D-4D0D-B231-F66C1FBE1D48}"/>
                </a:ext>
              </a:extLst>
            </p:cNvPr>
            <p:cNvSpPr/>
            <p:nvPr/>
          </p:nvSpPr>
          <p:spPr>
            <a:xfrm rot="0">
              <a:off x="-11647125" y="3246174"/>
              <a:ext cx="86650" cy="133925"/>
            </a:xfrm>
            <a:custGeom>
              <a:avLst/>
              <a:gdLst/>
              <a:ahLst/>
              <a:cxnLst/>
              <a:rect b="b" l="0" r="r" t="0"/>
              <a:pathLst>
                <a:path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7" name="Google Shape;7680;p88">
              <a:extLst>
                <a:ext uri="{F29F760F-BA2F-4115-BF0F-D333ED52E81A}">
                  <a16:creationId xmlns:a16="http://schemas.microsoft.com/office/drawing/2010/main" id="{2B1BE59F-8163-4729-8123-A140F2FB853E}"/>
                </a:ext>
              </a:extLst>
            </p:cNvPr>
            <p:cNvSpPr/>
            <p:nvPr/>
          </p:nvSpPr>
          <p:spPr>
            <a:xfrm rot="0">
              <a:off x="-11540025" y="3245400"/>
              <a:ext cx="86674" cy="133899"/>
            </a:xfrm>
            <a:custGeom>
              <a:avLst/>
              <a:gdLst/>
              <a:ahLst/>
              <a:cxnLst/>
              <a:rect b="b" l="0" r="r" t="0"/>
              <a:pathLst>
                <a:path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8" name="Google Shape;7681;p88">
              <a:extLst>
                <a:ext uri="{C27600F8-5673-432F-995C-40B76999BBD6}">
                  <a16:creationId xmlns:a16="http://schemas.microsoft.com/office/drawing/2010/main" id="{0D82AA74-29AE-45F9-B18B-AC692A3B7985}"/>
                </a:ext>
              </a:extLst>
            </p:cNvPr>
            <p:cNvSpPr/>
            <p:nvPr/>
          </p:nvSpPr>
          <p:spPr>
            <a:xfrm rot="0">
              <a:off x="-11498275" y="3285550"/>
              <a:ext cx="123675" cy="160700"/>
            </a:xfrm>
            <a:custGeom>
              <a:avLst/>
              <a:gdLst/>
              <a:ahLst/>
              <a:cxnLst/>
              <a:rect b="b" l="0" r="r" t="0"/>
              <a:pathLst>
                <a:path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9" name="Google Shape;7682;p88">
              <a:extLst>
                <a:ext uri="{F617A129-7CF2-464F-937C-160595971EAC}">
                  <a16:creationId xmlns:a16="http://schemas.microsoft.com/office/drawing/2010/main" id="{8BE92DA8-49BF-4D62-840F-6E4AD4790CFA}"/>
                </a:ext>
              </a:extLst>
            </p:cNvPr>
            <p:cNvSpPr/>
            <p:nvPr/>
          </p:nvSpPr>
          <p:spPr>
            <a:xfrm rot="0">
              <a:off x="-11728249" y="3286350"/>
              <a:ext cx="125250" cy="160700"/>
            </a:xfrm>
            <a:custGeom>
              <a:avLst/>
              <a:gdLst/>
              <a:ahLst/>
              <a:cxnLst/>
              <a:rect b="b" l="0" r="r" t="0"/>
              <a:pathLst>
                <a:path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420" name="Google Shape;7683;p88">
            <a:extLst>
              <a:ext uri="{D010E912-6D14-4781-ABCD-A1F80AC53DAA}">
                <a16:creationId xmlns:a16="http://schemas.microsoft.com/office/drawing/2010/main" id="{461056C0-453B-4AD3-B4BC-E87C815AEE47}"/>
              </a:ext>
            </a:extLst>
          </p:cNvPr>
          <p:cNvSpPr/>
          <p:nvPr/>
        </p:nvSpPr>
        <p:spPr>
          <a:xfrm rot="0">
            <a:off x="7242366" y="2108233"/>
            <a:ext cx="40464" cy="84135"/>
          </a:xfrm>
          <a:custGeom>
            <a:avLst/>
            <a:gdLst/>
            <a:ahLst/>
            <a:cxnLst/>
            <a:rect b="b" l="0" r="r" t="0"/>
            <a:pathLst>
              <a:path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421" name="Google Shape;7684;p88">
            <a:extLst>
              <a:ext uri="{402C5741-E8A4-42F2-88A7-0803720815D7}">
                <a16:creationId xmlns:a16="http://schemas.microsoft.com/office/drawing/2010/main" id="{D1220C78-BF46-4ADA-9D35-F2FFF694B29B}"/>
              </a:ext>
            </a:extLst>
          </p:cNvPr>
          <p:cNvGrpSpPr/>
          <p:nvPr/>
        </p:nvGrpSpPr>
        <p:grpSpPr>
          <a:xfrm rot="0">
            <a:off x="7083760" y="1971659"/>
            <a:ext cx="358588" cy="357641"/>
            <a:chOff x="-11729051" y="3646475"/>
            <a:chExt cx="356025" cy="355050"/>
          </a:xfrm>
        </p:grpSpPr>
        <p:sp>
          <p:nvSpPr>
            <p:cNvPr id="422" name="Google Shape;7685;p88">
              <a:extLst>
                <a:ext uri="{6F9120FB-D9C5-4EE8-A35A-1322E99A6587}">
                  <a16:creationId xmlns:a16="http://schemas.microsoft.com/office/drawing/2010/main" id="{27F6113B-76A5-4540-85D2-E5285A6FDF86}"/>
                </a:ext>
              </a:extLst>
            </p:cNvPr>
            <p:cNvSpPr/>
            <p:nvPr/>
          </p:nvSpPr>
          <p:spPr>
            <a:xfrm rot="0">
              <a:off x="-11460475" y="3648050"/>
              <a:ext cx="86674" cy="80174"/>
            </a:xfrm>
            <a:custGeom>
              <a:avLst/>
              <a:gdLst/>
              <a:ahLst/>
              <a:cxnLst/>
              <a:rect b="b" l="0" r="r" t="0"/>
              <a:pathLst>
                <a:path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3" name="Google Shape;7686;p88">
              <a:extLst>
                <a:ext uri="{102C2F97-C0AE-40A3-B1FD-9B0163184AA6}">
                  <a16:creationId xmlns:a16="http://schemas.microsoft.com/office/drawing/2010/main" id="{D7FC4F87-C00F-4389-835E-F83E20DDCEB7}"/>
                </a:ext>
              </a:extLst>
            </p:cNvPr>
            <p:cNvSpPr/>
            <p:nvPr/>
          </p:nvSpPr>
          <p:spPr>
            <a:xfrm rot="0">
              <a:off x="-11601451" y="3773875"/>
              <a:ext cx="19725" cy="19725"/>
            </a:xfrm>
            <a:custGeom>
              <a:avLst/>
              <a:gdLst/>
              <a:ahLst/>
              <a:cxnLst/>
              <a:rect b="b" l="0" r="r" t="0"/>
              <a:pathLst>
                <a:path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4" name="Google Shape;7687;p88">
              <a:extLst>
                <a:ext uri="{1A015073-1982-4E87-B2D8-07E9238C7D5A}">
                  <a16:creationId xmlns:a16="http://schemas.microsoft.com/office/drawing/2010/main" id="{05B0EF62-4B8C-4E12-944C-AC282B75F530}"/>
                </a:ext>
              </a:extLst>
            </p:cNvPr>
            <p:cNvSpPr/>
            <p:nvPr/>
          </p:nvSpPr>
          <p:spPr>
            <a:xfrm rot="0">
              <a:off x="-11729051" y="3646475"/>
              <a:ext cx="353675" cy="209350"/>
            </a:xfrm>
            <a:custGeom>
              <a:avLst/>
              <a:gdLst/>
              <a:ahLst/>
              <a:cxnLst/>
              <a:rect b="b" l="0" r="r" t="0"/>
              <a:pathLst>
                <a:path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5" name="Google Shape;7688;p88">
              <a:extLst>
                <a:ext uri="{5E480F37-2E62-4A46-88E6-0B86B28652C8}">
                  <a16:creationId xmlns:a16="http://schemas.microsoft.com/office/drawing/2010/main" id="{A4E982C3-118C-4C42-A8EE-A8700252F900}"/>
                </a:ext>
              </a:extLst>
            </p:cNvPr>
            <p:cNvSpPr/>
            <p:nvPr/>
          </p:nvSpPr>
          <p:spPr>
            <a:xfrm rot="0">
              <a:off x="-11518751" y="3773875"/>
              <a:ext cx="19725" cy="19725"/>
            </a:xfrm>
            <a:custGeom>
              <a:avLst/>
              <a:gdLst/>
              <a:ahLst/>
              <a:cxnLst/>
              <a:rect b="b" l="0" r="r" t="0"/>
              <a:pathLst>
                <a:path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6" name="Google Shape;7689;p88">
              <a:extLst>
                <a:ext uri="{29F0B7CA-B108-4306-8803-92FE29E61407}">
                  <a16:creationId xmlns:a16="http://schemas.microsoft.com/office/drawing/2010/main" id="{F23C25EE-ECCA-498A-8B7C-3392B79FEC20}"/>
                </a:ext>
              </a:extLst>
            </p:cNvPr>
            <p:cNvSpPr/>
            <p:nvPr/>
          </p:nvSpPr>
          <p:spPr>
            <a:xfrm rot="0">
              <a:off x="-11698325" y="3858150"/>
              <a:ext cx="67750" cy="69350"/>
            </a:xfrm>
            <a:custGeom>
              <a:avLst/>
              <a:gdLst/>
              <a:ahLst/>
              <a:cxnLst/>
              <a:rect b="b" l="0" r="r" t="0"/>
              <a:pathLst>
                <a:path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7" name="Google Shape;7690;p88">
              <a:extLst>
                <a:ext uri="{B016A151-C9C8-4241-9392-07544AEFB432}">
                  <a16:creationId xmlns:a16="http://schemas.microsoft.com/office/drawing/2010/main" id="{05642653-9297-49B9-9C28-6594368AD8C5}"/>
                </a:ext>
              </a:extLst>
            </p:cNvPr>
            <p:cNvSpPr/>
            <p:nvPr/>
          </p:nvSpPr>
          <p:spPr>
            <a:xfrm rot="0">
              <a:off x="-11627449" y="3869175"/>
              <a:ext cx="47300" cy="55175"/>
            </a:xfrm>
            <a:custGeom>
              <a:avLst/>
              <a:gdLst/>
              <a:ahLst/>
              <a:cxnLst/>
              <a:rect b="b" l="0" r="r" t="0"/>
              <a:pathLst>
                <a:path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8" name="Google Shape;7691;p88">
              <a:extLst>
                <a:ext uri="{C6F63180-AED5-4BD5-8A1D-6CD3C8C99D11}">
                  <a16:creationId xmlns:a16="http://schemas.microsoft.com/office/drawing/2010/main" id="{BBC343A0-2F60-4A4A-A7CD-9AE9DE895362}"/>
                </a:ext>
              </a:extLst>
            </p:cNvPr>
            <p:cNvSpPr/>
            <p:nvPr/>
          </p:nvSpPr>
          <p:spPr>
            <a:xfrm rot="0">
              <a:off x="-11414776" y="3803025"/>
              <a:ext cx="41750" cy="83525"/>
            </a:xfrm>
            <a:custGeom>
              <a:avLst/>
              <a:gdLst/>
              <a:ahLst/>
              <a:cxnLst/>
              <a:rect b="b" l="0" r="r" t="0"/>
              <a:pathLst>
                <a:path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9" name="Google Shape;7692;p88">
              <a:extLst>
                <a:ext uri="{B9B2284C-9BEA-471C-9C9B-087B133D2DF4}">
                  <a16:creationId xmlns:a16="http://schemas.microsoft.com/office/drawing/2010/main" id="{52AFC3FF-EA12-4183-B10D-2E41D9C0DEC4}"/>
                </a:ext>
              </a:extLst>
            </p:cNvPr>
            <p:cNvSpPr/>
            <p:nvPr/>
          </p:nvSpPr>
          <p:spPr>
            <a:xfrm rot="0">
              <a:off x="-11592800" y="3876275"/>
              <a:ext cx="84299" cy="62250"/>
            </a:xfrm>
            <a:custGeom>
              <a:avLst/>
              <a:gdLst/>
              <a:ahLst/>
              <a:cxnLst/>
              <a:rect b="b" l="0" r="r" t="0"/>
              <a:pathLst>
                <a:path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0" name="Google Shape;7693;p88">
              <a:extLst>
                <a:ext uri="{640A4FFA-8480-496C-88E4-FD86A52BE38E}">
                  <a16:creationId xmlns:a16="http://schemas.microsoft.com/office/drawing/2010/main" id="{AEC6188E-5963-45AF-8E8B-21DA293E0126}"/>
                </a:ext>
              </a:extLst>
            </p:cNvPr>
            <p:cNvSpPr/>
            <p:nvPr/>
          </p:nvSpPr>
          <p:spPr>
            <a:xfrm rot="0">
              <a:off x="-11520325" y="3869175"/>
              <a:ext cx="47275" cy="55175"/>
            </a:xfrm>
            <a:custGeom>
              <a:avLst/>
              <a:gdLst/>
              <a:ahLst/>
              <a:cxnLst/>
              <a:rect b="b" l="0" r="r" t="0"/>
              <a:pathLst>
                <a:path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1" name="Google Shape;7694;p88">
              <a:extLst>
                <a:ext uri="{0F5BA7EE-253A-4C97-A74F-7E9E4B1785DE}">
                  <a16:creationId xmlns:a16="http://schemas.microsoft.com/office/drawing/2010/main" id="{25D37132-07DD-443E-9CB8-C75FC19655E9}"/>
                </a:ext>
              </a:extLst>
            </p:cNvPr>
            <p:cNvSpPr/>
            <p:nvPr/>
          </p:nvSpPr>
          <p:spPr>
            <a:xfrm rot="0">
              <a:off x="-11726675" y="3903850"/>
              <a:ext cx="352075" cy="97675"/>
            </a:xfrm>
            <a:custGeom>
              <a:avLst/>
              <a:gdLst/>
              <a:ahLst/>
              <a:cxnLst/>
              <a:rect b="b" l="0" r="r" t="0"/>
              <a:pathLst>
                <a:path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2" name="Google Shape;7695;p88">
              <a:extLst>
                <a:ext uri="{CA006714-BD67-4593-B19C-4E671067D139}">
                  <a16:creationId xmlns:a16="http://schemas.microsoft.com/office/drawing/2010/main" id="{66F46856-F759-4C75-89E9-EF0F318C4CAA}"/>
                </a:ext>
              </a:extLst>
            </p:cNvPr>
            <p:cNvSpPr/>
            <p:nvPr/>
          </p:nvSpPr>
          <p:spPr>
            <a:xfrm rot="0">
              <a:off x="-11470700" y="3859725"/>
              <a:ext cx="66975" cy="68550"/>
            </a:xfrm>
            <a:custGeom>
              <a:avLst/>
              <a:gdLst/>
              <a:ahLst/>
              <a:cxnLst/>
              <a:rect b="b" l="0" r="r" t="0"/>
              <a:pathLst>
                <a:path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33" name="Google Shape;7696;p88">
            <a:extLst>
              <a:ext uri="{57B57E4F-6170-4697-B2E1-CC175D5C0FFB}">
                <a16:creationId xmlns:a16="http://schemas.microsoft.com/office/drawing/2010/main" id="{BFC21C99-77BA-4359-AD87-8FF57CFB8C47}"/>
              </a:ext>
            </a:extLst>
          </p:cNvPr>
          <p:cNvGrpSpPr/>
          <p:nvPr/>
        </p:nvGrpSpPr>
        <p:grpSpPr>
          <a:xfrm rot="0">
            <a:off x="7117464" y="2417211"/>
            <a:ext cx="311804" cy="355450"/>
            <a:chOff x="-11703851" y="4081850"/>
            <a:chExt cx="309575" cy="352874"/>
          </a:xfrm>
        </p:grpSpPr>
        <p:sp>
          <p:nvSpPr>
            <p:cNvPr id="434" name="Google Shape;7697;p88">
              <a:extLst>
                <a:ext uri="{77A36CEA-0BB7-445F-AB6F-5A90A16FAAFE}">
                  <a16:creationId xmlns:a16="http://schemas.microsoft.com/office/drawing/2010/main" id="{EFC0D9B0-FC05-44E0-B607-E3ED22BB7B62}"/>
                </a:ext>
              </a:extLst>
            </p:cNvPr>
            <p:cNvSpPr/>
            <p:nvPr/>
          </p:nvSpPr>
          <p:spPr>
            <a:xfrm rot="0">
              <a:off x="-11703851" y="4081850"/>
              <a:ext cx="309575" cy="125250"/>
            </a:xfrm>
            <a:custGeom>
              <a:avLst/>
              <a:gdLst/>
              <a:ahLst/>
              <a:cxnLst/>
              <a:rect b="b" l="0" r="r" t="0"/>
              <a:pathLst>
                <a:path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5" name="Google Shape;7698;p88">
              <a:extLst>
                <a:ext uri="{BDE58413-2E77-4590-AE04-EFF1046876FD}">
                  <a16:creationId xmlns:a16="http://schemas.microsoft.com/office/drawing/2010/main" id="{59D72E48-D0FB-4E88-9901-F28FB2ADB672}"/>
                </a:ext>
              </a:extLst>
            </p:cNvPr>
            <p:cNvSpPr/>
            <p:nvPr/>
          </p:nvSpPr>
          <p:spPr>
            <a:xfrm rot="0">
              <a:off x="-11622725" y="4288975"/>
              <a:ext cx="144174" cy="63050"/>
            </a:xfrm>
            <a:custGeom>
              <a:avLst/>
              <a:gdLst/>
              <a:ahLst/>
              <a:cxnLst/>
              <a:rect b="b" l="0" r="r" t="0"/>
              <a:pathLst>
                <a:path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6" name="Google Shape;7699;p88">
              <a:extLst>
                <a:ext uri="{F1ABD0DA-77BB-475B-9A0B-326F723B81E4}">
                  <a16:creationId xmlns:a16="http://schemas.microsoft.com/office/drawing/2010/main" id="{091A2EB7-7A5E-4E89-9121-9A1A7495370F}"/>
                </a:ext>
              </a:extLst>
            </p:cNvPr>
            <p:cNvSpPr/>
            <p:nvPr/>
          </p:nvSpPr>
          <p:spPr>
            <a:xfrm rot="0">
              <a:off x="-11596725" y="4364600"/>
              <a:ext cx="36250" cy="70125"/>
            </a:xfrm>
            <a:custGeom>
              <a:avLst/>
              <a:gdLst/>
              <a:ahLst/>
              <a:cxnLst/>
              <a:rect b="b" l="0" r="r" t="0"/>
              <a:pathLst>
                <a:path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7" name="Google Shape;7700;p88">
              <a:extLst>
                <a:ext uri="{E3D8B288-F39F-4BF6-9D86-BA7427E7C7F1}">
                  <a16:creationId xmlns:a16="http://schemas.microsoft.com/office/drawing/2010/main" id="{2AE4ADBB-6E2E-4AAD-9D0D-F261D8F2940B}"/>
                </a:ext>
              </a:extLst>
            </p:cNvPr>
            <p:cNvSpPr/>
            <p:nvPr/>
          </p:nvSpPr>
          <p:spPr>
            <a:xfrm rot="0">
              <a:off x="-11540025" y="4364600"/>
              <a:ext cx="37050" cy="70125"/>
            </a:xfrm>
            <a:custGeom>
              <a:avLst/>
              <a:gdLst/>
              <a:ahLst/>
              <a:cxnLst/>
              <a:rect b="b" l="0" r="r" t="0"/>
              <a:pathLst>
                <a:path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8" name="Google Shape;7701;p88">
              <a:extLst>
                <a:ext uri="{5BD6A7E7-5D61-4461-9CC1-44C4D18A9CD7}">
                  <a16:creationId xmlns:a16="http://schemas.microsoft.com/office/drawing/2010/main" id="{2579E570-53AC-4DCA-A436-9D9D3B9D8A18}"/>
                </a:ext>
              </a:extLst>
            </p:cNvPr>
            <p:cNvSpPr/>
            <p:nvPr/>
          </p:nvSpPr>
          <p:spPr>
            <a:xfrm rot="0">
              <a:off x="-11610900" y="4227550"/>
              <a:ext cx="50425" cy="51225"/>
            </a:xfrm>
            <a:custGeom>
              <a:avLst/>
              <a:gdLst/>
              <a:ahLst/>
              <a:cxnLst/>
              <a:rect b="b" l="0" r="r" t="0"/>
              <a:pathLst>
                <a:path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9" name="Google Shape;7702;p88">
              <a:extLst>
                <a:ext uri="{66AEAD53-FC22-4799-8BD9-A94B7D299C94}">
                  <a16:creationId xmlns:a16="http://schemas.microsoft.com/office/drawing/2010/main" id="{9C72EF97-9602-4DE1-8E5B-CA9FD023B38A}"/>
                </a:ext>
              </a:extLst>
            </p:cNvPr>
            <p:cNvSpPr/>
            <p:nvPr/>
          </p:nvSpPr>
          <p:spPr>
            <a:xfrm rot="0">
              <a:off x="-11540025" y="4228350"/>
              <a:ext cx="50450" cy="51200"/>
            </a:xfrm>
            <a:custGeom>
              <a:avLst/>
              <a:gdLst/>
              <a:ahLst/>
              <a:cxnLst/>
              <a:rect b="b" l="0" r="r" t="0"/>
              <a:pathLst>
                <a:path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0" name="Google Shape;7703;p88">
              <a:extLst>
                <a:ext uri="{77A38C8D-22FC-4550-A9A3-4FAE1F764039}">
                  <a16:creationId xmlns:a16="http://schemas.microsoft.com/office/drawing/2010/main" id="{78635DDB-B8F8-4697-8D3B-207BB4427E1A}"/>
                </a:ext>
              </a:extLst>
            </p:cNvPr>
            <p:cNvSpPr/>
            <p:nvPr/>
          </p:nvSpPr>
          <p:spPr>
            <a:xfrm rot="0">
              <a:off x="-11489601" y="4227550"/>
              <a:ext cx="92175" cy="207175"/>
            </a:xfrm>
            <a:custGeom>
              <a:avLst/>
              <a:gdLst/>
              <a:ahLst/>
              <a:cxnLst/>
              <a:rect b="b" l="0" r="r" t="0"/>
              <a:pathLst>
                <a:path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1" name="Google Shape;7704;p88">
              <a:extLst>
                <a:ext uri="{D677CB9A-C07C-46A1-BFD0-393E7797D726}">
                  <a16:creationId xmlns:a16="http://schemas.microsoft.com/office/drawing/2010/main" id="{D098DBF7-C073-497A-BF5A-B0B8C9AD21AF}"/>
                </a:ext>
              </a:extLst>
            </p:cNvPr>
            <p:cNvSpPr/>
            <p:nvPr/>
          </p:nvSpPr>
          <p:spPr>
            <a:xfrm rot="0">
              <a:off x="-11703851" y="4227550"/>
              <a:ext cx="92175" cy="207175"/>
            </a:xfrm>
            <a:custGeom>
              <a:avLst/>
              <a:gdLst/>
              <a:ahLst/>
              <a:cxnLst/>
              <a:rect b="b" l="0" r="r" t="0"/>
              <a:pathLst>
                <a:path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42" name="Google Shape;7705;p88">
            <a:extLst>
              <a:ext uri="{A72D712F-B1DC-4F9C-91D0-81301B67BD98}">
                <a16:creationId xmlns:a16="http://schemas.microsoft.com/office/drawing/2010/main" id="{D7C44C3F-43FA-4361-A5CE-AF7F1FC9A910}"/>
              </a:ext>
            </a:extLst>
          </p:cNvPr>
          <p:cNvGrpSpPr/>
          <p:nvPr/>
        </p:nvGrpSpPr>
        <p:grpSpPr>
          <a:xfrm rot="0">
            <a:off x="5306120" y="2891364"/>
            <a:ext cx="357002" cy="355450"/>
            <a:chOff x="-9958475" y="3180025"/>
            <a:chExt cx="354450" cy="352874"/>
          </a:xfrm>
        </p:grpSpPr>
        <p:sp>
          <p:nvSpPr>
            <p:cNvPr id="443" name="Google Shape;7706;p88">
              <a:extLst>
                <a:ext uri="{24965529-4669-498A-A80C-79B233CD2CCE}">
                  <a16:creationId xmlns:a16="http://schemas.microsoft.com/office/drawing/2010/main" id="{5244B673-CCA8-4D26-B7E2-40725AC2AE2F}"/>
                </a:ext>
              </a:extLst>
            </p:cNvPr>
            <p:cNvSpPr/>
            <p:nvPr/>
          </p:nvSpPr>
          <p:spPr>
            <a:xfrm rot="0">
              <a:off x="-9958475" y="3491125"/>
              <a:ext cx="354450" cy="41775"/>
            </a:xfrm>
            <a:custGeom>
              <a:avLst/>
              <a:gdLst/>
              <a:ahLst/>
              <a:cxnLst/>
              <a:rect b="b" l="0" r="r" t="0"/>
              <a:pathLst>
                <a:path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4" name="Google Shape;7707;p88">
              <a:extLst>
                <a:ext uri="{1C2BD8F7-94DF-44AA-9270-C8C29C618F5F}">
                  <a16:creationId xmlns:a16="http://schemas.microsoft.com/office/drawing/2010/main" id="{D1B56BF5-6790-47B8-8C9A-7F94B3F61FF9}"/>
                </a:ext>
              </a:extLst>
            </p:cNvPr>
            <p:cNvSpPr/>
            <p:nvPr/>
          </p:nvSpPr>
          <p:spPr>
            <a:xfrm rot="0">
              <a:off x="-9958475" y="3180025"/>
              <a:ext cx="354450" cy="42550"/>
            </a:xfrm>
            <a:custGeom>
              <a:avLst/>
              <a:gdLst/>
              <a:ahLst/>
              <a:cxnLst/>
              <a:rect b="b" l="0" r="r" t="0"/>
              <a:pathLst>
                <a:path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5" name="Google Shape;7708;p88">
              <a:extLst>
                <a:ext uri="{026718E6-11E0-4FF7-845B-A57449B46008}">
                  <a16:creationId xmlns:a16="http://schemas.microsoft.com/office/drawing/2010/main" id="{0A4E9F85-E467-4C3C-B1E0-3F79545C82BC}"/>
                </a:ext>
              </a:extLst>
            </p:cNvPr>
            <p:cNvSpPr/>
            <p:nvPr/>
          </p:nvSpPr>
          <p:spPr>
            <a:xfrm rot="0">
              <a:off x="-9916725" y="3243025"/>
              <a:ext cx="270174" cy="228425"/>
            </a:xfrm>
            <a:custGeom>
              <a:avLst/>
              <a:gdLst/>
              <a:ahLst/>
              <a:cxnLst/>
              <a:rect b="b" l="0" r="r" t="0"/>
              <a:pathLst>
                <a:path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46" name="Google Shape;7709;p88">
            <a:extLst>
              <a:ext uri="{45EA8E76-1367-4619-8270-355CEEC64ED2}">
                <a16:creationId xmlns:a16="http://schemas.microsoft.com/office/drawing/2010/main" id="{0B57030A-3D8A-4FC1-A36D-4D2C0D8DEC71}"/>
              </a:ext>
            </a:extLst>
          </p:cNvPr>
          <p:cNvGrpSpPr/>
          <p:nvPr/>
        </p:nvGrpSpPr>
        <p:grpSpPr>
          <a:xfrm rot="0">
            <a:off x="5315247" y="3367345"/>
            <a:ext cx="337966" cy="355324"/>
            <a:chOff x="-9949025" y="3615575"/>
            <a:chExt cx="335550" cy="352750"/>
          </a:xfrm>
        </p:grpSpPr>
        <p:sp>
          <p:nvSpPr>
            <p:cNvPr id="447" name="Google Shape;7710;p88">
              <a:extLst>
                <a:ext uri="{FE7CC121-F994-4585-AB35-7A8DCB8ACD63}">
                  <a16:creationId xmlns:a16="http://schemas.microsoft.com/office/drawing/2010/main" id="{24DAC101-70E5-40F8-974E-BF09B5904534}"/>
                </a:ext>
              </a:extLst>
            </p:cNvPr>
            <p:cNvSpPr/>
            <p:nvPr/>
          </p:nvSpPr>
          <p:spPr>
            <a:xfrm rot="0">
              <a:off x="-9800951" y="3615575"/>
              <a:ext cx="61475" cy="61450"/>
            </a:xfrm>
            <a:custGeom>
              <a:avLst/>
              <a:gdLst/>
              <a:ahLst/>
              <a:cxnLst/>
              <a:rect b="b" l="0" r="r" t="0"/>
              <a:pathLst>
                <a:path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8" name="Google Shape;7711;p88">
              <a:extLst>
                <a:ext uri="{7E0D1BA1-6369-47BE-B0EB-89B88569944D}">
                  <a16:creationId xmlns:a16="http://schemas.microsoft.com/office/drawing/2010/main" id="{D9653659-32E1-498C-A57E-3AF767E65961}"/>
                </a:ext>
              </a:extLst>
            </p:cNvPr>
            <p:cNvSpPr/>
            <p:nvPr/>
          </p:nvSpPr>
          <p:spPr>
            <a:xfrm rot="0">
              <a:off x="-9949025" y="3688650"/>
              <a:ext cx="335550" cy="279674"/>
            </a:xfrm>
            <a:custGeom>
              <a:avLst/>
              <a:gdLst/>
              <a:ahLst/>
              <a:cxnLst/>
              <a:rect b="b" l="0" r="r" t="0"/>
              <a:pathLst>
                <a:path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9" name="Google Shape;7712;p88">
              <a:extLst>
                <a:ext uri="{31FEC71C-17C6-4EB4-B1C0-6A53EBF06ABB}">
                  <a16:creationId xmlns:a16="http://schemas.microsoft.com/office/drawing/2010/main" id="{DFAE444E-0977-4939-B274-55BC8CD6970F}"/>
                </a:ext>
              </a:extLst>
            </p:cNvPr>
            <p:cNvSpPr/>
            <p:nvPr/>
          </p:nvSpPr>
          <p:spPr>
            <a:xfrm rot="0">
              <a:off x="-9947451" y="3657100"/>
              <a:ext cx="106350" cy="50649"/>
            </a:xfrm>
            <a:custGeom>
              <a:avLst/>
              <a:gdLst/>
              <a:ahLst/>
              <a:cxnLst/>
              <a:rect b="b" l="0" r="r" t="0"/>
              <a:pathLst>
                <a:path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50" name="Google Shape;7713;p88">
            <a:extLst>
              <a:ext uri="{062E1844-1005-4979-84AF-9C37C9960CBA}">
                <a16:creationId xmlns:a16="http://schemas.microsoft.com/office/drawing/2010/main" id="{6CE1DE2B-EBAA-4E52-AB4B-77DD079A5BD3}"/>
              </a:ext>
            </a:extLst>
          </p:cNvPr>
          <p:cNvGrpSpPr/>
          <p:nvPr/>
        </p:nvGrpSpPr>
        <p:grpSpPr>
          <a:xfrm rot="0">
            <a:off x="7950092" y="2890851"/>
            <a:ext cx="360175" cy="358423"/>
            <a:chOff x="-9961626" y="4048175"/>
            <a:chExt cx="357600" cy="355825"/>
          </a:xfrm>
        </p:grpSpPr>
        <p:sp>
          <p:nvSpPr>
            <p:cNvPr id="451" name="Google Shape;7714;p88">
              <a:extLst>
                <a:ext uri="{0756A79A-DCFD-4D74-856A-342CEF857E4A}">
                  <a16:creationId xmlns:a16="http://schemas.microsoft.com/office/drawing/2010/main" id="{4D25D544-FDF4-44F9-9CAB-5401CB9A0666}"/>
                </a:ext>
              </a:extLst>
            </p:cNvPr>
            <p:cNvSpPr/>
            <p:nvPr/>
          </p:nvSpPr>
          <p:spPr>
            <a:xfrm rot="0">
              <a:off x="-9958475" y="4048175"/>
              <a:ext cx="64625" cy="62650"/>
            </a:xfrm>
            <a:custGeom>
              <a:avLst/>
              <a:gdLst/>
              <a:ahLst/>
              <a:cxnLst/>
              <a:rect b="b" l="0" r="r" t="0"/>
              <a:pathLst>
                <a:path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2" name="Google Shape;7715;p88">
              <a:extLst>
                <a:ext uri="{5619058F-8ADD-4327-85EC-5016B19A0FC5}">
                  <a16:creationId xmlns:a16="http://schemas.microsoft.com/office/drawing/2010/main" id="{19C9A4C8-A51F-4691-99E3-562E53ABD771}"/>
                </a:ext>
              </a:extLst>
            </p:cNvPr>
            <p:cNvSpPr/>
            <p:nvPr/>
          </p:nvSpPr>
          <p:spPr>
            <a:xfrm rot="0">
              <a:off x="-9873399" y="4048775"/>
              <a:ext cx="21275" cy="63025"/>
            </a:xfrm>
            <a:custGeom>
              <a:avLst/>
              <a:gdLst/>
              <a:ahLst/>
              <a:cxnLst/>
              <a:rect b="b" l="0" r="r" t="0"/>
              <a:pathLst>
                <a:path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3" name="Google Shape;7716;p88">
              <a:extLst>
                <a:ext uri="{78781CDD-3C99-4D85-B64F-ACA22CAAB563}">
                  <a16:creationId xmlns:a16="http://schemas.microsoft.com/office/drawing/2010/main" id="{930BDD8C-2BB1-431B-AA26-0FCFBC001CAA}"/>
                </a:ext>
              </a:extLst>
            </p:cNvPr>
            <p:cNvSpPr/>
            <p:nvPr/>
          </p:nvSpPr>
          <p:spPr>
            <a:xfrm rot="0">
              <a:off x="-9957675" y="4133050"/>
              <a:ext cx="63025" cy="19700"/>
            </a:xfrm>
            <a:custGeom>
              <a:avLst/>
              <a:gdLst/>
              <a:ahLst/>
              <a:cxnLst/>
              <a:rect b="b" l="0" r="r" t="0"/>
              <a:pathLst>
                <a:path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4" name="Google Shape;7717;p88">
              <a:extLst>
                <a:ext uri="{2B45A38E-BA2E-47DF-9A67-4CDCDDF7A781}">
                  <a16:creationId xmlns:a16="http://schemas.microsoft.com/office/drawing/2010/main" id="{CC100632-EDF4-4408-B64C-66BE5A3B454B}"/>
                </a:ext>
              </a:extLst>
            </p:cNvPr>
            <p:cNvSpPr/>
            <p:nvPr/>
          </p:nvSpPr>
          <p:spPr>
            <a:xfrm rot="0">
              <a:off x="-9961626" y="4132250"/>
              <a:ext cx="253650" cy="271750"/>
            </a:xfrm>
            <a:custGeom>
              <a:avLst/>
              <a:gdLst/>
              <a:ahLst/>
              <a:cxnLst/>
              <a:rect b="b" l="0" r="r" t="0"/>
              <a:pathLst>
                <a:path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5" name="Google Shape;7718;p88">
              <a:extLst>
                <a:ext uri="{C2474301-FB6B-4D26-B0DE-6B264E5FEB98}">
                  <a16:creationId xmlns:a16="http://schemas.microsoft.com/office/drawing/2010/main" id="{994FA0EE-B1E0-4524-AAF9-6DFD088B8C77}"/>
                </a:ext>
              </a:extLst>
            </p:cNvPr>
            <p:cNvSpPr/>
            <p:nvPr/>
          </p:nvSpPr>
          <p:spPr>
            <a:xfrm rot="0">
              <a:off x="-9791500" y="4069250"/>
              <a:ext cx="31550" cy="66175"/>
            </a:xfrm>
            <a:custGeom>
              <a:avLst/>
              <a:gdLst/>
              <a:ahLst/>
              <a:cxnLst/>
              <a:rect b="b" l="0" r="r" t="0"/>
              <a:pathLst>
                <a:path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6" name="Google Shape;7719;p88">
              <a:extLst>
                <a:ext uri="{87B69C80-D8A2-49D3-B3EC-33D9915627CE}">
                  <a16:creationId xmlns:a16="http://schemas.microsoft.com/office/drawing/2010/main" id="{564E087A-9846-4A0B-A0C5-5995BE7FE83C}"/>
                </a:ext>
              </a:extLst>
            </p:cNvPr>
            <p:cNvSpPr/>
            <p:nvPr/>
          </p:nvSpPr>
          <p:spPr>
            <a:xfrm rot="0">
              <a:off x="-9740299" y="4049550"/>
              <a:ext cx="136274" cy="268600"/>
            </a:xfrm>
            <a:custGeom>
              <a:avLst/>
              <a:gdLst/>
              <a:ahLst/>
              <a:cxnLst/>
              <a:rect b="b" l="0" r="r" t="0"/>
              <a:pathLst>
                <a:path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57" name="Google Shape;7720;p88">
            <a:extLst>
              <a:ext uri="{3B4D5C19-F656-43EE-8CC4-DFAAEC29C07B}">
                <a16:creationId xmlns:a16="http://schemas.microsoft.com/office/drawing/2010/main" id="{5D957D7E-3797-44D8-9C7F-1B637AC50550}"/>
              </a:ext>
            </a:extLst>
          </p:cNvPr>
          <p:cNvGrpSpPr/>
          <p:nvPr/>
        </p:nvGrpSpPr>
        <p:grpSpPr>
          <a:xfrm rot="0">
            <a:off x="6636814" y="3366363"/>
            <a:ext cx="364959" cy="357289"/>
            <a:chOff x="-8680951" y="3624225"/>
            <a:chExt cx="362350" cy="354700"/>
          </a:xfrm>
        </p:grpSpPr>
        <p:sp>
          <p:nvSpPr>
            <p:cNvPr id="458" name="Google Shape;7721;p88">
              <a:extLst>
                <a:ext uri="{47E2844F-D959-4D0C-BA18-8BE468C51A35}">
                  <a16:creationId xmlns:a16="http://schemas.microsoft.com/office/drawing/2010/main" id="{AD0E0C30-87E4-44CF-B2B3-501C37D2A6D7}"/>
                </a:ext>
              </a:extLst>
            </p:cNvPr>
            <p:cNvSpPr/>
            <p:nvPr/>
          </p:nvSpPr>
          <p:spPr>
            <a:xfrm rot="0">
              <a:off x="-8512400" y="3686450"/>
              <a:ext cx="130774" cy="129800"/>
            </a:xfrm>
            <a:custGeom>
              <a:avLst/>
              <a:gdLst/>
              <a:ahLst/>
              <a:cxnLst/>
              <a:rect b="b" l="0" r="r" t="0"/>
              <a:pathLst>
                <a:path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9" name="Google Shape;7722;p88">
              <a:extLst>
                <a:ext uri="{8FAC9730-EAED-4921-ADFE-4DA17D0F87ED}">
                  <a16:creationId xmlns:a16="http://schemas.microsoft.com/office/drawing/2010/main" id="{70CB818F-499F-481C-AE2C-2B188C350A3A}"/>
                </a:ext>
              </a:extLst>
            </p:cNvPr>
            <p:cNvSpPr/>
            <p:nvPr/>
          </p:nvSpPr>
          <p:spPr>
            <a:xfrm rot="0">
              <a:off x="-8395825" y="3624225"/>
              <a:ext cx="77225" cy="77225"/>
            </a:xfrm>
            <a:custGeom>
              <a:avLst/>
              <a:gdLst/>
              <a:ahLst/>
              <a:cxnLst/>
              <a:rect b="b" l="0" r="r" t="0"/>
              <a:pathLst>
                <a:path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0" name="Google Shape;7723;p88">
              <a:extLst>
                <a:ext uri="{D8B6BE1E-990A-4A9B-AF48-5A9DD5E9860E}">
                  <a16:creationId xmlns:a16="http://schemas.microsoft.com/office/drawing/2010/main" id="{12A7A9B7-6C0A-4303-883C-796F68CF791A}"/>
                </a:ext>
              </a:extLst>
            </p:cNvPr>
            <p:cNvSpPr/>
            <p:nvPr/>
          </p:nvSpPr>
          <p:spPr>
            <a:xfrm rot="0">
              <a:off x="-8676125" y="3883875"/>
              <a:ext cx="98375" cy="92925"/>
            </a:xfrm>
            <a:custGeom>
              <a:avLst/>
              <a:gdLst/>
              <a:ahLst/>
              <a:cxnLst/>
              <a:rect b="b" l="0" r="r" t="0"/>
              <a:pathLst>
                <a:path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1" name="Google Shape;7724;p88">
              <a:extLst>
                <a:ext uri="{05EF5BE6-D6FB-4F5E-8BF7-35D90ED63D4C}">
                  <a16:creationId xmlns:a16="http://schemas.microsoft.com/office/drawing/2010/main" id="{68FF8925-4817-4A5B-85B5-A4090AF1F629}"/>
                </a:ext>
              </a:extLst>
            </p:cNvPr>
            <p:cNvSpPr/>
            <p:nvPr/>
          </p:nvSpPr>
          <p:spPr>
            <a:xfrm rot="0">
              <a:off x="-8680951" y="3708850"/>
              <a:ext cx="282800" cy="270075"/>
            </a:xfrm>
            <a:custGeom>
              <a:avLst/>
              <a:gdLst/>
              <a:ahLst/>
              <a:cxnLst/>
              <a:rect b="b" l="0" r="r" t="0"/>
              <a:pathLst>
                <a:path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2" name="Google Shape;7725;p88">
              <a:extLst>
                <a:ext uri="{29B14F88-0BF9-4730-9171-66F4CE54AE8B}">
                  <a16:creationId xmlns:a16="http://schemas.microsoft.com/office/drawing/2010/main" id="{23F517E4-F56A-41D2-B569-B06F0C40F76A}"/>
                </a:ext>
              </a:extLst>
            </p:cNvPr>
            <p:cNvSpPr/>
            <p:nvPr/>
          </p:nvSpPr>
          <p:spPr>
            <a:xfrm rot="0">
              <a:off x="-8440725" y="3857375"/>
              <a:ext cx="117400" cy="86450"/>
            </a:xfrm>
            <a:custGeom>
              <a:avLst/>
              <a:gdLst/>
              <a:ahLst/>
              <a:cxnLst/>
              <a:rect b="b" l="0" r="r" t="0"/>
              <a:pathLst>
                <a:path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3" name="Google Shape;7726;p88">
              <a:extLst>
                <a:ext uri="{AC8B4650-0D22-48B7-B963-E7A2EEBB989F}">
                  <a16:creationId xmlns:a16="http://schemas.microsoft.com/office/drawing/2010/main" id="{EA50CF54-2AA1-4786-A4FC-AE2BA7254DD5}"/>
                </a:ext>
              </a:extLst>
            </p:cNvPr>
            <p:cNvSpPr/>
            <p:nvPr/>
          </p:nvSpPr>
          <p:spPr>
            <a:xfrm rot="0">
              <a:off x="-8638400" y="3630725"/>
              <a:ext cx="86650" cy="115624"/>
            </a:xfrm>
            <a:custGeom>
              <a:avLst/>
              <a:gdLst/>
              <a:ahLst/>
              <a:cxnLst/>
              <a:rect b="b" l="0" r="r" t="0"/>
              <a:pathLst>
                <a:path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4" name="Google Shape;7727;p88">
            <a:extLst>
              <a:ext uri="{91053566-D342-4EAB-8F22-787534C61EF2}">
                <a16:creationId xmlns:a16="http://schemas.microsoft.com/office/drawing/2010/main" id="{580C99E8-6512-4034-8F4E-F82B33B43BEC}"/>
              </a:ext>
            </a:extLst>
          </p:cNvPr>
          <p:cNvGrpSpPr/>
          <p:nvPr/>
        </p:nvGrpSpPr>
        <p:grpSpPr>
          <a:xfrm rot="0">
            <a:off x="5773058" y="1532024"/>
            <a:ext cx="313365" cy="355476"/>
            <a:chOff x="-13056975" y="3212300"/>
            <a:chExt cx="311124" cy="352900"/>
          </a:xfrm>
        </p:grpSpPr>
        <p:sp>
          <p:nvSpPr>
            <p:cNvPr id="465" name="Google Shape;7728;p88">
              <a:extLst>
                <a:ext uri="{9F84493E-B42F-423A-9290-8E2D91EC37E9}">
                  <a16:creationId xmlns:a16="http://schemas.microsoft.com/office/drawing/2010/main" id="{C32F92BA-D8AC-4A05-94B1-7CD8C26D9B87}"/>
                </a:ext>
              </a:extLst>
            </p:cNvPr>
            <p:cNvSpPr/>
            <p:nvPr/>
          </p:nvSpPr>
          <p:spPr>
            <a:xfrm rot="0">
              <a:off x="-12972700" y="3273750"/>
              <a:ext cx="144950" cy="229225"/>
            </a:xfrm>
            <a:custGeom>
              <a:avLst/>
              <a:gdLst/>
              <a:ahLst/>
              <a:cxnLst/>
              <a:rect b="b" l="0" r="r" t="0"/>
              <a:pathLst>
                <a:path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6" name="Google Shape;7729;p88">
              <a:extLst>
                <a:ext uri="{B6D21CCF-570B-4C6D-BF88-A176F8203AA0}">
                  <a16:creationId xmlns:a16="http://schemas.microsoft.com/office/drawing/2010/main" id="{2394BACD-D45A-4A3A-A440-78E6076E57A3}"/>
                </a:ext>
              </a:extLst>
            </p:cNvPr>
            <p:cNvSpPr/>
            <p:nvPr/>
          </p:nvSpPr>
          <p:spPr>
            <a:xfrm rot="0">
              <a:off x="-12808875" y="3212300"/>
              <a:ext cx="63025" cy="278075"/>
            </a:xfrm>
            <a:custGeom>
              <a:avLst/>
              <a:gdLst/>
              <a:ahLst/>
              <a:cxnLst/>
              <a:rect b="b" l="0" r="r" t="0"/>
              <a:pathLst>
                <a:path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7" name="Google Shape;7730;p88">
              <a:extLst>
                <a:ext uri="{8EBE29E8-99CE-4A73-94D8-6965A9EA2131}">
                  <a16:creationId xmlns:a16="http://schemas.microsoft.com/office/drawing/2010/main" id="{06048769-F150-4530-B837-EDA2370C95A5}"/>
                </a:ext>
              </a:extLst>
            </p:cNvPr>
            <p:cNvSpPr/>
            <p:nvPr/>
          </p:nvSpPr>
          <p:spPr>
            <a:xfrm rot="0">
              <a:off x="-13056975" y="3212300"/>
              <a:ext cx="63025" cy="278075"/>
            </a:xfrm>
            <a:custGeom>
              <a:avLst/>
              <a:gdLst/>
              <a:ahLst/>
              <a:cxnLst/>
              <a:rect b="b" l="0" r="r" t="0"/>
              <a:pathLst>
                <a:path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8" name="Google Shape;7731;p88">
              <a:extLst>
                <a:ext uri="{F5E62355-66B6-4C9C-8162-EC9A6AA810E3}">
                  <a16:creationId xmlns:a16="http://schemas.microsoft.com/office/drawing/2010/main" id="{2708B46C-DD8F-4394-86BB-37E65F393676}"/>
                </a:ext>
              </a:extLst>
            </p:cNvPr>
            <p:cNvSpPr/>
            <p:nvPr/>
          </p:nvSpPr>
          <p:spPr>
            <a:xfrm rot="0">
              <a:off x="-13020749" y="3483250"/>
              <a:ext cx="240249" cy="81950"/>
            </a:xfrm>
            <a:custGeom>
              <a:avLst/>
              <a:gdLst/>
              <a:ahLst/>
              <a:cxnLst/>
              <a:rect b="b" l="0" r="r" t="0"/>
              <a:pathLst>
                <a:path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69" name="Google Shape;7732;p88">
            <a:extLst>
              <a:ext uri="{0852BF52-7C0E-4FFB-BB53-E9DAACA2229A}">
                <a16:creationId xmlns:a16="http://schemas.microsoft.com/office/drawing/2010/main" id="{A73CD784-836B-42C4-A4FE-BD0901FD934F}"/>
              </a:ext>
            </a:extLst>
          </p:cNvPr>
          <p:cNvGrpSpPr/>
          <p:nvPr/>
        </p:nvGrpSpPr>
        <p:grpSpPr>
          <a:xfrm rot="0">
            <a:off x="5750445" y="1972818"/>
            <a:ext cx="358588" cy="355324"/>
            <a:chOff x="-13077449" y="3647075"/>
            <a:chExt cx="356025" cy="352750"/>
          </a:xfrm>
        </p:grpSpPr>
        <p:sp>
          <p:nvSpPr>
            <p:cNvPr id="470" name="Google Shape;7733;p88">
              <a:extLst>
                <a:ext uri="{BE41ACA3-F52C-4917-808F-50BC52BCBE36}">
                  <a16:creationId xmlns:a16="http://schemas.microsoft.com/office/drawing/2010/main" id="{973CE278-40EE-4E9E-81B9-62337B6E9AA2}"/>
                </a:ext>
              </a:extLst>
            </p:cNvPr>
            <p:cNvSpPr/>
            <p:nvPr/>
          </p:nvSpPr>
          <p:spPr>
            <a:xfrm rot="0">
              <a:off x="-13014449" y="3708500"/>
              <a:ext cx="103999" cy="145750"/>
            </a:xfrm>
            <a:custGeom>
              <a:avLst/>
              <a:gdLst/>
              <a:ahLst/>
              <a:cxnLst/>
              <a:rect b="b" l="0" r="r" t="0"/>
              <a:pathLst>
                <a:path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1" name="Google Shape;7734;p88">
              <a:extLst>
                <a:ext uri="{71FA5A7F-5754-4D9D-9858-01801424FF73}">
                  <a16:creationId xmlns:a16="http://schemas.microsoft.com/office/drawing/2010/main" id="{39DE159C-4100-4CBA-AF40-9C9246394CB2}"/>
                </a:ext>
              </a:extLst>
            </p:cNvPr>
            <p:cNvSpPr/>
            <p:nvPr/>
          </p:nvSpPr>
          <p:spPr>
            <a:xfrm rot="0">
              <a:off x="-12890800" y="3708500"/>
              <a:ext cx="104775" cy="145750"/>
            </a:xfrm>
            <a:custGeom>
              <a:avLst/>
              <a:gdLst/>
              <a:ahLst/>
              <a:cxnLst/>
              <a:rect b="b" l="0" r="r" t="0"/>
              <a:pathLst>
                <a:path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2" name="Google Shape;7735;p88">
              <a:extLst>
                <a:ext uri="{8EDF68A7-43FD-4CA2-873D-3D4B3DD46682}">
                  <a16:creationId xmlns:a16="http://schemas.microsoft.com/office/drawing/2010/main" id="{44864B1E-D5EE-427E-8FE6-E639454985A6}"/>
                </a:ext>
              </a:extLst>
            </p:cNvPr>
            <p:cNvSpPr/>
            <p:nvPr/>
          </p:nvSpPr>
          <p:spPr>
            <a:xfrm rot="0">
              <a:off x="-13077449" y="3647075"/>
              <a:ext cx="356025" cy="352750"/>
            </a:xfrm>
            <a:custGeom>
              <a:avLst/>
              <a:gdLst/>
              <a:ahLst/>
              <a:cxnLst/>
              <a:rect b="b" l="0" r="r" t="0"/>
              <a:pathLst>
                <a:path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3" name="Google Shape;7736;p88">
            <a:extLst>
              <a:ext uri="{8A64F100-60B3-44DF-8948-57E8D0180531}">
                <a16:creationId xmlns:a16="http://schemas.microsoft.com/office/drawing/2010/main" id="{BCBE782E-B0BF-4C47-A7DB-BFC5537EAB5E}"/>
              </a:ext>
            </a:extLst>
          </p:cNvPr>
          <p:cNvGrpSpPr/>
          <p:nvPr/>
        </p:nvGrpSpPr>
        <p:grpSpPr>
          <a:xfrm rot="0">
            <a:off x="5761552" y="2416417"/>
            <a:ext cx="357002" cy="357037"/>
            <a:chOff x="-13079025" y="4079474"/>
            <a:chExt cx="354450" cy="354450"/>
          </a:xfrm>
        </p:grpSpPr>
        <p:sp>
          <p:nvSpPr>
            <p:cNvPr id="474" name="Google Shape;7737;p88">
              <a:extLst>
                <a:ext uri="{C81113B8-2BD3-4A9F-8C20-BDA6DA20ED38}">
                  <a16:creationId xmlns:a16="http://schemas.microsoft.com/office/drawing/2010/main" id="{675C4A79-6005-4064-9E1E-C7A2D7D7964F}"/>
                </a:ext>
              </a:extLst>
            </p:cNvPr>
            <p:cNvSpPr/>
            <p:nvPr/>
          </p:nvSpPr>
          <p:spPr>
            <a:xfrm rot="0">
              <a:off x="-13004200" y="4079474"/>
              <a:ext cx="207150" cy="63050"/>
            </a:xfrm>
            <a:custGeom>
              <a:avLst/>
              <a:gdLst/>
              <a:ahLst/>
              <a:cxnLst/>
              <a:rect b="b" l="0" r="r" t="0"/>
              <a:pathLst>
                <a:path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5" name="Google Shape;7738;p88">
              <a:extLst>
                <a:ext uri="{219C5719-2176-43F6-828C-9E0C94CD10F8}">
                  <a16:creationId xmlns:a16="http://schemas.microsoft.com/office/drawing/2010/main" id="{EAA41F03-ADC7-47A6-9EE5-447F18375EA6}"/>
                </a:ext>
              </a:extLst>
            </p:cNvPr>
            <p:cNvSpPr/>
            <p:nvPr/>
          </p:nvSpPr>
          <p:spPr>
            <a:xfrm rot="0">
              <a:off x="-13079025" y="4303175"/>
              <a:ext cx="354450" cy="130750"/>
            </a:xfrm>
            <a:custGeom>
              <a:avLst/>
              <a:gdLst/>
              <a:ahLst/>
              <a:cxnLst/>
              <a:rect b="b" l="0" r="r" t="0"/>
              <a:pathLst>
                <a:path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6" name="Google Shape;7739;p88">
              <a:extLst>
                <a:ext uri="{288D7510-42E4-406B-B4EC-28A489F3A9C2}">
                  <a16:creationId xmlns:a16="http://schemas.microsoft.com/office/drawing/2010/main" id="{8E15DA73-90FF-49EB-A883-7129103B3764}"/>
                </a:ext>
              </a:extLst>
            </p:cNvPr>
            <p:cNvSpPr/>
            <p:nvPr/>
          </p:nvSpPr>
          <p:spPr>
            <a:xfrm rot="0">
              <a:off x="-12986875" y="4313400"/>
              <a:ext cx="173300" cy="58300"/>
            </a:xfrm>
            <a:custGeom>
              <a:avLst/>
              <a:gdLst/>
              <a:ahLst/>
              <a:cxnLst/>
              <a:rect b="b" l="0" r="r" t="0"/>
              <a:pathLst>
                <a:path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7" name="Google Shape;7740;p88">
              <a:extLst>
                <a:ext uri="{E4345068-EC40-477F-AF08-968D45984396}">
                  <a16:creationId xmlns:a16="http://schemas.microsoft.com/office/drawing/2010/main" id="{BD549E98-52BD-4F56-9C77-FE4819D8E4FC}"/>
                </a:ext>
              </a:extLst>
            </p:cNvPr>
            <p:cNvSpPr/>
            <p:nvPr/>
          </p:nvSpPr>
          <p:spPr>
            <a:xfrm rot="0">
              <a:off x="-13004200" y="4143275"/>
              <a:ext cx="206375" cy="166224"/>
            </a:xfrm>
            <a:custGeom>
              <a:avLst/>
              <a:gdLst/>
              <a:ahLst/>
              <a:cxnLst/>
              <a:rect b="b" l="0" r="r" t="0"/>
              <a:pathLst>
                <a:path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8" name="Google Shape;7741;p88">
            <a:extLst>
              <a:ext uri="{4FEAA5D7-A3B8-423A-8C5B-0901381BB95B}">
                <a16:creationId xmlns:a16="http://schemas.microsoft.com/office/drawing/2010/main" id="{4E17B8D5-2EA2-45AC-B1F7-BC59B8BB1338}"/>
              </a:ext>
            </a:extLst>
          </p:cNvPr>
          <p:cNvGrpSpPr/>
          <p:nvPr/>
        </p:nvGrpSpPr>
        <p:grpSpPr>
          <a:xfrm rot="0">
            <a:off x="7534619" y="1532427"/>
            <a:ext cx="356221" cy="354670"/>
            <a:chOff x="-11292700" y="3213875"/>
            <a:chExt cx="353675" cy="352100"/>
          </a:xfrm>
        </p:grpSpPr>
        <p:sp>
          <p:nvSpPr>
            <p:cNvPr id="479" name="Google Shape;7742;p88">
              <a:extLst>
                <a:ext uri="{4899B5C9-0146-49D9-B577-44E4929EF7D1}">
                  <a16:creationId xmlns:a16="http://schemas.microsoft.com/office/drawing/2010/main" id="{E5BC4674-3C4E-4F8D-A4B2-6FE49083136D}"/>
                </a:ext>
              </a:extLst>
            </p:cNvPr>
            <p:cNvSpPr/>
            <p:nvPr/>
          </p:nvSpPr>
          <p:spPr>
            <a:xfrm rot="0">
              <a:off x="-11178500" y="3213875"/>
              <a:ext cx="124475" cy="124475"/>
            </a:xfrm>
            <a:custGeom>
              <a:avLst/>
              <a:gdLst/>
              <a:ahLst/>
              <a:cxnLst/>
              <a:rect b="b" l="0" r="r" t="0"/>
              <a:pathLst>
                <a:path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0" name="Google Shape;7743;p88">
              <a:extLst>
                <a:ext uri="{9256EE5D-0766-4256-9C48-C0818F9C5F8C}">
                  <a16:creationId xmlns:a16="http://schemas.microsoft.com/office/drawing/2010/main" id="{69E85A6C-BD58-4FED-91E9-551305AA3A03}"/>
                </a:ext>
              </a:extLst>
            </p:cNvPr>
            <p:cNvSpPr/>
            <p:nvPr/>
          </p:nvSpPr>
          <p:spPr>
            <a:xfrm rot="0">
              <a:off x="-11292700" y="3255625"/>
              <a:ext cx="117375" cy="124475"/>
            </a:xfrm>
            <a:custGeom>
              <a:avLst/>
              <a:gdLst/>
              <a:ahLst/>
              <a:cxnLst/>
              <a:rect b="b" l="0" r="r" t="0"/>
              <a:pathLst>
                <a:path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1" name="Google Shape;7744;p88">
              <a:extLst>
                <a:ext uri="{B5A32277-F62A-43E6-A10E-A47A17A840E9}">
                  <a16:creationId xmlns:a16="http://schemas.microsoft.com/office/drawing/2010/main" id="{498C225A-B57B-4C44-BE3D-AC1186BB2927}"/>
                </a:ext>
              </a:extLst>
            </p:cNvPr>
            <p:cNvSpPr/>
            <p:nvPr/>
          </p:nvSpPr>
          <p:spPr>
            <a:xfrm rot="0">
              <a:off x="-11056425" y="3254850"/>
              <a:ext cx="117400" cy="125250"/>
            </a:xfrm>
            <a:custGeom>
              <a:avLst/>
              <a:gdLst/>
              <a:ahLst/>
              <a:cxnLst/>
              <a:rect b="b" l="0" r="r" t="0"/>
              <a:pathLst>
                <a:path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2" name="Google Shape;7745;p88">
              <a:extLst>
                <a:ext uri="{DE7A9DE1-4D1B-4A16-88AA-F586C6040CEC}">
                  <a16:creationId xmlns:a16="http://schemas.microsoft.com/office/drawing/2010/main" id="{CDDF8479-75F4-4E9F-86CB-E10FC0CE23DA}"/>
                </a:ext>
              </a:extLst>
            </p:cNvPr>
            <p:cNvSpPr/>
            <p:nvPr/>
          </p:nvSpPr>
          <p:spPr>
            <a:xfrm rot="0">
              <a:off x="-11209225" y="3503725"/>
              <a:ext cx="188275" cy="62250"/>
            </a:xfrm>
            <a:custGeom>
              <a:avLst/>
              <a:gdLst/>
              <a:ahLst/>
              <a:cxnLst/>
              <a:rect b="b" l="0" r="r" t="0"/>
              <a:pathLst>
                <a:path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3" name="Google Shape;7746;p88">
              <a:extLst>
                <a:ext uri="{68FDE09A-75B6-4B0A-952C-A65E3922A1B7}">
                  <a16:creationId xmlns:a16="http://schemas.microsoft.com/office/drawing/2010/main" id="{731A484A-393D-4DAE-9CB1-48849A19065E}"/>
                </a:ext>
              </a:extLst>
            </p:cNvPr>
            <p:cNvSpPr/>
            <p:nvPr/>
          </p:nvSpPr>
          <p:spPr>
            <a:xfrm rot="0">
              <a:off x="-11167475" y="3462775"/>
              <a:ext cx="103200" cy="20500"/>
            </a:xfrm>
            <a:custGeom>
              <a:avLst/>
              <a:gdLst/>
              <a:ahLst/>
              <a:cxnLst/>
              <a:rect b="b" l="0" r="r" t="0"/>
              <a:pathLst>
                <a:path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4" name="Google Shape;7747;p88">
              <a:extLst>
                <a:ext uri="{2E3A3352-584C-4A11-B2F4-9D676148C09F}">
                  <a16:creationId xmlns:a16="http://schemas.microsoft.com/office/drawing/2010/main" id="{B2FBDF2B-9E41-41F6-8AC5-D94C5FFBF564}"/>
                </a:ext>
              </a:extLst>
            </p:cNvPr>
            <p:cNvSpPr/>
            <p:nvPr/>
          </p:nvSpPr>
          <p:spPr>
            <a:xfrm rot="0">
              <a:off x="-11213151" y="3344625"/>
              <a:ext cx="141000" cy="97700"/>
            </a:xfrm>
            <a:custGeom>
              <a:avLst/>
              <a:gdLst/>
              <a:ahLst/>
              <a:cxnLst/>
              <a:rect b="b" l="0" r="r" t="0"/>
              <a:pathLst>
                <a:path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5" name="Google Shape;7748;p88">
              <a:extLst>
                <a:ext uri="{C6CDE8FF-6460-4098-9D6E-BD87B19DB8AC}">
                  <a16:creationId xmlns:a16="http://schemas.microsoft.com/office/drawing/2010/main" id="{6164EB6A-EF19-4A8A-A0E6-C221778B455B}"/>
                </a:ext>
              </a:extLst>
            </p:cNvPr>
            <p:cNvSpPr/>
            <p:nvPr/>
          </p:nvSpPr>
          <p:spPr>
            <a:xfrm rot="0">
              <a:off x="-11080825" y="3379275"/>
              <a:ext cx="59100" cy="61475"/>
            </a:xfrm>
            <a:custGeom>
              <a:avLst/>
              <a:gdLst/>
              <a:ahLst/>
              <a:cxnLst/>
              <a:rect b="b" l="0" r="r" t="0"/>
              <a:pathLst>
                <a:path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86" name="Google Shape;7749;p88">
            <a:extLst>
              <a:ext uri="{3CF102BE-E43D-4354-9BDF-886EC0117707}">
                <a16:creationId xmlns:a16="http://schemas.microsoft.com/office/drawing/2010/main" id="{CBB23B8F-45D1-44DD-92F4-AC0CBC931E89}"/>
              </a:ext>
            </a:extLst>
          </p:cNvPr>
          <p:cNvGrpSpPr/>
          <p:nvPr/>
        </p:nvGrpSpPr>
        <p:grpSpPr>
          <a:xfrm rot="0">
            <a:off x="7528677" y="1972365"/>
            <a:ext cx="368106" cy="356232"/>
            <a:chOff x="-11299000" y="3647875"/>
            <a:chExt cx="365475" cy="353650"/>
          </a:xfrm>
        </p:grpSpPr>
        <p:sp>
          <p:nvSpPr>
            <p:cNvPr id="487" name="Google Shape;7750;p88">
              <a:extLst>
                <a:ext uri="{55FE97C9-B303-476F-86D5-24FD16C37619}">
                  <a16:creationId xmlns:a16="http://schemas.microsoft.com/office/drawing/2010/main" id="{F9B1A49E-3DC0-46A5-9508-B0DEE5AB38D0}"/>
                </a:ext>
              </a:extLst>
            </p:cNvPr>
            <p:cNvSpPr/>
            <p:nvPr/>
          </p:nvSpPr>
          <p:spPr>
            <a:xfrm rot="0">
              <a:off x="-11299000" y="3734700"/>
              <a:ext cx="142575" cy="134325"/>
            </a:xfrm>
            <a:custGeom>
              <a:avLst/>
              <a:gdLst/>
              <a:ahLst/>
              <a:cxnLst/>
              <a:rect b="b" l="0" r="r" t="0"/>
              <a:pathLst>
                <a:path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8" name="Google Shape;7751;p88">
              <a:extLst>
                <a:ext uri="{F3E5A851-3B0E-4340-9DE4-499DA2739268}">
                  <a16:creationId xmlns:a16="http://schemas.microsoft.com/office/drawing/2010/main" id="{66A37099-DB78-4A4B-A37C-A98B68E882CB}"/>
                </a:ext>
              </a:extLst>
            </p:cNvPr>
            <p:cNvSpPr/>
            <p:nvPr/>
          </p:nvSpPr>
          <p:spPr>
            <a:xfrm rot="0">
              <a:off x="-11076101" y="3734700"/>
              <a:ext cx="142575" cy="134325"/>
            </a:xfrm>
            <a:custGeom>
              <a:avLst/>
              <a:gdLst/>
              <a:ahLst/>
              <a:cxnLst/>
              <a:rect b="b" l="0" r="r" t="0"/>
              <a:pathLst>
                <a:path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89" name="Google Shape;7752;p88">
              <a:extLst>
                <a:ext uri="{ABAFC9DF-049B-4DC1-9040-7437A4B092F9}">
                  <a16:creationId xmlns:a16="http://schemas.microsoft.com/office/drawing/2010/main" id="{BAD1EB93-FD26-4954-B4D6-D06384CB4746}"/>
                </a:ext>
              </a:extLst>
            </p:cNvPr>
            <p:cNvSpPr/>
            <p:nvPr/>
          </p:nvSpPr>
          <p:spPr>
            <a:xfrm rot="0">
              <a:off x="-11254899" y="3917225"/>
              <a:ext cx="124475" cy="84299"/>
            </a:xfrm>
            <a:custGeom>
              <a:avLst/>
              <a:gdLst/>
              <a:ahLst/>
              <a:cxnLst/>
              <a:rect b="b" l="0" r="r" t="0"/>
              <a:pathLst>
                <a:path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0" name="Google Shape;7753;p88">
              <a:extLst>
                <a:ext uri="{89BC67E6-D2F1-4468-8B76-B0D9EAF9F669}">
                  <a16:creationId xmlns:a16="http://schemas.microsoft.com/office/drawing/2010/main" id="{0C9BC79C-0BA6-454D-802C-C0E6850FF838}"/>
                </a:ext>
              </a:extLst>
            </p:cNvPr>
            <p:cNvSpPr/>
            <p:nvPr/>
          </p:nvSpPr>
          <p:spPr>
            <a:xfrm rot="0">
              <a:off x="-11099725" y="3838475"/>
              <a:ext cx="55150" cy="50425"/>
            </a:xfrm>
            <a:custGeom>
              <a:avLst/>
              <a:gdLst/>
              <a:ahLst/>
              <a:cxnLst/>
              <a:rect b="b" l="0" r="r" t="0"/>
              <a:pathLst>
                <a:path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1" name="Google Shape;7754;p88">
              <a:extLst>
                <a:ext uri="{E2D64F1F-8634-442C-9347-F46C11F53661}">
                  <a16:creationId xmlns:a16="http://schemas.microsoft.com/office/drawing/2010/main" id="{005B7808-1F6F-400C-81C9-9052767AD26D}"/>
                </a:ext>
              </a:extLst>
            </p:cNvPr>
            <p:cNvSpPr/>
            <p:nvPr/>
          </p:nvSpPr>
          <p:spPr>
            <a:xfrm rot="0">
              <a:off x="-11187949" y="3836900"/>
              <a:ext cx="210325" cy="162275"/>
            </a:xfrm>
            <a:custGeom>
              <a:avLst/>
              <a:gdLst/>
              <a:ahLst/>
              <a:cxnLst/>
              <a:rect b="b" l="0" r="r" t="0"/>
              <a:pathLst>
                <a:path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2" name="Google Shape;7755;p88">
              <a:extLst>
                <a:ext uri="{78A7CFD2-DEC5-4137-B0E0-5034ECBA0138}">
                  <a16:creationId xmlns:a16="http://schemas.microsoft.com/office/drawing/2010/main" id="{00200230-A45F-4C6C-AAA4-761BA9E8CEB7}"/>
                </a:ext>
              </a:extLst>
            </p:cNvPr>
            <p:cNvSpPr/>
            <p:nvPr/>
          </p:nvSpPr>
          <p:spPr>
            <a:xfrm rot="0">
              <a:off x="-11292700" y="3647875"/>
              <a:ext cx="353675" cy="87449"/>
            </a:xfrm>
            <a:custGeom>
              <a:avLst/>
              <a:gdLst/>
              <a:ahLst/>
              <a:cxnLst/>
              <a:rect b="b" l="0" r="r" t="0"/>
              <a:pathLst>
                <a:path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93" name="Google Shape;7756;p88">
            <a:extLst>
              <a:ext uri="{A60ADFDB-BAFD-47E9-A01B-32342996D33E}">
                <a16:creationId xmlns:a16="http://schemas.microsoft.com/office/drawing/2010/main" id="{9AC20FCB-D04A-4A0E-A9D4-D3C94E8CCEBC}"/>
              </a:ext>
            </a:extLst>
          </p:cNvPr>
          <p:cNvGrpSpPr/>
          <p:nvPr/>
        </p:nvGrpSpPr>
        <p:grpSpPr>
          <a:xfrm rot="0">
            <a:off x="7544139" y="2428316"/>
            <a:ext cx="357808" cy="333240"/>
            <a:chOff x="-11295076" y="4092875"/>
            <a:chExt cx="355249" cy="330825"/>
          </a:xfrm>
        </p:grpSpPr>
        <p:sp>
          <p:nvSpPr>
            <p:cNvPr id="494" name="Google Shape;7757;p88">
              <a:extLst>
                <a:ext uri="{E5C06A45-829C-40E6-93B0-0EFF98D7FC6D}">
                  <a16:creationId xmlns:a16="http://schemas.microsoft.com/office/drawing/2010/main" id="{A582A413-52DA-462C-A955-13D9E092ACDC}"/>
                </a:ext>
              </a:extLst>
            </p:cNvPr>
            <p:cNvSpPr/>
            <p:nvPr/>
          </p:nvSpPr>
          <p:spPr>
            <a:xfrm rot="0">
              <a:off x="-11084775" y="4196825"/>
              <a:ext cx="61475" cy="61475"/>
            </a:xfrm>
            <a:custGeom>
              <a:avLst/>
              <a:gdLst/>
              <a:ahLst/>
              <a:cxnLst/>
              <a:rect b="b" l="0" r="r" t="0"/>
              <a:pathLst>
                <a:path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5" name="Google Shape;7758;p88">
              <a:extLst>
                <a:ext uri="{8384E5A9-6565-4B87-9710-10BD58C885D9}">
                  <a16:creationId xmlns:a16="http://schemas.microsoft.com/office/drawing/2010/main" id="{80A6D225-A3E8-46DD-9646-056D1D8FD87F}"/>
                </a:ext>
              </a:extLst>
            </p:cNvPr>
            <p:cNvSpPr/>
            <p:nvPr/>
          </p:nvSpPr>
          <p:spPr>
            <a:xfrm rot="0">
              <a:off x="-11080051" y="4092875"/>
              <a:ext cx="140225" cy="269375"/>
            </a:xfrm>
            <a:custGeom>
              <a:avLst/>
              <a:gdLst/>
              <a:ahLst/>
              <a:cxnLst/>
              <a:rect b="b" l="0" r="r" t="0"/>
              <a:pathLst>
                <a:path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6" name="Google Shape;7759;p88">
              <a:extLst>
                <a:ext uri="{92CE6D22-F64D-454F-BDB6-21AD8C8D1472}">
                  <a16:creationId xmlns:a16="http://schemas.microsoft.com/office/drawing/2010/main" id="{ACB50165-AF6C-449F-A0D5-0BC0B8B37128}"/>
                </a:ext>
              </a:extLst>
            </p:cNvPr>
            <p:cNvSpPr/>
            <p:nvPr/>
          </p:nvSpPr>
          <p:spPr>
            <a:xfrm rot="0">
              <a:off x="-11230475" y="4320499"/>
              <a:ext cx="103975" cy="103200"/>
            </a:xfrm>
            <a:custGeom>
              <a:avLst/>
              <a:gdLst/>
              <a:ahLst/>
              <a:cxnLst/>
              <a:rect b="b" l="0" r="r" t="0"/>
              <a:pathLst>
                <a:path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7" name="Google Shape;7760;p88">
              <a:extLst>
                <a:ext uri="{60BC0361-D998-4B49-93F6-49BA60E59262}">
                  <a16:creationId xmlns:a16="http://schemas.microsoft.com/office/drawing/2010/main" id="{C41D2F97-F4F3-44D4-86B8-E632C8AE42A6}"/>
                </a:ext>
              </a:extLst>
            </p:cNvPr>
            <p:cNvSpPr/>
            <p:nvPr/>
          </p:nvSpPr>
          <p:spPr>
            <a:xfrm rot="0">
              <a:off x="-11210000" y="4113349"/>
              <a:ext cx="137850" cy="226075"/>
            </a:xfrm>
            <a:custGeom>
              <a:avLst/>
              <a:gdLst/>
              <a:ahLst/>
              <a:cxnLst/>
              <a:rect b="b" l="0" r="r" t="0"/>
              <a:pathLst>
                <a:path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8" name="Google Shape;7761;p88">
              <a:extLst>
                <a:ext uri="{4371B994-F729-4CF3-B848-C81E271498F6}">
                  <a16:creationId xmlns:a16="http://schemas.microsoft.com/office/drawing/2010/main" id="{AFB351BB-D780-4115-A1DF-C6F5AA06914D}"/>
                </a:ext>
              </a:extLst>
            </p:cNvPr>
            <p:cNvSpPr/>
            <p:nvPr/>
          </p:nvSpPr>
          <p:spPr>
            <a:xfrm rot="0">
              <a:off x="-11295076" y="4153525"/>
              <a:ext cx="89825" cy="145725"/>
            </a:xfrm>
            <a:custGeom>
              <a:avLst/>
              <a:gdLst/>
              <a:ahLst/>
              <a:cxnLst/>
              <a:rect b="b" l="0" r="r" t="0"/>
              <a:pathLst>
                <a:path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99" name="Google Shape;7762;p88">
            <a:extLst>
              <a:ext uri="{DAB42B4E-EE5E-4537-BAD0-0952AD0DD399}">
                <a16:creationId xmlns:a16="http://schemas.microsoft.com/office/drawing/2010/main" id="{57B028EA-8195-4053-ABF0-835CB945F47B}"/>
              </a:ext>
            </a:extLst>
          </p:cNvPr>
          <p:cNvGrpSpPr/>
          <p:nvPr/>
        </p:nvGrpSpPr>
        <p:grpSpPr>
          <a:xfrm rot="0">
            <a:off x="5769738" y="2891364"/>
            <a:ext cx="312585" cy="355450"/>
            <a:chOff x="-9500075" y="3180800"/>
            <a:chExt cx="310349" cy="352874"/>
          </a:xfrm>
        </p:grpSpPr>
        <p:sp>
          <p:nvSpPr>
            <p:cNvPr id="500" name="Google Shape;7763;p88">
              <a:extLst>
                <a:ext uri="{8156383B-1D01-4AD9-9A7F-89F5FDAE5A0C}">
                  <a16:creationId xmlns:a16="http://schemas.microsoft.com/office/drawing/2010/main" id="{A27A3AC0-A58E-4491-AC11-C75AE740CB96}"/>
                </a:ext>
              </a:extLst>
            </p:cNvPr>
            <p:cNvSpPr/>
            <p:nvPr/>
          </p:nvSpPr>
          <p:spPr>
            <a:xfrm rot="0">
              <a:off x="-9429175" y="3332825"/>
              <a:ext cx="82725" cy="55150"/>
            </a:xfrm>
            <a:custGeom>
              <a:avLst/>
              <a:gdLst/>
              <a:ahLst/>
              <a:cxnLst/>
              <a:rect b="b" l="0" r="r" t="0"/>
              <a:pathLst>
                <a:path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1" name="Google Shape;7764;p88">
              <a:extLst>
                <a:ext uri="{793C43B4-B752-45D1-8A89-F8E149717842}">
                  <a16:creationId xmlns:a16="http://schemas.microsoft.com/office/drawing/2010/main" id="{1E8F87F5-5272-4801-84C8-3856B111D252}"/>
                </a:ext>
              </a:extLst>
            </p:cNvPr>
            <p:cNvSpPr/>
            <p:nvPr/>
          </p:nvSpPr>
          <p:spPr>
            <a:xfrm rot="0">
              <a:off x="-9335450" y="3274525"/>
              <a:ext cx="19700" cy="19725"/>
            </a:xfrm>
            <a:custGeom>
              <a:avLst/>
              <a:gdLst/>
              <a:ahLst/>
              <a:cxnLst/>
              <a:rect b="b" l="0" r="r" t="0"/>
              <a:pathLst>
                <a:path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2" name="Google Shape;7765;p88">
              <a:extLst>
                <a:ext uri="{3C9D0674-E60B-4C94-A083-EA7AB538EB48}">
                  <a16:creationId xmlns:a16="http://schemas.microsoft.com/office/drawing/2010/main" id="{826DA587-344C-4889-84B5-465249CA5C23}"/>
                </a:ext>
              </a:extLst>
            </p:cNvPr>
            <p:cNvSpPr/>
            <p:nvPr/>
          </p:nvSpPr>
          <p:spPr>
            <a:xfrm rot="0">
              <a:off x="-9330725" y="3351725"/>
              <a:ext cx="62250" cy="36250"/>
            </a:xfrm>
            <a:custGeom>
              <a:avLst/>
              <a:gdLst/>
              <a:ahLst/>
              <a:cxnLst/>
              <a:rect b="b" l="0" r="r" t="0"/>
              <a:pathLst>
                <a:path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3" name="Google Shape;7766;p88">
              <a:extLst>
                <a:ext uri="{6CDD14C4-217E-477D-B81F-0C0A1483E887}">
                  <a16:creationId xmlns:a16="http://schemas.microsoft.com/office/drawing/2010/main" id="{4CCE8C59-79D4-4FC8-93BF-F1A6F980743E}"/>
                </a:ext>
              </a:extLst>
            </p:cNvPr>
            <p:cNvSpPr/>
            <p:nvPr/>
          </p:nvSpPr>
          <p:spPr>
            <a:xfrm rot="0">
              <a:off x="-9440199" y="3220975"/>
              <a:ext cx="186675" cy="152025"/>
            </a:xfrm>
            <a:custGeom>
              <a:avLst/>
              <a:gdLst/>
              <a:ahLst/>
              <a:cxnLst/>
              <a:rect b="b" l="0" r="r" t="0"/>
              <a:pathLst>
                <a:path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4" name="Google Shape;7767;p88">
              <a:extLst>
                <a:ext uri="{8D9AB899-C848-4055-8F56-4C92D16697F0}">
                  <a16:creationId xmlns:a16="http://schemas.microsoft.com/office/drawing/2010/main" id="{F38EB086-8138-4B91-925C-ACB27A4B4E51}"/>
                </a:ext>
              </a:extLst>
            </p:cNvPr>
            <p:cNvSpPr/>
            <p:nvPr/>
          </p:nvSpPr>
          <p:spPr>
            <a:xfrm rot="0">
              <a:off x="-9500075" y="3222550"/>
              <a:ext cx="310349" cy="228425"/>
            </a:xfrm>
            <a:custGeom>
              <a:avLst/>
              <a:gdLst/>
              <a:ahLst/>
              <a:cxnLst/>
              <a:rect b="b" l="0" r="r" t="0"/>
              <a:pathLst>
                <a:path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5" name="Google Shape;7768;p88">
              <a:extLst>
                <a:ext uri="{161DF18C-F6E4-4276-8AFD-9B2E6F7089A7}">
                  <a16:creationId xmlns:a16="http://schemas.microsoft.com/office/drawing/2010/main" id="{83B0D663-8BFC-4434-97DB-75022326ABB1}"/>
                </a:ext>
              </a:extLst>
            </p:cNvPr>
            <p:cNvSpPr/>
            <p:nvPr/>
          </p:nvSpPr>
          <p:spPr>
            <a:xfrm rot="0">
              <a:off x="-9398475" y="3180800"/>
              <a:ext cx="103200" cy="21299"/>
            </a:xfrm>
            <a:custGeom>
              <a:avLst/>
              <a:gdLst/>
              <a:ahLst/>
              <a:cxnLst/>
              <a:rect b="b" l="0" r="r" t="0"/>
              <a:pathLst>
                <a:path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6" name="Google Shape;7769;p88">
              <a:extLst>
                <a:ext uri="{16EA8A63-9365-489E-8ABC-5B33C9C671C4}">
                  <a16:creationId xmlns:a16="http://schemas.microsoft.com/office/drawing/2010/main" id="{5B337C52-A9DE-47CA-9921-8A3E43275D2C}"/>
                </a:ext>
              </a:extLst>
            </p:cNvPr>
            <p:cNvSpPr/>
            <p:nvPr/>
          </p:nvSpPr>
          <p:spPr>
            <a:xfrm rot="0">
              <a:off x="-9460699" y="3471450"/>
              <a:ext cx="41775" cy="62225"/>
            </a:xfrm>
            <a:custGeom>
              <a:avLst/>
              <a:gdLst/>
              <a:ahLst/>
              <a:cxnLst/>
              <a:rect b="b" l="0" r="r" t="0"/>
              <a:pathLst>
                <a:path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7" name="Google Shape;7770;p88">
              <a:extLst>
                <a:ext uri="{2FA45692-154C-46D7-817A-2D71E3F6FE53}">
                  <a16:creationId xmlns:a16="http://schemas.microsoft.com/office/drawing/2010/main" id="{5763FD29-B744-4BAA-807A-8401EDD7BC57}"/>
                </a:ext>
              </a:extLst>
            </p:cNvPr>
            <p:cNvSpPr/>
            <p:nvPr/>
          </p:nvSpPr>
          <p:spPr>
            <a:xfrm rot="0">
              <a:off x="-9274800" y="3471450"/>
              <a:ext cx="41750" cy="62225"/>
            </a:xfrm>
            <a:custGeom>
              <a:avLst/>
              <a:gdLst/>
              <a:ahLst/>
              <a:cxnLst/>
              <a:rect b="b" l="0" r="r" t="0"/>
              <a:pathLst>
                <a:path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08" name="Google Shape;7771;p88">
              <a:extLst>
                <a:ext uri="{6F1433BE-A893-4AA0-9296-10A7082E44E0}">
                  <a16:creationId xmlns:a16="http://schemas.microsoft.com/office/drawing/2010/main" id="{6F7FA281-C39E-42DD-8943-4036AA5013EF}"/>
                </a:ext>
              </a:extLst>
            </p:cNvPr>
            <p:cNvSpPr/>
            <p:nvPr/>
          </p:nvSpPr>
          <p:spPr>
            <a:xfrm rot="0">
              <a:off x="-9398475" y="3471450"/>
              <a:ext cx="103200" cy="20500"/>
            </a:xfrm>
            <a:custGeom>
              <a:avLst/>
              <a:gdLst/>
              <a:ahLst/>
              <a:cxnLst/>
              <a:rect b="b" l="0" r="r" t="0"/>
              <a:pathLst>
                <a:path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9" name="Google Shape;7772;p88">
            <a:extLst>
              <a:ext uri="{8627BFFE-0371-4EAE-BA40-A18AB82401FA}">
                <a16:creationId xmlns:a16="http://schemas.microsoft.com/office/drawing/2010/main" id="{9B350942-26A1-4A51-B3DC-720F9AFBBD7A}"/>
              </a:ext>
            </a:extLst>
          </p:cNvPr>
          <p:cNvGrpSpPr/>
          <p:nvPr/>
        </p:nvGrpSpPr>
        <p:grpSpPr>
          <a:xfrm rot="0">
            <a:off x="5747530" y="3366878"/>
            <a:ext cx="356221" cy="356257"/>
            <a:chOff x="-9523700" y="3614000"/>
            <a:chExt cx="353675" cy="353675"/>
          </a:xfrm>
        </p:grpSpPr>
        <p:sp>
          <p:nvSpPr>
            <p:cNvPr id="510" name="Google Shape;7773;p88">
              <a:extLst>
                <a:ext uri="{C23EEF5A-A96E-4A9C-8CD6-81A71A3D9BE2}">
                  <a16:creationId xmlns:a16="http://schemas.microsoft.com/office/drawing/2010/main" id="{DF4E523F-CA26-4C09-84AE-B08B3B04EEA5}"/>
                </a:ext>
              </a:extLst>
            </p:cNvPr>
            <p:cNvSpPr/>
            <p:nvPr/>
          </p:nvSpPr>
          <p:spPr>
            <a:xfrm rot="0">
              <a:off x="-9523700" y="3843975"/>
              <a:ext cx="124475" cy="123700"/>
            </a:xfrm>
            <a:custGeom>
              <a:avLst/>
              <a:gdLst/>
              <a:ahLst/>
              <a:cxnLst/>
              <a:rect b="b" l="0" r="r" t="0"/>
              <a:pathLst>
                <a:path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1" name="Google Shape;7774;p88">
              <a:extLst>
                <a:ext uri="{B4CCF459-8D0A-46B9-9D0E-DFBE5A9C6218}">
                  <a16:creationId xmlns:a16="http://schemas.microsoft.com/office/drawing/2010/main" id="{A9BC5530-7BDF-452E-B647-141486B984DF}"/>
                </a:ext>
              </a:extLst>
            </p:cNvPr>
            <p:cNvSpPr/>
            <p:nvPr/>
          </p:nvSpPr>
          <p:spPr>
            <a:xfrm rot="0">
              <a:off x="-9515825" y="3656525"/>
              <a:ext cx="116600" cy="195350"/>
            </a:xfrm>
            <a:custGeom>
              <a:avLst/>
              <a:gdLst/>
              <a:ahLst/>
              <a:cxnLst/>
              <a:rect b="b" l="0" r="r" t="0"/>
              <a:pathLst>
                <a:path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2" name="Google Shape;7775;p88">
              <a:extLst>
                <a:ext uri="{8698AA39-AC86-4A93-81D4-966E08FAE18C}">
                  <a16:creationId xmlns:a16="http://schemas.microsoft.com/office/drawing/2010/main" id="{F29DE422-7991-4B7B-9522-78D161D9B08C}"/>
                </a:ext>
              </a:extLst>
            </p:cNvPr>
            <p:cNvSpPr/>
            <p:nvPr/>
          </p:nvSpPr>
          <p:spPr>
            <a:xfrm rot="0">
              <a:off x="-9481175" y="3614000"/>
              <a:ext cx="80375" cy="37050"/>
            </a:xfrm>
            <a:custGeom>
              <a:avLst/>
              <a:gdLst/>
              <a:ahLst/>
              <a:cxnLst/>
              <a:rect b="b" l="0" r="r" t="0"/>
              <a:pathLst>
                <a:path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3" name="Google Shape;7776;p88">
              <a:extLst>
                <a:ext uri="{75782C1C-7AB1-4725-A329-93A8CC1DF025}">
                  <a16:creationId xmlns:a16="http://schemas.microsoft.com/office/drawing/2010/main" id="{29DDA77D-4BA0-47D5-8845-6BE28A1D46EA}"/>
                </a:ext>
              </a:extLst>
            </p:cNvPr>
            <p:cNvSpPr/>
            <p:nvPr/>
          </p:nvSpPr>
          <p:spPr>
            <a:xfrm rot="0">
              <a:off x="-9294500" y="3843975"/>
              <a:ext cx="124475" cy="123700"/>
            </a:xfrm>
            <a:custGeom>
              <a:avLst/>
              <a:gdLst/>
              <a:ahLst/>
              <a:cxnLst/>
              <a:rect b="b" l="0" r="r" t="0"/>
              <a:pathLst>
                <a:path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4" name="Google Shape;7777;p88">
              <a:extLst>
                <a:ext uri="{4E2B15DE-2C77-4C3D-B5CF-5C9B7A1F7488}">
                  <a16:creationId xmlns:a16="http://schemas.microsoft.com/office/drawing/2010/main" id="{7B8BBC10-B39C-4AD7-AC0D-8E87DA17783B}"/>
                </a:ext>
              </a:extLst>
            </p:cNvPr>
            <p:cNvSpPr/>
            <p:nvPr/>
          </p:nvSpPr>
          <p:spPr>
            <a:xfrm rot="0">
              <a:off x="-9294500" y="3656525"/>
              <a:ext cx="116600" cy="195350"/>
            </a:xfrm>
            <a:custGeom>
              <a:avLst/>
              <a:gdLst/>
              <a:ahLst/>
              <a:cxnLst/>
              <a:rect b="b" l="0" r="r" t="0"/>
              <a:pathLst>
                <a:path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5" name="Google Shape;7778;p88">
              <a:extLst>
                <a:ext uri="{7BF3E4BF-B18A-4C9A-A35B-ADEA2832B12F}">
                  <a16:creationId xmlns:a16="http://schemas.microsoft.com/office/drawing/2010/main" id="{76E24187-C237-4611-B754-4A6EEEFE6555}"/>
                </a:ext>
              </a:extLst>
            </p:cNvPr>
            <p:cNvSpPr/>
            <p:nvPr/>
          </p:nvSpPr>
          <p:spPr>
            <a:xfrm rot="0">
              <a:off x="-9294500" y="3615575"/>
              <a:ext cx="81150" cy="36250"/>
            </a:xfrm>
            <a:custGeom>
              <a:avLst/>
              <a:gdLst/>
              <a:ahLst/>
              <a:cxnLst/>
              <a:rect b="b" l="0" r="r" t="0"/>
              <a:pathLst>
                <a:path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6" name="Google Shape;7779;p88">
              <a:extLst>
                <a:ext uri="{7795926B-433F-4943-B8A3-5B1B15E73710}">
                  <a16:creationId xmlns:a16="http://schemas.microsoft.com/office/drawing/2010/main" id="{B31E159C-5BC2-4BCA-91D7-429FFAC2ECFD}"/>
                </a:ext>
              </a:extLst>
            </p:cNvPr>
            <p:cNvSpPr/>
            <p:nvPr/>
          </p:nvSpPr>
          <p:spPr>
            <a:xfrm rot="0">
              <a:off x="-9378775" y="3822725"/>
              <a:ext cx="63025" cy="41750"/>
            </a:xfrm>
            <a:custGeom>
              <a:avLst/>
              <a:gdLst/>
              <a:ahLst/>
              <a:cxnLst/>
              <a:rect b="b" l="0" r="r" t="0"/>
              <a:pathLst>
                <a:path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7" name="Google Shape;7780;p88">
              <a:extLst>
                <a:ext uri="{A6CC706E-CCC2-4841-9A5F-729895FE3BA0}">
                  <a16:creationId xmlns:a16="http://schemas.microsoft.com/office/drawing/2010/main" id="{00434396-7F25-436E-9BE3-96272EA96611}"/>
                </a:ext>
              </a:extLst>
            </p:cNvPr>
            <p:cNvSpPr/>
            <p:nvPr/>
          </p:nvSpPr>
          <p:spPr>
            <a:xfrm rot="0">
              <a:off x="-9336250" y="3739225"/>
              <a:ext cx="21299" cy="63050"/>
            </a:xfrm>
            <a:custGeom>
              <a:avLst/>
              <a:gdLst/>
              <a:ahLst/>
              <a:cxnLst/>
              <a:rect b="b" l="0" r="r" t="0"/>
              <a:pathLst>
                <a:path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18" name="Google Shape;7781;p88">
              <a:extLst>
                <a:ext uri="{EE024891-1088-43A8-829E-64D389871AC1}">
                  <a16:creationId xmlns:a16="http://schemas.microsoft.com/office/drawing/2010/main" id="{9B92F086-1749-4AC2-976C-F0E7464E8ECB}"/>
                </a:ext>
              </a:extLst>
            </p:cNvPr>
            <p:cNvSpPr/>
            <p:nvPr/>
          </p:nvSpPr>
          <p:spPr>
            <a:xfrm rot="0">
              <a:off x="-9378775" y="3739225"/>
              <a:ext cx="20500" cy="63050"/>
            </a:xfrm>
            <a:custGeom>
              <a:avLst/>
              <a:gdLst/>
              <a:ahLst/>
              <a:cxnLst/>
              <a:rect b="b" l="0" r="r" t="0"/>
              <a:pathLst>
                <a:path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19" name="Google Shape;7782;p88">
            <a:extLst>
              <a:ext uri="{C79B01E3-17EE-4ABC-A8B5-3A3D2AEA38B8}">
                <a16:creationId xmlns:a16="http://schemas.microsoft.com/office/drawing/2010/main" id="{63662D16-0CF8-49CA-9AF1-43E74D0AB062}"/>
              </a:ext>
            </a:extLst>
          </p:cNvPr>
          <p:cNvGrpSpPr/>
          <p:nvPr/>
        </p:nvGrpSpPr>
        <p:grpSpPr>
          <a:xfrm rot="0">
            <a:off x="7532480" y="3389521"/>
            <a:ext cx="356221" cy="354670"/>
            <a:chOff x="-9523700" y="4049550"/>
            <a:chExt cx="353675" cy="352100"/>
          </a:xfrm>
        </p:grpSpPr>
        <p:sp>
          <p:nvSpPr>
            <p:cNvPr id="520" name="Google Shape;7783;p88">
              <a:extLst>
                <a:ext uri="{F779A800-2386-4AEC-96C4-7D99D5DDFD91}">
                  <a16:creationId xmlns:a16="http://schemas.microsoft.com/office/drawing/2010/main" id="{AB997D22-3268-4AE3-9F69-FA0B7D5D2B89}"/>
                </a:ext>
              </a:extLst>
            </p:cNvPr>
            <p:cNvSpPr/>
            <p:nvPr/>
          </p:nvSpPr>
          <p:spPr>
            <a:xfrm rot="0">
              <a:off x="-9523700" y="40495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1" name="Google Shape;7784;p88">
              <a:extLst>
                <a:ext uri="{5D0B25D5-75DF-4F67-B4CE-8C2598E094E4}">
                  <a16:creationId xmlns:a16="http://schemas.microsoft.com/office/drawing/2010/main" id="{93FF702A-C708-43D4-9DC3-77B514704E78}"/>
                </a:ext>
              </a:extLst>
            </p:cNvPr>
            <p:cNvSpPr/>
            <p:nvPr/>
          </p:nvSpPr>
          <p:spPr>
            <a:xfrm rot="0">
              <a:off x="-9523700" y="4148800"/>
              <a:ext cx="82725" cy="252850"/>
            </a:xfrm>
            <a:custGeom>
              <a:avLst/>
              <a:gdLst/>
              <a:ahLst/>
              <a:cxnLst/>
              <a:rect b="b" l="0" r="r" t="0"/>
              <a:pathLst>
                <a:path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2" name="Google Shape;7785;p88">
              <a:extLst>
                <a:ext uri="{6B412178-6B96-41A3-91F6-0E404FE2B3BA}">
                  <a16:creationId xmlns:a16="http://schemas.microsoft.com/office/drawing/2010/main" id="{EA3A551E-A99B-4771-A931-0E436DBB47C5}"/>
                </a:ext>
              </a:extLst>
            </p:cNvPr>
            <p:cNvSpPr/>
            <p:nvPr/>
          </p:nvSpPr>
          <p:spPr>
            <a:xfrm rot="0">
              <a:off x="-9252751" y="4049550"/>
              <a:ext cx="82725" cy="82725"/>
            </a:xfrm>
            <a:custGeom>
              <a:avLst/>
              <a:gdLst/>
              <a:ahLst/>
              <a:cxnLst/>
              <a:rect b="b" l="0" r="r" t="0"/>
              <a:pathLst>
                <a:path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3" name="Google Shape;7786;p88">
              <a:extLst>
                <a:ext uri="{4770A785-05A9-4BE2-8E2B-7AFD89A6E74F}">
                  <a16:creationId xmlns:a16="http://schemas.microsoft.com/office/drawing/2010/main" id="{9E6E9F44-DD1F-4AC6-A99A-906847CBBACB}"/>
                </a:ext>
              </a:extLst>
            </p:cNvPr>
            <p:cNvSpPr/>
            <p:nvPr/>
          </p:nvSpPr>
          <p:spPr>
            <a:xfrm rot="0">
              <a:off x="-9252751" y="4148800"/>
              <a:ext cx="82725" cy="252850"/>
            </a:xfrm>
            <a:custGeom>
              <a:avLst/>
              <a:gdLst/>
              <a:ahLst/>
              <a:cxnLst/>
              <a:rect b="b" l="0" r="r" t="0"/>
              <a:pathLst>
                <a:path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4" name="Google Shape;7787;p88">
              <a:extLst>
                <a:ext uri="{34B6D715-1BC3-4F46-B2C1-276E9A454230}">
                  <a16:creationId xmlns:a16="http://schemas.microsoft.com/office/drawing/2010/main" id="{84CDBD00-BA82-40F1-8BB2-190452E08F51}"/>
                </a:ext>
              </a:extLst>
            </p:cNvPr>
            <p:cNvSpPr/>
            <p:nvPr/>
          </p:nvSpPr>
          <p:spPr>
            <a:xfrm rot="0">
              <a:off x="-9440199" y="4214949"/>
              <a:ext cx="187475" cy="167000"/>
            </a:xfrm>
            <a:custGeom>
              <a:avLst/>
              <a:gdLst/>
              <a:ahLst/>
              <a:cxnLst/>
              <a:rect b="b" l="0" r="r" t="0"/>
              <a:pathLst>
                <a:path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5" name="Google Shape;7788;p88">
              <a:extLst>
                <a:ext uri="{67EAA296-5F01-4DC9-A3F7-3646E25CD80E}">
                  <a16:creationId xmlns:a16="http://schemas.microsoft.com/office/drawing/2010/main" id="{590AC859-49AD-4B04-8316-AE87A9440875}"/>
                </a:ext>
              </a:extLst>
            </p:cNvPr>
            <p:cNvSpPr/>
            <p:nvPr/>
          </p:nvSpPr>
          <p:spPr>
            <a:xfrm rot="0">
              <a:off x="-9393750" y="4214949"/>
              <a:ext cx="93750" cy="103999"/>
            </a:xfrm>
            <a:custGeom>
              <a:avLst/>
              <a:gdLst/>
              <a:ahLst/>
              <a:cxnLst/>
              <a:rect b="b" l="0" r="r" t="0"/>
              <a:pathLst>
                <a:path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6" name="Google Shape;7789;p88">
              <a:extLst>
                <a:ext uri="{57012A60-BFE9-4398-925F-6C0FC3EF8253}">
                  <a16:creationId xmlns:a16="http://schemas.microsoft.com/office/drawing/2010/main" id="{E93C3343-2711-4B18-BCC4-E51F060F31F2}"/>
                </a:ext>
              </a:extLst>
            </p:cNvPr>
            <p:cNvSpPr/>
            <p:nvPr/>
          </p:nvSpPr>
          <p:spPr>
            <a:xfrm rot="0">
              <a:off x="-9440199" y="4140125"/>
              <a:ext cx="187475" cy="32324"/>
            </a:xfrm>
            <a:custGeom>
              <a:avLst/>
              <a:gdLst/>
              <a:ahLst/>
              <a:cxnLst/>
              <a:rect b="b" l="0" r="r" t="0"/>
              <a:pathLst>
                <a:path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27" name="Google Shape;7790;p88">
            <a:extLst>
              <a:ext uri="{9559BB37-188B-46F0-801E-5283C6836254}">
                <a16:creationId xmlns:a16="http://schemas.microsoft.com/office/drawing/2010/main" id="{DDDEA20A-D63D-4F34-B520-D766596C3747}"/>
              </a:ext>
            </a:extLst>
          </p:cNvPr>
          <p:cNvGrpSpPr/>
          <p:nvPr/>
        </p:nvGrpSpPr>
        <p:grpSpPr>
          <a:xfrm rot="0">
            <a:off x="7088596" y="3389494"/>
            <a:ext cx="357002" cy="311028"/>
            <a:chOff x="-8209150" y="3659675"/>
            <a:chExt cx="354450" cy="308775"/>
          </a:xfrm>
        </p:grpSpPr>
        <p:sp>
          <p:nvSpPr>
            <p:cNvPr id="528" name="Google Shape;7791;p88">
              <a:extLst>
                <a:ext uri="{774D62CF-726C-41B1-BACF-86B05608F436}">
                  <a16:creationId xmlns:a16="http://schemas.microsoft.com/office/drawing/2010/main" id="{46162FB1-AC97-4F88-A85D-9A9F34C3F1D5}"/>
                </a:ext>
              </a:extLst>
            </p:cNvPr>
            <p:cNvSpPr/>
            <p:nvPr/>
          </p:nvSpPr>
          <p:spPr>
            <a:xfrm rot="0">
              <a:off x="-8209150" y="3907775"/>
              <a:ext cx="353675" cy="60675"/>
            </a:xfrm>
            <a:custGeom>
              <a:avLst/>
              <a:gdLst/>
              <a:ahLst/>
              <a:cxnLst/>
              <a:rect b="b" l="0" r="r" t="0"/>
              <a:pathLst>
                <a:path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9" name="Google Shape;7792;p88">
              <a:extLst>
                <a:ext uri="{B2ADD754-845D-4049-AAF7-377883618F23}">
                  <a16:creationId xmlns:a16="http://schemas.microsoft.com/office/drawing/2010/main" id="{866CDF6D-CC61-4298-A68B-D59E845B6D57}"/>
                </a:ext>
              </a:extLst>
            </p:cNvPr>
            <p:cNvSpPr/>
            <p:nvPr/>
          </p:nvSpPr>
          <p:spPr>
            <a:xfrm rot="0">
              <a:off x="-8188675" y="3825074"/>
              <a:ext cx="311124" cy="63050"/>
            </a:xfrm>
            <a:custGeom>
              <a:avLst/>
              <a:gdLst/>
              <a:ahLst/>
              <a:cxnLst/>
              <a:rect b="b" l="0" r="r" t="0"/>
              <a:pathLst>
                <a:path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0" name="Google Shape;7793;p88">
              <a:extLst>
                <a:ext uri="{EDFC47C4-A5CE-4E03-BD24-BD9D04705AA1}">
                  <a16:creationId xmlns:a16="http://schemas.microsoft.com/office/drawing/2010/main" id="{96C11C11-6CAF-4057-B3AF-BED5913B04EC}"/>
                </a:ext>
              </a:extLst>
            </p:cNvPr>
            <p:cNvSpPr/>
            <p:nvPr/>
          </p:nvSpPr>
          <p:spPr>
            <a:xfrm rot="0">
              <a:off x="-7913800" y="3743175"/>
              <a:ext cx="59100" cy="62250"/>
            </a:xfrm>
            <a:custGeom>
              <a:avLst/>
              <a:gdLst/>
              <a:ahLst/>
              <a:cxnLst/>
              <a:rect b="b" l="0" r="r" t="0"/>
              <a:pathLst>
                <a:path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1" name="Google Shape;7794;p88">
              <a:extLst>
                <a:ext uri="{93BE20BF-CFA5-46A0-8181-EF0FB4060474}">
                  <a16:creationId xmlns:a16="http://schemas.microsoft.com/office/drawing/2010/main" id="{F03353F3-C733-440C-AF19-539B9F49021C}"/>
                </a:ext>
              </a:extLst>
            </p:cNvPr>
            <p:cNvSpPr/>
            <p:nvPr/>
          </p:nvSpPr>
          <p:spPr>
            <a:xfrm rot="0">
              <a:off x="-8105974" y="3659675"/>
              <a:ext cx="185125" cy="145750"/>
            </a:xfrm>
            <a:custGeom>
              <a:avLst/>
              <a:gdLst/>
              <a:ahLst/>
              <a:cxnLst/>
              <a:rect b="b" l="0" r="r" t="0"/>
              <a:pathLst>
                <a:path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2" name="Google Shape;7795;p88">
              <a:extLst>
                <a:ext uri="{25FDD194-8EA5-4B48-9FE9-CDAFBC49E9DA}">
                  <a16:creationId xmlns:a16="http://schemas.microsoft.com/office/drawing/2010/main" id="{AF8479E2-8B02-4B0D-A001-72B2AD6B4FBE}"/>
                </a:ext>
              </a:extLst>
            </p:cNvPr>
            <p:cNvSpPr/>
            <p:nvPr/>
          </p:nvSpPr>
          <p:spPr>
            <a:xfrm rot="0">
              <a:off x="-8168974" y="3700625"/>
              <a:ext cx="91375" cy="103999"/>
            </a:xfrm>
            <a:custGeom>
              <a:avLst/>
              <a:gdLst/>
              <a:ahLst/>
              <a:cxnLst/>
              <a:rect b="b" l="0" r="r" t="0"/>
              <a:pathLst>
                <a:path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3" name="Google Shape;7796;p88">
              <a:extLst>
                <a:ext uri="{BF252E7D-E2BD-43B0-A9A3-F329396BCEB5}">
                  <a16:creationId xmlns:a16="http://schemas.microsoft.com/office/drawing/2010/main" id="{35C9DC35-C29F-4AD3-8D37-4F682892E25E}"/>
                </a:ext>
              </a:extLst>
            </p:cNvPr>
            <p:cNvSpPr/>
            <p:nvPr/>
          </p:nvSpPr>
          <p:spPr>
            <a:xfrm rot="0">
              <a:off x="-8209150" y="3742375"/>
              <a:ext cx="50425" cy="61475"/>
            </a:xfrm>
            <a:custGeom>
              <a:avLst/>
              <a:gdLst/>
              <a:ahLst/>
              <a:cxnLst/>
              <a:rect b="b" l="0" r="r" t="0"/>
              <a:pathLst>
                <a:path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34" name="Google Shape;7797;p88">
            <a:extLst>
              <a:ext uri="{A302016B-FE48-4BA1-9760-A81327C5FA29}">
                <a16:creationId xmlns:a16="http://schemas.microsoft.com/office/drawing/2010/main" id="{D5FE62F6-0401-4380-9CC3-85C7BF08675E}"/>
              </a:ext>
            </a:extLst>
          </p:cNvPr>
          <p:cNvGrpSpPr/>
          <p:nvPr/>
        </p:nvGrpSpPr>
        <p:grpSpPr>
          <a:xfrm rot="0">
            <a:off x="6191844" y="1532024"/>
            <a:ext cx="356221" cy="355476"/>
            <a:chOff x="-12643475" y="3212300"/>
            <a:chExt cx="353675" cy="352900"/>
          </a:xfrm>
        </p:grpSpPr>
        <p:sp>
          <p:nvSpPr>
            <p:cNvPr id="535" name="Google Shape;7798;p88">
              <a:extLst>
                <a:ext uri="{FACC089D-5ED0-4BB6-8D01-62D14738AEA7}">
                  <a16:creationId xmlns:a16="http://schemas.microsoft.com/office/drawing/2010/main" id="{D866E8F9-F89E-4963-856C-54CD0D8C9D16}"/>
                </a:ext>
              </a:extLst>
            </p:cNvPr>
            <p:cNvSpPr/>
            <p:nvPr/>
          </p:nvSpPr>
          <p:spPr>
            <a:xfrm rot="0">
              <a:off x="-12372525" y="3517125"/>
              <a:ext cx="20500" cy="48075"/>
            </a:xfrm>
            <a:custGeom>
              <a:avLst/>
              <a:gdLst/>
              <a:ahLst/>
              <a:cxnLst/>
              <a:rect b="b" l="0" r="r" t="0"/>
              <a:pathLst>
                <a:path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6" name="Google Shape;7799;p88">
              <a:extLst>
                <a:ext uri="{04A07712-68A5-41AE-92B3-625EDA28C4DE}">
                  <a16:creationId xmlns:a16="http://schemas.microsoft.com/office/drawing/2010/main" id="{4556DB71-2973-4EDD-B199-F234D60F4011}"/>
                </a:ext>
              </a:extLst>
            </p:cNvPr>
            <p:cNvSpPr/>
            <p:nvPr/>
          </p:nvSpPr>
          <p:spPr>
            <a:xfrm rot="0">
              <a:off x="-12581251" y="3480900"/>
              <a:ext cx="63025" cy="21275"/>
            </a:xfrm>
            <a:custGeom>
              <a:avLst/>
              <a:gdLst/>
              <a:ahLst/>
              <a:cxnLst/>
              <a:rect b="b" l="0" r="r" t="0"/>
              <a:pathLst>
                <a:path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7" name="Google Shape;7800;p88">
              <a:extLst>
                <a:ext uri="{F655F730-762D-4406-B05A-54A4D4EE25F8}">
                  <a16:creationId xmlns:a16="http://schemas.microsoft.com/office/drawing/2010/main" id="{316C239E-C675-4154-9716-9D17EB8AE929}"/>
                </a:ext>
              </a:extLst>
            </p:cNvPr>
            <p:cNvSpPr/>
            <p:nvPr/>
          </p:nvSpPr>
          <p:spPr>
            <a:xfrm rot="0">
              <a:off x="-12643475" y="3398975"/>
              <a:ext cx="186700" cy="166224"/>
            </a:xfrm>
            <a:custGeom>
              <a:avLst/>
              <a:gdLst/>
              <a:ahLst/>
              <a:cxnLst/>
              <a:rect b="b" l="0" r="r" t="0"/>
              <a:pathLst>
                <a:path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8" name="Google Shape;7801;p88">
              <a:extLst>
                <a:ext uri="{BD795842-F1B3-4F5B-BCF6-2E44C6D3750B}">
                  <a16:creationId xmlns:a16="http://schemas.microsoft.com/office/drawing/2010/main" id="{7DF83CFA-52C5-46A0-B804-E7224AE16528}"/>
                </a:ext>
              </a:extLst>
            </p:cNvPr>
            <p:cNvSpPr/>
            <p:nvPr/>
          </p:nvSpPr>
          <p:spPr>
            <a:xfrm rot="0">
              <a:off x="-12431599" y="3212300"/>
              <a:ext cx="141800" cy="137074"/>
            </a:xfrm>
            <a:custGeom>
              <a:avLst/>
              <a:gdLst/>
              <a:ahLst/>
              <a:cxnLst/>
              <a:rect b="b" l="0" r="r" t="0"/>
              <a:pathLst>
                <a:path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9" name="Google Shape;7802;p88">
              <a:extLst>
                <a:ext uri="{D51F3A6F-D2BB-4CB5-9845-EBCAC59CB27B}">
                  <a16:creationId xmlns:a16="http://schemas.microsoft.com/office/drawing/2010/main" id="{B9F8B8AF-5AA6-42E5-8F24-02170DFC7243}"/>
                </a:ext>
              </a:extLst>
            </p:cNvPr>
            <p:cNvSpPr/>
            <p:nvPr/>
          </p:nvSpPr>
          <p:spPr>
            <a:xfrm rot="0">
              <a:off x="-12352051" y="3326525"/>
              <a:ext cx="62250" cy="104775"/>
            </a:xfrm>
            <a:custGeom>
              <a:avLst/>
              <a:gdLst/>
              <a:ahLst/>
              <a:cxnLst/>
              <a:rect b="b" l="0" r="r" t="0"/>
              <a:pathLst>
                <a:path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0" name="Google Shape;7803;p88">
              <a:extLst>
                <a:ext uri="{8C7E6D66-D961-47E4-BD91-BFB6E2F798B7}">
                  <a16:creationId xmlns:a16="http://schemas.microsoft.com/office/drawing/2010/main" id="{ACF9419C-F3C9-4544-805C-38F8CF7910AB}"/>
                </a:ext>
              </a:extLst>
            </p:cNvPr>
            <p:cNvSpPr/>
            <p:nvPr/>
          </p:nvSpPr>
          <p:spPr>
            <a:xfrm rot="0">
              <a:off x="-12434751" y="3285550"/>
              <a:ext cx="62250" cy="103999"/>
            </a:xfrm>
            <a:custGeom>
              <a:avLst/>
              <a:gdLst/>
              <a:ahLst/>
              <a:cxnLst/>
              <a:rect b="b" l="0" r="r" t="0"/>
              <a:pathLst>
                <a:path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1" name="Google Shape;7804;p88">
              <a:extLst>
                <a:ext uri="{7AA3666C-3D6A-4FE0-BDF4-43482FA61CFC}">
                  <a16:creationId xmlns:a16="http://schemas.microsoft.com/office/drawing/2010/main" id="{6FBB1796-A125-4589-B2B1-B546BBEA2E64}"/>
                </a:ext>
              </a:extLst>
            </p:cNvPr>
            <p:cNvSpPr/>
            <p:nvPr/>
          </p:nvSpPr>
          <p:spPr>
            <a:xfrm rot="0">
              <a:off x="-12352051" y="3409225"/>
              <a:ext cx="62250" cy="107925"/>
            </a:xfrm>
            <a:custGeom>
              <a:avLst/>
              <a:gdLst/>
              <a:ahLst/>
              <a:cxnLst/>
              <a:rect b="b" l="0" r="r" t="0"/>
              <a:pathLst>
                <a:path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2" name="Google Shape;7805;p88">
              <a:extLst>
                <a:ext uri="{F3815C54-B4C1-48C8-B331-91150F47CE49}">
                  <a16:creationId xmlns:a16="http://schemas.microsoft.com/office/drawing/2010/main" id="{E9CA952F-E22E-4A99-AD38-57D529BD71EC}"/>
                </a:ext>
              </a:extLst>
            </p:cNvPr>
            <p:cNvSpPr/>
            <p:nvPr/>
          </p:nvSpPr>
          <p:spPr>
            <a:xfrm rot="0">
              <a:off x="-12434751" y="3368250"/>
              <a:ext cx="62250" cy="148900"/>
            </a:xfrm>
            <a:custGeom>
              <a:avLst/>
              <a:gdLst/>
              <a:ahLst/>
              <a:cxnLst/>
              <a:rect b="b" l="0" r="r" t="0"/>
              <a:pathLst>
                <a:path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3" name="Google Shape;7806;p88">
              <a:extLst>
                <a:ext uri="{55B4A05F-C11E-4E62-9026-0B58917ABEF0}">
                  <a16:creationId xmlns:a16="http://schemas.microsoft.com/office/drawing/2010/main" id="{0F202C51-EE8C-4A46-BD4A-54E5AE77F3F7}"/>
                </a:ext>
              </a:extLst>
            </p:cNvPr>
            <p:cNvSpPr/>
            <p:nvPr/>
          </p:nvSpPr>
          <p:spPr>
            <a:xfrm rot="0">
              <a:off x="-12623000" y="3336749"/>
              <a:ext cx="145725" cy="40975"/>
            </a:xfrm>
            <a:custGeom>
              <a:avLst/>
              <a:gdLst/>
              <a:ahLst/>
              <a:cxnLst/>
              <a:rect b="b" l="0" r="r" t="0"/>
              <a:pathLst>
                <a:path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44" name="Google Shape;7807;p88">
            <a:extLst>
              <a:ext uri="{237CB597-E2A3-458B-BBB6-6AF6BC9E3EA4}">
                <a16:creationId xmlns:a16="http://schemas.microsoft.com/office/drawing/2010/main" id="{B536E2F0-450C-4482-B01B-908A7D6A0B6E}"/>
              </a:ext>
            </a:extLst>
          </p:cNvPr>
          <p:cNvGrpSpPr/>
          <p:nvPr/>
        </p:nvGrpSpPr>
        <p:grpSpPr>
          <a:xfrm rot="0">
            <a:off x="6191844" y="1983798"/>
            <a:ext cx="356221" cy="333365"/>
            <a:chOff x="-12643475" y="3657325"/>
            <a:chExt cx="353675" cy="330950"/>
          </a:xfrm>
        </p:grpSpPr>
        <p:sp>
          <p:nvSpPr>
            <p:cNvPr id="545" name="Google Shape;7808;p88">
              <a:extLst>
                <a:ext uri="{10F18CDD-37B9-4C28-985B-3D8F081CB828}">
                  <a16:creationId xmlns:a16="http://schemas.microsoft.com/office/drawing/2010/main" id="{014B7D5F-0461-43CB-8C27-01D8C3F60A16}"/>
                </a:ext>
              </a:extLst>
            </p:cNvPr>
            <p:cNvSpPr/>
            <p:nvPr/>
          </p:nvSpPr>
          <p:spPr>
            <a:xfrm rot="0">
              <a:off x="-12580475" y="3719550"/>
              <a:ext cx="19725" cy="19700"/>
            </a:xfrm>
            <a:custGeom>
              <a:avLst/>
              <a:gdLst/>
              <a:ahLst/>
              <a:cxnLst/>
              <a:rect b="b" l="0" r="r" t="0"/>
              <a:pathLst>
                <a:path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6" name="Google Shape;7809;p88">
              <a:extLst>
                <a:ext uri="{88C2DE74-7F85-470F-B6A0-019B76656D86}">
                  <a16:creationId xmlns:a16="http://schemas.microsoft.com/office/drawing/2010/main" id="{CE411701-AFB4-43F5-B291-9F523948B0C0}"/>
                </a:ext>
              </a:extLst>
            </p:cNvPr>
            <p:cNvSpPr/>
            <p:nvPr/>
          </p:nvSpPr>
          <p:spPr>
            <a:xfrm rot="0">
              <a:off x="-12456800" y="3719550"/>
              <a:ext cx="19700" cy="19700"/>
            </a:xfrm>
            <a:custGeom>
              <a:avLst/>
              <a:gdLst/>
              <a:ahLst/>
              <a:cxnLst/>
              <a:rect b="b" l="0" r="r" t="0"/>
              <a:pathLst>
                <a:path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7" name="Google Shape;7810;p88">
              <a:extLst>
                <a:ext uri="{0CF66EA1-A895-4156-90D6-C11F81905E74}">
                  <a16:creationId xmlns:a16="http://schemas.microsoft.com/office/drawing/2010/main" id="{52550959-C86B-4ADA-8FF1-81865562DC42}"/>
                </a:ext>
              </a:extLst>
            </p:cNvPr>
            <p:cNvSpPr/>
            <p:nvPr/>
          </p:nvSpPr>
          <p:spPr>
            <a:xfrm rot="0">
              <a:off x="-12643475" y="3657325"/>
              <a:ext cx="268600" cy="144950"/>
            </a:xfrm>
            <a:custGeom>
              <a:avLst/>
              <a:gdLst/>
              <a:ahLst/>
              <a:cxnLst/>
              <a:rect b="b" l="0" r="r" t="0"/>
              <a:pathLst>
                <a:path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8" name="Google Shape;7811;p88">
              <a:extLst>
                <a:ext uri="{41C566F3-8FF1-4066-A3FE-BD28709D7941}">
                  <a16:creationId xmlns:a16="http://schemas.microsoft.com/office/drawing/2010/main" id="{BF0C9AA3-E5F9-4DD5-94DA-EB32B9FFF6ED}"/>
                </a:ext>
              </a:extLst>
            </p:cNvPr>
            <p:cNvSpPr/>
            <p:nvPr/>
          </p:nvSpPr>
          <p:spPr>
            <a:xfrm rot="0">
              <a:off x="-12581251" y="3905425"/>
              <a:ext cx="62250" cy="20500"/>
            </a:xfrm>
            <a:custGeom>
              <a:avLst/>
              <a:gdLst/>
              <a:ahLst/>
              <a:cxnLst/>
              <a:rect b="b" l="0" r="r" t="0"/>
              <a:pathLst>
                <a:path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9" name="Google Shape;7812;p88">
              <a:extLst>
                <a:ext uri="{06B65828-AA92-4F0B-94EE-C972FFB246C0}">
                  <a16:creationId xmlns:a16="http://schemas.microsoft.com/office/drawing/2010/main" id="{3A9B2A85-0B10-4ADE-8E0F-05A4CEAEF8D4}"/>
                </a:ext>
              </a:extLst>
            </p:cNvPr>
            <p:cNvSpPr/>
            <p:nvPr/>
          </p:nvSpPr>
          <p:spPr>
            <a:xfrm rot="0">
              <a:off x="-12643475" y="3802250"/>
              <a:ext cx="269399" cy="185900"/>
            </a:xfrm>
            <a:custGeom>
              <a:avLst/>
              <a:gdLst/>
              <a:ahLst/>
              <a:cxnLst/>
              <a:rect b="b" l="0" r="r" t="0"/>
              <a:pathLst>
                <a:path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0" name="Google Shape;7813;p88">
              <a:extLst>
                <a:ext uri="{39105D70-C7E0-4360-A1B6-BFFDC82660E6}">
                  <a16:creationId xmlns:a16="http://schemas.microsoft.com/office/drawing/2010/main" id="{313449C6-591F-4748-9331-DA55947BA8AE}"/>
                </a:ext>
              </a:extLst>
            </p:cNvPr>
            <p:cNvSpPr/>
            <p:nvPr/>
          </p:nvSpPr>
          <p:spPr>
            <a:xfrm rot="0">
              <a:off x="-12352851" y="3802125"/>
              <a:ext cx="63050" cy="186150"/>
            </a:xfrm>
            <a:custGeom>
              <a:avLst/>
              <a:gdLst/>
              <a:ahLst/>
              <a:cxnLst/>
              <a:rect b="b" l="0" r="r" t="0"/>
              <a:pathLst>
                <a:path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51" name="Google Shape;7814;p88">
            <a:extLst>
              <a:ext uri="{4CDBAE71-7BCC-4CCD-8535-0D189D8CAFBC}">
                <a16:creationId xmlns:a16="http://schemas.microsoft.com/office/drawing/2010/main" id="{DF5A16AA-1990-4E5B-97F0-961240203EE8}"/>
              </a:ext>
            </a:extLst>
          </p:cNvPr>
          <p:cNvGrpSpPr/>
          <p:nvPr/>
        </p:nvGrpSpPr>
        <p:grpSpPr>
          <a:xfrm rot="0">
            <a:off x="6202157" y="2418407"/>
            <a:ext cx="356221" cy="353058"/>
            <a:chOff x="-12643475" y="4081850"/>
            <a:chExt cx="353675" cy="350499"/>
          </a:xfrm>
        </p:grpSpPr>
        <p:sp>
          <p:nvSpPr>
            <p:cNvPr id="552" name="Google Shape;7815;p88">
              <a:extLst>
                <a:ext uri="{54756A47-EA44-467D-AF74-0BC53C9CF8B3}">
                  <a16:creationId xmlns:a16="http://schemas.microsoft.com/office/drawing/2010/main" id="{E258A1F9-BE53-49AB-8A0D-56C7D269BA05}"/>
                </a:ext>
              </a:extLst>
            </p:cNvPr>
            <p:cNvSpPr/>
            <p:nvPr/>
          </p:nvSpPr>
          <p:spPr>
            <a:xfrm rot="0">
              <a:off x="-12552124" y="4262400"/>
              <a:ext cx="22875" cy="20125"/>
            </a:xfrm>
            <a:custGeom>
              <a:avLst/>
              <a:gdLst/>
              <a:ahLst/>
              <a:cxnLst/>
              <a:rect b="b" l="0" r="r" t="0"/>
              <a:pathLst>
                <a:path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3" name="Google Shape;7816;p88">
              <a:extLst>
                <a:ext uri="{527D6E32-5EE8-4F53-85CC-D599265D74CA}">
                  <a16:creationId xmlns:a16="http://schemas.microsoft.com/office/drawing/2010/main" id="{1D8E8F35-75A4-4907-B7A0-A2C5C00AE3B6}"/>
                </a:ext>
              </a:extLst>
            </p:cNvPr>
            <p:cNvSpPr/>
            <p:nvPr/>
          </p:nvSpPr>
          <p:spPr>
            <a:xfrm rot="0">
              <a:off x="-12480449" y="4241724"/>
              <a:ext cx="69350" cy="47275"/>
            </a:xfrm>
            <a:custGeom>
              <a:avLst/>
              <a:gdLst/>
              <a:ahLst/>
              <a:cxnLst/>
              <a:rect b="b" l="0" r="r" t="0"/>
              <a:pathLst>
                <a:path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4" name="Google Shape;7817;p88">
              <a:extLst>
                <a:ext uri="{C675376C-C40C-4105-A3F7-3E884274D7B7}">
                  <a16:creationId xmlns:a16="http://schemas.microsoft.com/office/drawing/2010/main" id="{44A38EDE-FFC0-41A0-BB03-D81561FC7793}"/>
                </a:ext>
              </a:extLst>
            </p:cNvPr>
            <p:cNvSpPr/>
            <p:nvPr/>
          </p:nvSpPr>
          <p:spPr>
            <a:xfrm rot="0">
              <a:off x="-12643475" y="4081850"/>
              <a:ext cx="353675" cy="350499"/>
            </a:xfrm>
            <a:custGeom>
              <a:avLst/>
              <a:gdLst/>
              <a:ahLst/>
              <a:cxnLst/>
              <a:rect b="b" l="0" r="r" t="0"/>
              <a:pathLst>
                <a:path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5" name="Google Shape;7818;p88">
              <a:extLst>
                <a:ext uri="{8E958D42-DC7C-4F2D-887C-86FFCAA13FA9}">
                  <a16:creationId xmlns:a16="http://schemas.microsoft.com/office/drawing/2010/main" id="{932C684B-9767-4EC3-9AD5-DF2035378449}"/>
                </a:ext>
              </a:extLst>
            </p:cNvPr>
            <p:cNvSpPr/>
            <p:nvPr/>
          </p:nvSpPr>
          <p:spPr>
            <a:xfrm rot="0">
              <a:off x="-12493049" y="4319899"/>
              <a:ext cx="22875" cy="20900"/>
            </a:xfrm>
            <a:custGeom>
              <a:avLst/>
              <a:gdLst/>
              <a:ahLst/>
              <a:cxnLst/>
              <a:rect b="b" l="0" r="r" t="0"/>
              <a:pathLst>
                <a:path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56" name="Google Shape;7819;p88">
            <a:extLst>
              <a:ext uri="{FA49BE32-5478-4035-8293-BB4DFDB7D704}">
                <a16:creationId xmlns:a16="http://schemas.microsoft.com/office/drawing/2010/main" id="{180C4F4C-B212-4F5E-800B-B565D9D3882A}"/>
              </a:ext>
            </a:extLst>
          </p:cNvPr>
          <p:cNvGrpSpPr/>
          <p:nvPr/>
        </p:nvGrpSpPr>
        <p:grpSpPr>
          <a:xfrm rot="0">
            <a:off x="7974846" y="1532427"/>
            <a:ext cx="355416" cy="354670"/>
            <a:chOff x="-10857925" y="3213875"/>
            <a:chExt cx="352874" cy="352100"/>
          </a:xfrm>
        </p:grpSpPr>
        <p:sp>
          <p:nvSpPr>
            <p:cNvPr id="557" name="Google Shape;7820;p88">
              <a:extLst>
                <a:ext uri="{674B1F53-04A9-41F3-91A6-315956069F5C}">
                  <a16:creationId xmlns:a16="http://schemas.microsoft.com/office/drawing/2010/main" id="{9B0D1CEE-8F0C-4FCE-A159-EE091E399D52}"/>
                </a:ext>
              </a:extLst>
            </p:cNvPr>
            <p:cNvSpPr/>
            <p:nvPr/>
          </p:nvSpPr>
          <p:spPr>
            <a:xfrm rot="0">
              <a:off x="-10759475" y="3265875"/>
              <a:ext cx="64600" cy="87449"/>
            </a:xfrm>
            <a:custGeom>
              <a:avLst/>
              <a:gdLst/>
              <a:ahLst/>
              <a:cxnLst/>
              <a:rect b="b" l="0" r="r" t="0"/>
              <a:pathLst>
                <a:path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8" name="Google Shape;7821;p88">
              <a:extLst>
                <a:ext uri="{0FB1DE3E-169D-4B03-A0D9-E4BACE50F912}">
                  <a16:creationId xmlns:a16="http://schemas.microsoft.com/office/drawing/2010/main" id="{CFA980FC-6A12-4019-B9AE-5ADBDFD1C916}"/>
                </a:ext>
              </a:extLst>
            </p:cNvPr>
            <p:cNvSpPr/>
            <p:nvPr/>
          </p:nvSpPr>
          <p:spPr>
            <a:xfrm rot="0">
              <a:off x="-10857925" y="3265075"/>
              <a:ext cx="64600" cy="87449"/>
            </a:xfrm>
            <a:custGeom>
              <a:avLst/>
              <a:gdLst/>
              <a:ahLst/>
              <a:cxnLst/>
              <a:rect b="b" l="0" r="r" t="0"/>
              <a:pathLst>
                <a:path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59" name="Google Shape;7822;p88">
              <a:extLst>
                <a:ext uri="{47BA0784-374D-4B80-A162-44C8E7EEFE07}">
                  <a16:creationId xmlns:a16="http://schemas.microsoft.com/office/drawing/2010/main" id="{BDD09DD8-860F-4D63-A949-FBBF03337F44}"/>
                </a:ext>
              </a:extLst>
            </p:cNvPr>
            <p:cNvSpPr/>
            <p:nvPr/>
          </p:nvSpPr>
          <p:spPr>
            <a:xfrm rot="0">
              <a:off x="-10850049" y="3313925"/>
              <a:ext cx="148100" cy="65375"/>
            </a:xfrm>
            <a:custGeom>
              <a:avLst/>
              <a:gdLst/>
              <a:ahLst/>
              <a:cxnLst/>
              <a:rect b="b" l="0" r="r" t="0"/>
              <a:pathLst>
                <a:path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0" name="Google Shape;7823;p88">
              <a:extLst>
                <a:ext uri="{E8215056-04C8-4215-AF01-B7B34DD2404C}">
                  <a16:creationId xmlns:a16="http://schemas.microsoft.com/office/drawing/2010/main" id="{3F4C4F1F-2BA6-4A7E-A4A1-15C7C9532963}"/>
                </a:ext>
              </a:extLst>
            </p:cNvPr>
            <p:cNvSpPr/>
            <p:nvPr/>
          </p:nvSpPr>
          <p:spPr>
            <a:xfrm rot="0">
              <a:off x="-10857925" y="3391900"/>
              <a:ext cx="165425" cy="133125"/>
            </a:xfrm>
            <a:custGeom>
              <a:avLst/>
              <a:gdLst/>
              <a:ahLst/>
              <a:cxnLst/>
              <a:rect b="b" l="0" r="r" t="0"/>
              <a:pathLst>
                <a:path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1" name="Google Shape;7824;p88">
              <a:extLst>
                <a:ext uri="{0576C4E6-FD62-40C7-AD52-C2D6F5347B3D}">
                  <a16:creationId xmlns:a16="http://schemas.microsoft.com/office/drawing/2010/main" id="{EC6052B2-AF5A-4619-B709-5BE4E847856D}"/>
                </a:ext>
              </a:extLst>
            </p:cNvPr>
            <p:cNvSpPr/>
            <p:nvPr/>
          </p:nvSpPr>
          <p:spPr>
            <a:xfrm rot="0">
              <a:off x="-10824850" y="3213875"/>
              <a:ext cx="98475" cy="74850"/>
            </a:xfrm>
            <a:custGeom>
              <a:avLst/>
              <a:gdLst/>
              <a:ahLst/>
              <a:cxnLst/>
              <a:rect b="b" l="0" r="r" t="0"/>
              <a:pathLst>
                <a:path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2" name="Google Shape;7825;p88">
              <a:extLst>
                <a:ext uri="{809C4682-9FD1-4FF8-8265-3166CD9C713D}">
                  <a16:creationId xmlns:a16="http://schemas.microsoft.com/office/drawing/2010/main" id="{61E7DBFD-9E5A-457D-87FD-DF223344ACA6}"/>
                </a:ext>
              </a:extLst>
            </p:cNvPr>
            <p:cNvSpPr/>
            <p:nvPr/>
          </p:nvSpPr>
          <p:spPr>
            <a:xfrm rot="0">
              <a:off x="-10571250" y="3306825"/>
              <a:ext cx="64625" cy="87449"/>
            </a:xfrm>
            <a:custGeom>
              <a:avLst/>
              <a:gdLst/>
              <a:ahLst/>
              <a:cxnLst/>
              <a:rect b="b" l="0" r="r" t="0"/>
              <a:pathLst>
                <a:path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3" name="Google Shape;7826;p88">
              <a:extLst>
                <a:ext uri="{491C5CFF-0538-4C7B-8FA9-7DF818FB43AD}">
                  <a16:creationId xmlns:a16="http://schemas.microsoft.com/office/drawing/2010/main" id="{2EF3D79B-E750-43B5-A2EB-CFC796A08485}"/>
                </a:ext>
              </a:extLst>
            </p:cNvPr>
            <p:cNvSpPr/>
            <p:nvPr/>
          </p:nvSpPr>
          <p:spPr>
            <a:xfrm rot="0">
              <a:off x="-10669700" y="3306025"/>
              <a:ext cx="63825" cy="87475"/>
            </a:xfrm>
            <a:custGeom>
              <a:avLst/>
              <a:gdLst/>
              <a:ahLst/>
              <a:cxnLst/>
              <a:rect b="b" l="0" r="r" t="0"/>
              <a:pathLst>
                <a:path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4" name="Google Shape;7827;p88">
              <a:extLst>
                <a:ext uri="{B2AA5960-9C59-44F7-A8CD-20AF9562729E}">
                  <a16:creationId xmlns:a16="http://schemas.microsoft.com/office/drawing/2010/main" id="{DDFEF847-DA70-4C48-8715-C9FB9120F23B}"/>
                </a:ext>
              </a:extLst>
            </p:cNvPr>
            <p:cNvSpPr/>
            <p:nvPr/>
          </p:nvSpPr>
          <p:spPr>
            <a:xfrm rot="0">
              <a:off x="-10661826" y="3355649"/>
              <a:ext cx="148100" cy="64625"/>
            </a:xfrm>
            <a:custGeom>
              <a:avLst/>
              <a:gdLst/>
              <a:ahLst/>
              <a:cxnLst/>
              <a:rect b="b" l="0" r="r" t="0"/>
              <a:pathLst>
                <a:path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5" name="Google Shape;7828;p88">
              <a:extLst>
                <a:ext uri="{6E84A338-2812-4DB6-A813-CAD680DDE26F}">
                  <a16:creationId xmlns:a16="http://schemas.microsoft.com/office/drawing/2010/main" id="{B03CFCB9-E67E-41AE-B2D0-E4A19169BCE0}"/>
                </a:ext>
              </a:extLst>
            </p:cNvPr>
            <p:cNvSpPr/>
            <p:nvPr/>
          </p:nvSpPr>
          <p:spPr>
            <a:xfrm rot="0">
              <a:off x="-10670475" y="3432850"/>
              <a:ext cx="165425" cy="133125"/>
            </a:xfrm>
            <a:custGeom>
              <a:avLst/>
              <a:gdLst/>
              <a:ahLst/>
              <a:cxnLst/>
              <a:rect b="b" l="0" r="r" t="0"/>
              <a:pathLst>
                <a:path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66" name="Google Shape;7829;p88">
              <a:extLst>
                <a:ext uri="{BDB9CA67-2C7C-4084-8DD8-049927D2149D}">
                  <a16:creationId xmlns:a16="http://schemas.microsoft.com/office/drawing/2010/main" id="{2BAF2505-7513-4DA5-A439-3226A77B1863}"/>
                </a:ext>
              </a:extLst>
            </p:cNvPr>
            <p:cNvSpPr/>
            <p:nvPr/>
          </p:nvSpPr>
          <p:spPr>
            <a:xfrm rot="0">
              <a:off x="-10638175" y="3254850"/>
              <a:ext cx="98475" cy="74850"/>
            </a:xfrm>
            <a:custGeom>
              <a:avLst/>
              <a:gdLst/>
              <a:ahLst/>
              <a:cxnLst/>
              <a:rect b="b" l="0" r="r" t="0"/>
              <a:pathLst>
                <a:path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567" name="Google Shape;7830;p88">
            <a:extLst>
              <a:ext uri="{D5697648-FC87-4ECE-ADF3-C6EED8CA95D0}">
                <a16:creationId xmlns:a16="http://schemas.microsoft.com/office/drawing/2010/main" id="{BCF3A484-E9A2-43F1-A635-82F5AE2047D1}"/>
              </a:ext>
            </a:extLst>
          </p:cNvPr>
          <p:cNvSpPr/>
          <p:nvPr/>
        </p:nvSpPr>
        <p:spPr>
          <a:xfrm rot="0">
            <a:off x="8015262" y="1973047"/>
            <a:ext cx="273732" cy="354519"/>
          </a:xfrm>
          <a:custGeom>
            <a:avLst/>
            <a:gdLst/>
            <a:ahLst/>
            <a:cxnLst/>
            <a:rect b="b" l="0" r="r" t="0"/>
            <a:pathLst>
              <a:path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568" name="Google Shape;7831;p88">
            <a:extLst>
              <a:ext uri="{357B1737-65AF-494C-9C81-68336786243C}">
                <a16:creationId xmlns:a16="http://schemas.microsoft.com/office/drawing/2010/main" id="{73625155-D668-4E97-AB34-066AB608E6AC}"/>
              </a:ext>
            </a:extLst>
          </p:cNvPr>
          <p:cNvGrpSpPr/>
          <p:nvPr/>
        </p:nvGrpSpPr>
        <p:grpSpPr>
          <a:xfrm rot="0">
            <a:off x="7984757" y="2428316"/>
            <a:ext cx="356221" cy="333240"/>
            <a:chOff x="-10858725" y="4092875"/>
            <a:chExt cx="353675" cy="330825"/>
          </a:xfrm>
        </p:grpSpPr>
        <p:sp>
          <p:nvSpPr>
            <p:cNvPr id="569" name="Google Shape;7832;p88">
              <a:extLst>
                <a:ext uri="{46FA2273-42DD-4F8C-A0D8-9216AB906E29}">
                  <a16:creationId xmlns:a16="http://schemas.microsoft.com/office/drawing/2010/main" id="{9F54D0D3-D0A0-421C-A909-40972C343C2A}"/>
                </a:ext>
              </a:extLst>
            </p:cNvPr>
            <p:cNvSpPr/>
            <p:nvPr/>
          </p:nvSpPr>
          <p:spPr>
            <a:xfrm rot="0">
              <a:off x="-10795701" y="4236999"/>
              <a:ext cx="41750" cy="41775"/>
            </a:xfrm>
            <a:custGeom>
              <a:avLst/>
              <a:gdLst/>
              <a:ahLst/>
              <a:cxnLst/>
              <a:rect b="b" l="0" r="r" t="0"/>
              <a:pathLst>
                <a:path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0" name="Google Shape;7833;p88">
              <a:extLst>
                <a:ext uri="{22FADE73-17E1-4612-B1F2-12A4CD429F36}">
                  <a16:creationId xmlns:a16="http://schemas.microsoft.com/office/drawing/2010/main" id="{C5D8287C-05E6-4AF4-896F-C73A9A3E2599}"/>
                </a:ext>
              </a:extLst>
            </p:cNvPr>
            <p:cNvSpPr/>
            <p:nvPr/>
          </p:nvSpPr>
          <p:spPr>
            <a:xfrm rot="0">
              <a:off x="-10712999" y="4154300"/>
              <a:ext cx="41750" cy="41775"/>
            </a:xfrm>
            <a:custGeom>
              <a:avLst/>
              <a:gdLst/>
              <a:ahLst/>
              <a:cxnLst/>
              <a:rect b="b" l="0" r="r" t="0"/>
              <a:pathLst>
                <a:path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1" name="Google Shape;7834;p88">
              <a:extLst>
                <a:ext uri="{C3027657-8E34-4F6E-BFD0-CA0DE138A8C8}">
                  <a16:creationId xmlns:a16="http://schemas.microsoft.com/office/drawing/2010/main" id="{D968A0E6-A00E-4798-A6A1-C13F43D86257}"/>
                </a:ext>
              </a:extLst>
            </p:cNvPr>
            <p:cNvSpPr/>
            <p:nvPr/>
          </p:nvSpPr>
          <p:spPr>
            <a:xfrm rot="0">
              <a:off x="-10712999" y="4320499"/>
              <a:ext cx="41750" cy="40975"/>
            </a:xfrm>
            <a:custGeom>
              <a:avLst/>
              <a:gdLst/>
              <a:ahLst/>
              <a:cxnLst/>
              <a:rect b="b" l="0" r="r" t="0"/>
              <a:pathLst>
                <a:path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2" name="Google Shape;7835;p88">
              <a:extLst>
                <a:ext uri="{D3C2C1F0-266B-448E-A7F5-5A74E082D14C}">
                  <a16:creationId xmlns:a16="http://schemas.microsoft.com/office/drawing/2010/main" id="{218CDECF-C32D-4D3E-8814-E4EF6B97C764}"/>
                </a:ext>
              </a:extLst>
            </p:cNvPr>
            <p:cNvSpPr/>
            <p:nvPr/>
          </p:nvSpPr>
          <p:spPr>
            <a:xfrm rot="0">
              <a:off x="-10858725" y="4092875"/>
              <a:ext cx="331625" cy="330825"/>
            </a:xfrm>
            <a:custGeom>
              <a:avLst/>
              <a:gdLst/>
              <a:ahLst/>
              <a:cxnLst/>
              <a:rect b="b" l="0" r="r" t="0"/>
              <a:pathLst>
                <a:path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3" name="Google Shape;7836;p88">
              <a:extLst>
                <a:ext uri="{9E2E7C19-6C77-4601-83FD-37514688848C}">
                  <a16:creationId xmlns:a16="http://schemas.microsoft.com/office/drawing/2010/main" id="{B5BCB0A2-81AF-44F0-9490-5F6AB375964F}"/>
                </a:ext>
              </a:extLst>
            </p:cNvPr>
            <p:cNvSpPr/>
            <p:nvPr/>
          </p:nvSpPr>
          <p:spPr>
            <a:xfrm rot="0">
              <a:off x="-10630300" y="4236999"/>
              <a:ext cx="41750" cy="41775"/>
            </a:xfrm>
            <a:custGeom>
              <a:avLst/>
              <a:gdLst/>
              <a:ahLst/>
              <a:cxnLst/>
              <a:rect b="b" l="0" r="r" t="0"/>
              <a:pathLst>
                <a:path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4" name="Google Shape;7837;p88">
              <a:extLst>
                <a:ext uri="{91D0AEC2-3F04-4BB6-A11E-C2AB8022B830}">
                  <a16:creationId xmlns:a16="http://schemas.microsoft.com/office/drawing/2010/main" id="{7864A860-DAA0-4744-8072-22C891604C1D}"/>
                </a:ext>
              </a:extLst>
            </p:cNvPr>
            <p:cNvSpPr/>
            <p:nvPr/>
          </p:nvSpPr>
          <p:spPr>
            <a:xfrm rot="0">
              <a:off x="-10607475" y="4340975"/>
              <a:ext cx="102425" cy="82725"/>
            </a:xfrm>
            <a:custGeom>
              <a:avLst/>
              <a:gdLst/>
              <a:ahLst/>
              <a:cxnLst/>
              <a:rect b="b" l="0" r="r" t="0"/>
              <a:pathLst>
                <a:path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75" name="Google Shape;7838;p88">
            <a:extLst>
              <a:ext uri="{6C59393B-CE62-48E9-8DBD-3A2BB83BDDB3}">
                <a16:creationId xmlns:a16="http://schemas.microsoft.com/office/drawing/2010/main" id="{79244A7B-69CF-43C2-837C-BCCFC0E8E8E7}"/>
              </a:ext>
            </a:extLst>
          </p:cNvPr>
          <p:cNvGrpSpPr/>
          <p:nvPr/>
        </p:nvGrpSpPr>
        <p:grpSpPr>
          <a:xfrm rot="0">
            <a:off x="6191762" y="2891855"/>
            <a:ext cx="356096" cy="354469"/>
            <a:chOff x="-9089725" y="3180200"/>
            <a:chExt cx="353550" cy="351900"/>
          </a:xfrm>
        </p:grpSpPr>
        <p:sp>
          <p:nvSpPr>
            <p:cNvPr id="576" name="Google Shape;7839;p88">
              <a:extLst>
                <a:ext uri="{2D309E44-37CF-48ED-A83F-FAFFF6DA54B5}">
                  <a16:creationId xmlns:a16="http://schemas.microsoft.com/office/drawing/2010/main" id="{191ABC7A-5425-45D2-AE89-78BF627D386C}"/>
                </a:ext>
              </a:extLst>
            </p:cNvPr>
            <p:cNvSpPr/>
            <p:nvPr/>
          </p:nvSpPr>
          <p:spPr>
            <a:xfrm rot="0">
              <a:off x="-9089725" y="3180200"/>
              <a:ext cx="165425" cy="250300"/>
            </a:xfrm>
            <a:custGeom>
              <a:avLst/>
              <a:gdLst/>
              <a:ahLst/>
              <a:cxnLst/>
              <a:rect b="b" l="0" r="r" t="0"/>
              <a:pathLst>
                <a:path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7" name="Google Shape;7840;p88">
              <a:extLst>
                <a:ext uri="{82114ECE-1163-4E45-AD19-FBEC7FA60F19}">
                  <a16:creationId xmlns:a16="http://schemas.microsoft.com/office/drawing/2010/main" id="{F40AF93F-D787-4746-A8FB-62E3802A1C3F}"/>
                </a:ext>
              </a:extLst>
            </p:cNvPr>
            <p:cNvSpPr/>
            <p:nvPr/>
          </p:nvSpPr>
          <p:spPr>
            <a:xfrm rot="0">
              <a:off x="-8965275" y="3264575"/>
              <a:ext cx="229100" cy="267524"/>
            </a:xfrm>
            <a:custGeom>
              <a:avLst/>
              <a:gdLst/>
              <a:ahLst/>
              <a:cxnLst/>
              <a:rect b="b" l="0" r="r" t="0"/>
              <a:pathLst>
                <a:path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78" name="Google Shape;7841;p88">
            <a:extLst>
              <a:ext uri="{88C2C3CF-6D3C-494B-AC3B-785E5736AEEE}">
                <a16:creationId xmlns:a16="http://schemas.microsoft.com/office/drawing/2010/main" id="{37EA40B2-BC19-4B52-8F70-94B4CE2B1068}"/>
              </a:ext>
            </a:extLst>
          </p:cNvPr>
          <p:cNvGrpSpPr/>
          <p:nvPr/>
        </p:nvGrpSpPr>
        <p:grpSpPr>
          <a:xfrm rot="0">
            <a:off x="6243280" y="3367282"/>
            <a:ext cx="252278" cy="355450"/>
            <a:chOff x="-9039301" y="3614000"/>
            <a:chExt cx="250475" cy="352874"/>
          </a:xfrm>
        </p:grpSpPr>
        <p:sp>
          <p:nvSpPr>
            <p:cNvPr id="579" name="Google Shape;7842;p88">
              <a:extLst>
                <a:ext uri="{BDB90B78-4C33-4643-B9BA-895ADD3DA149}">
                  <a16:creationId xmlns:a16="http://schemas.microsoft.com/office/drawing/2010/main" id="{6FDB4B7A-B448-41C6-8044-068AC40CDFCB}"/>
                </a:ext>
              </a:extLst>
            </p:cNvPr>
            <p:cNvSpPr/>
            <p:nvPr/>
          </p:nvSpPr>
          <p:spPr>
            <a:xfrm rot="0">
              <a:off x="-8944001" y="3614000"/>
              <a:ext cx="63025" cy="63025"/>
            </a:xfrm>
            <a:custGeom>
              <a:avLst/>
              <a:gdLst/>
              <a:ahLst/>
              <a:cxnLst/>
              <a:rect b="b" l="0" r="r" t="0"/>
              <a:pathLst>
                <a:path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0" name="Google Shape;7843;p88">
              <a:extLst>
                <a:ext uri="{40F254E0-8458-4AB3-A647-3631AB7ACB98}">
                  <a16:creationId xmlns:a16="http://schemas.microsoft.com/office/drawing/2010/main" id="{2F770D9B-48FF-4FAE-890E-D1A7FA690DAB}"/>
                </a:ext>
              </a:extLst>
            </p:cNvPr>
            <p:cNvSpPr/>
            <p:nvPr/>
          </p:nvSpPr>
          <p:spPr>
            <a:xfrm rot="0">
              <a:off x="-9039301" y="3696700"/>
              <a:ext cx="250475" cy="270174"/>
            </a:xfrm>
            <a:custGeom>
              <a:avLst/>
              <a:gdLst/>
              <a:ahLst/>
              <a:cxnLst/>
              <a:rect b="b" l="0" r="r" t="0"/>
              <a:pathLst>
                <a:path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81" name="Google Shape;7844;p88">
            <a:extLst>
              <a:ext uri="{3AE8E9C1-E23F-422B-AD20-BFCCDC525B3A}">
                <a16:creationId xmlns:a16="http://schemas.microsoft.com/office/drawing/2010/main" id="{8E4DA6CA-DAB5-43D3-A9D6-A56DF56C1E17}"/>
              </a:ext>
            </a:extLst>
          </p:cNvPr>
          <p:cNvGrpSpPr/>
          <p:nvPr/>
        </p:nvGrpSpPr>
        <p:grpSpPr>
          <a:xfrm rot="0">
            <a:off x="7975246" y="3389521"/>
            <a:ext cx="354635" cy="354670"/>
            <a:chOff x="-9088150" y="4049550"/>
            <a:chExt cx="352100" cy="352100"/>
          </a:xfrm>
        </p:grpSpPr>
        <p:sp>
          <p:nvSpPr>
            <p:cNvPr id="582" name="Google Shape;7845;p88">
              <a:extLst>
                <a:ext uri="{D0215956-79B0-491F-B26D-2FACB1C89347}">
                  <a16:creationId xmlns:a16="http://schemas.microsoft.com/office/drawing/2010/main" id="{EBCC9A02-FC33-4E63-9F5D-0B50621A2DC4}"/>
                </a:ext>
              </a:extLst>
            </p:cNvPr>
            <p:cNvSpPr/>
            <p:nvPr/>
          </p:nvSpPr>
          <p:spPr>
            <a:xfrm rot="0">
              <a:off x="-9047975" y="4049550"/>
              <a:ext cx="290650" cy="165425"/>
            </a:xfrm>
            <a:custGeom>
              <a:avLst/>
              <a:gdLst/>
              <a:ahLst/>
              <a:cxnLst/>
              <a:rect b="b" l="0" r="r" t="0"/>
              <a:pathLst>
                <a:path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3" name="Google Shape;7846;p88">
              <a:extLst>
                <a:ext uri="{80F13B76-ADC4-4014-A104-AC18A32B8660}">
                  <a16:creationId xmlns:a16="http://schemas.microsoft.com/office/drawing/2010/main" id="{9921A460-E29F-4007-9B59-6C2DCB6E0D0C}"/>
                </a:ext>
              </a:extLst>
            </p:cNvPr>
            <p:cNvSpPr/>
            <p:nvPr/>
          </p:nvSpPr>
          <p:spPr>
            <a:xfrm rot="0">
              <a:off x="-8964475" y="4157450"/>
              <a:ext cx="20500" cy="57524"/>
            </a:xfrm>
            <a:custGeom>
              <a:avLst/>
              <a:gdLst/>
              <a:ahLst/>
              <a:cxnLst/>
              <a:rect b="b" l="0" r="r" t="0"/>
              <a:pathLst>
                <a:path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4" name="Google Shape;7847;p88">
              <a:extLst>
                <a:ext uri="{1A3381E7-127C-4341-B5A1-9D691F1C2176}">
                  <a16:creationId xmlns:a16="http://schemas.microsoft.com/office/drawing/2010/main" id="{861BF404-F04E-4B9F-923E-53ECBF71994C}"/>
                </a:ext>
              </a:extLst>
            </p:cNvPr>
            <p:cNvSpPr/>
            <p:nvPr/>
          </p:nvSpPr>
          <p:spPr>
            <a:xfrm rot="0">
              <a:off x="-9088150" y="4235425"/>
              <a:ext cx="352100" cy="82725"/>
            </a:xfrm>
            <a:custGeom>
              <a:avLst/>
              <a:gdLst/>
              <a:ahLst/>
              <a:cxnLst/>
              <a:rect b="b" l="0" r="r" t="0"/>
              <a:pathLst>
                <a:path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5" name="Google Shape;7848;p88">
              <a:extLst>
                <a:ext uri="{3E41ED8B-F049-4296-A4CE-7A403734CC8A}">
                  <a16:creationId xmlns:a16="http://schemas.microsoft.com/office/drawing/2010/main" id="{551101AE-714E-4878-A66D-138DBAD5F3D2}"/>
                </a:ext>
              </a:extLst>
            </p:cNvPr>
            <p:cNvSpPr/>
            <p:nvPr/>
          </p:nvSpPr>
          <p:spPr>
            <a:xfrm rot="0">
              <a:off x="-9064525" y="4338599"/>
              <a:ext cx="53600" cy="63050"/>
            </a:xfrm>
            <a:custGeom>
              <a:avLst/>
              <a:gdLst/>
              <a:ahLst/>
              <a:cxnLst/>
              <a:rect b="b" l="0" r="r" t="0"/>
              <a:pathLst>
                <a:path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6" name="Google Shape;7849;p88">
              <a:extLst>
                <a:ext uri="{2D726E1E-D134-4A03-8ACC-5D852686CFA0}">
                  <a16:creationId xmlns:a16="http://schemas.microsoft.com/office/drawing/2010/main" id="{053688BD-A560-4B51-AE66-50562DC15DE5}"/>
                </a:ext>
              </a:extLst>
            </p:cNvPr>
            <p:cNvSpPr/>
            <p:nvPr/>
          </p:nvSpPr>
          <p:spPr>
            <a:xfrm rot="0">
              <a:off x="-8898324" y="4338599"/>
              <a:ext cx="54374" cy="63050"/>
            </a:xfrm>
            <a:custGeom>
              <a:avLst/>
              <a:gdLst/>
              <a:ahLst/>
              <a:cxnLst/>
              <a:rect b="b" l="0" r="r" t="0"/>
              <a:pathLst>
                <a:path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7" name="Google Shape;7850;p88">
              <a:extLst>
                <a:ext uri="{F1FF776F-B1F6-4C77-88AF-CD0AD1EEB15E}">
                  <a16:creationId xmlns:a16="http://schemas.microsoft.com/office/drawing/2010/main" id="{270B546E-298E-4A99-B7F1-7EBC7AAE79F7}"/>
                </a:ext>
              </a:extLst>
            </p:cNvPr>
            <p:cNvSpPr/>
            <p:nvPr/>
          </p:nvSpPr>
          <p:spPr>
            <a:xfrm rot="0">
              <a:off x="-8814850" y="4338599"/>
              <a:ext cx="54374" cy="63050"/>
            </a:xfrm>
            <a:custGeom>
              <a:avLst/>
              <a:gdLst/>
              <a:ahLst/>
              <a:cxnLst/>
              <a:rect b="b" l="0" r="r" t="0"/>
              <a:pathLst>
                <a:path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88" name="Google Shape;7851;p88">
            <a:extLst>
              <a:ext uri="{281D5571-9E57-438E-9DD8-81D757148F4C}">
                <a16:creationId xmlns:a16="http://schemas.microsoft.com/office/drawing/2010/main" id="{04572DFF-DDDA-4E18-A495-0F7323BAED85}"/>
              </a:ext>
            </a:extLst>
          </p:cNvPr>
          <p:cNvGrpSpPr/>
          <p:nvPr/>
        </p:nvGrpSpPr>
        <p:grpSpPr>
          <a:xfrm rot="0">
            <a:off x="7109610" y="2891754"/>
            <a:ext cx="315757" cy="354670"/>
            <a:chOff x="-8191824" y="3174500"/>
            <a:chExt cx="313499" cy="352100"/>
          </a:xfrm>
        </p:grpSpPr>
        <p:sp>
          <p:nvSpPr>
            <p:cNvPr id="589" name="Google Shape;7852;p88">
              <a:extLst>
                <a:ext uri="{380D74EF-5684-4C14-ACC0-69470B2DFF25}">
                  <a16:creationId xmlns:a16="http://schemas.microsoft.com/office/drawing/2010/main" id="{B456A165-4C35-4038-B9F8-6195CCE58134}"/>
                </a:ext>
              </a:extLst>
            </p:cNvPr>
            <p:cNvSpPr/>
            <p:nvPr/>
          </p:nvSpPr>
          <p:spPr>
            <a:xfrm rot="0">
              <a:off x="-8191824" y="3486400"/>
              <a:ext cx="310349" cy="40200"/>
            </a:xfrm>
            <a:custGeom>
              <a:avLst/>
              <a:gdLst/>
              <a:ahLst/>
              <a:cxnLst/>
              <a:rect b="b" l="0" r="r" t="0"/>
              <a:pathLst>
                <a:path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0" name="Google Shape;7853;p88">
              <a:extLst>
                <a:ext uri="{49285BDD-B8EB-495C-B55B-9BA5DAE4BEF7}">
                  <a16:creationId xmlns:a16="http://schemas.microsoft.com/office/drawing/2010/main" id="{F4320B6B-5CF5-4F1F-A68F-D0CC28B9E2D9}"/>
                </a:ext>
              </a:extLst>
            </p:cNvPr>
            <p:cNvSpPr/>
            <p:nvPr/>
          </p:nvSpPr>
          <p:spPr>
            <a:xfrm rot="0">
              <a:off x="-8188675" y="3318649"/>
              <a:ext cx="310349" cy="146500"/>
            </a:xfrm>
            <a:custGeom>
              <a:avLst/>
              <a:gdLst/>
              <a:ahLst/>
              <a:cxnLst/>
              <a:rect b="b" l="0" r="r" t="0"/>
              <a:pathLst>
                <a:path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91" name="Google Shape;7854;p88">
              <a:extLst>
                <a:ext uri="{25D76C8B-83F4-4C1B-B69F-4D522F18F91C}">
                  <a16:creationId xmlns:a16="http://schemas.microsoft.com/office/drawing/2010/main" id="{ADBF3E53-3B65-4221-98F9-D01613AE851E}"/>
                </a:ext>
              </a:extLst>
            </p:cNvPr>
            <p:cNvSpPr/>
            <p:nvPr/>
          </p:nvSpPr>
          <p:spPr>
            <a:xfrm rot="0">
              <a:off x="-8169774" y="3174500"/>
              <a:ext cx="267825" cy="129975"/>
            </a:xfrm>
            <a:custGeom>
              <a:avLst/>
              <a:gdLst/>
              <a:ahLst/>
              <a:cxnLst/>
              <a:rect b="b" l="0" r="r" t="0"/>
              <a:pathLst>
                <a:path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15DEB920-52F3-4755-AADC-2D8137FF6AC7}">
        <p14:creationId xmlns:p14="http://schemas.microsoft.com/office/powerpoint/2010/main" val="1673870476881"/>
      </p:ext>
    </p:extLst>
  </p:cSld>
  <p:clrMapOvr>
    <a:masterClrMapping/>
  </p:clrMapOvr>
</p:sld>
</file>

<file path=ppt/slides/slide31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53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180;p90">
            <a:extLst>
              <a:ext uri="{8824C89C-48A3-4A4D-803E-E6819D7564A0}">
                <a16:creationId xmlns:a16="http://schemas.microsoft.com/office/drawing/2010/main" id="{DC44A8F7-2B0F-4BD9-8CF7-B20C5555F7D9}"/>
              </a:ext>
            </a:extLst>
          </p:cNvPr>
          <p:cNvSpPr/>
          <p:nvPr>
            <p:ph type="title"/>
          </p:nvPr>
        </p:nvSpPr>
        <p:spPr>
          <a:xfrm rot="0">
            <a:off x="1068099" y="933450"/>
            <a:ext cx="7047300" cy="482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dirty="0" lang="en">
                <a:solidFill>
                  <a:srgbClr val="ffffff"/>
                </a:solidFill>
                <a:latin typeface="Arial"/>
              </a:rPr>
              <a:t>SEO &amp; Marketing Icons</a:t>
            </a:r>
            <a:endParaRPr dirty="0" lang="en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3" name="Google Shape;8181;p90">
            <a:extLst>
              <a:ext uri="{5D26EB7C-D7F8-4E3B-B8BB-FC7959A3A7C1}">
                <a16:creationId xmlns:a16="http://schemas.microsoft.com/office/drawing/2010/main" id="{D3A79A5E-D056-43C8-903F-4DA5C8CF472C}"/>
              </a:ext>
            </a:extLst>
          </p:cNvPr>
          <p:cNvGrpSpPr/>
          <p:nvPr/>
        </p:nvGrpSpPr>
        <p:grpSpPr>
          <a:xfrm rot="0">
            <a:off x="845901" y="1689241"/>
            <a:ext cx="442337" cy="419623"/>
            <a:chOff x="-6696924" y="3272575"/>
            <a:chExt cx="307200" cy="291424"/>
          </a:xfrm>
        </p:grpSpPr>
        <p:sp>
          <p:nvSpPr>
            <p:cNvPr id="4" name="Google Shape;8182;p90">
              <a:extLst>
                <a:ext uri="{F5A23F35-DF28-4C84-BE16-D97EF1D1A484}">
                  <a16:creationId xmlns:a16="http://schemas.microsoft.com/office/drawing/2010/main" id="{5B187DF9-BE37-4943-A2D6-D836779D7266}"/>
                </a:ext>
              </a:extLst>
            </p:cNvPr>
            <p:cNvSpPr/>
            <p:nvPr/>
          </p:nvSpPr>
          <p:spPr>
            <a:xfrm rot="0">
              <a:off x="-6696924" y="3371400"/>
              <a:ext cx="220575" cy="192600"/>
            </a:xfrm>
            <a:custGeom>
              <a:avLst/>
              <a:gdLst/>
              <a:ahLst/>
              <a:cxnLst/>
              <a:rect b="b" l="0" r="r" t="0"/>
              <a:pathLst>
                <a:path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" name="Google Shape;8183;p90">
              <a:extLst>
                <a:ext uri="{3F28EE18-B22B-46EC-99FA-3EE7E80D8AD8}">
                  <a16:creationId xmlns:a16="http://schemas.microsoft.com/office/drawing/2010/main" id="{37A7A465-E1EE-45C3-A080-77854BFBC0C4}"/>
                </a:ext>
              </a:extLst>
            </p:cNvPr>
            <p:cNvSpPr/>
            <p:nvPr/>
          </p:nvSpPr>
          <p:spPr>
            <a:xfrm rot="0">
              <a:off x="-6621300" y="3272575"/>
              <a:ext cx="231575" cy="194950"/>
            </a:xfrm>
            <a:custGeom>
              <a:avLst/>
              <a:gdLst/>
              <a:ahLst/>
              <a:cxnLst/>
              <a:rect b="b" l="0" r="r" t="0"/>
              <a:pathLst>
                <a:path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" name="Google Shape;8184;p90">
            <a:extLst>
              <a:ext uri="{CAFCEA30-DAF3-476C-B7FC-7346C4294058}">
                <a16:creationId xmlns:a16="http://schemas.microsoft.com/office/drawing/2010/main" id="{562FB3C9-2EC2-48E2-A897-D4725BD6F283}"/>
              </a:ext>
            </a:extLst>
          </p:cNvPr>
          <p:cNvGrpSpPr/>
          <p:nvPr/>
        </p:nvGrpSpPr>
        <p:grpSpPr>
          <a:xfrm rot="0">
            <a:off x="845884" y="2204636"/>
            <a:ext cx="442373" cy="420775"/>
            <a:chOff x="-6690625" y="3631325"/>
            <a:chExt cx="307225" cy="292225"/>
          </a:xfrm>
        </p:grpSpPr>
        <p:sp>
          <p:nvSpPr>
            <p:cNvPr id="7" name="Google Shape;8185;p90">
              <a:extLst>
                <a:ext uri="{651CF2F2-31C5-46D6-9DC9-E58A84C8530A}">
                  <a16:creationId xmlns:a16="http://schemas.microsoft.com/office/drawing/2010/main" id="{7BCC27E1-2DC3-4F75-B9B8-26D380B48676}"/>
                </a:ext>
              </a:extLst>
            </p:cNvPr>
            <p:cNvSpPr/>
            <p:nvPr/>
          </p:nvSpPr>
          <p:spPr>
            <a:xfrm rot="0">
              <a:off x="-6690625" y="3631325"/>
              <a:ext cx="222925" cy="292225"/>
            </a:xfrm>
            <a:custGeom>
              <a:avLst/>
              <a:gdLst/>
              <a:ahLst/>
              <a:cxnLst/>
              <a:rect b="b" l="0" r="r" t="0"/>
              <a:pathLst>
                <a:path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" name="Google Shape;8186;p90">
              <a:extLst>
                <a:ext uri="{993A0801-448B-4C4D-AFC0-6AA12FA8E81A}">
                  <a16:creationId xmlns:a16="http://schemas.microsoft.com/office/drawing/2010/main" id="{3ACFE6B3-85CB-4F52-9E43-2103ACA9EF82}"/>
                </a:ext>
              </a:extLst>
            </p:cNvPr>
            <p:cNvSpPr/>
            <p:nvPr/>
          </p:nvSpPr>
          <p:spPr>
            <a:xfrm rot="0">
              <a:off x="-6604350" y="3832174"/>
              <a:ext cx="58675" cy="56550"/>
            </a:xfrm>
            <a:custGeom>
              <a:avLst/>
              <a:gdLst/>
              <a:ahLst/>
              <a:cxnLst/>
              <a:rect b="b" l="0" r="r" t="0"/>
              <a:pathLst>
                <a:path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" name="Google Shape;8187;p90">
              <a:extLst>
                <a:ext uri="{C7B8819E-4C98-44F9-9C9D-DC3FCA5D51C6}">
                  <a16:creationId xmlns:a16="http://schemas.microsoft.com/office/drawing/2010/main" id="{D21AAB0C-14BB-4CA4-9BD1-7C35759C2E48}"/>
                </a:ext>
              </a:extLst>
            </p:cNvPr>
            <p:cNvSpPr/>
            <p:nvPr/>
          </p:nvSpPr>
          <p:spPr>
            <a:xfrm rot="0">
              <a:off x="-6470874" y="3684775"/>
              <a:ext cx="87475" cy="71800"/>
            </a:xfrm>
            <a:custGeom>
              <a:avLst/>
              <a:gdLst/>
              <a:ahLst/>
              <a:cxnLst/>
              <a:rect b="b" l="0" r="r" t="0"/>
              <a:pathLst>
                <a:path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" name="Google Shape;8188;p90">
              <a:extLst>
                <a:ext uri="{BDB0B8FA-A3DA-49FB-9C4B-632A0F6E669C}">
                  <a16:creationId xmlns:a16="http://schemas.microsoft.com/office/drawing/2010/main" id="{5E7F1B77-94E2-40DD-A0AC-8F3D75B20FB2}"/>
                </a:ext>
              </a:extLst>
            </p:cNvPr>
            <p:cNvSpPr/>
            <p:nvPr/>
          </p:nvSpPr>
          <p:spPr>
            <a:xfrm rot="0">
              <a:off x="-6578775" y="3721900"/>
              <a:ext cx="143375" cy="143375"/>
            </a:xfrm>
            <a:custGeom>
              <a:avLst/>
              <a:gdLst/>
              <a:ahLst/>
              <a:cxnLst/>
              <a:rect b="b" l="0" r="r" t="0"/>
              <a:pathLst>
                <a:path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" name="Google Shape;8189;p90">
              <a:extLst>
                <a:ext uri="{515F02EF-004A-4711-AEC7-B6F0EB18222B}">
                  <a16:creationId xmlns:a16="http://schemas.microsoft.com/office/drawing/2010/main" id="{35318EAD-36AF-4333-9089-1F2489660C68}"/>
                </a:ext>
              </a:extLst>
            </p:cNvPr>
            <p:cNvSpPr/>
            <p:nvPr/>
          </p:nvSpPr>
          <p:spPr>
            <a:xfrm rot="0">
              <a:off x="-6685100" y="3636850"/>
              <a:ext cx="47275" cy="46475"/>
            </a:xfrm>
            <a:custGeom>
              <a:avLst/>
              <a:gdLst/>
              <a:ahLst/>
              <a:cxnLst/>
              <a:rect b="b" l="0" r="r" t="0"/>
              <a:pathLst>
                <a:path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" name="Google Shape;8190;p90">
            <a:extLst>
              <a:ext uri="{51EBD906-AE61-4F72-A214-B6370D196BDD}">
                <a16:creationId xmlns:a16="http://schemas.microsoft.com/office/drawing/2010/main" id="{E5C0A236-ABF7-4F69-AC18-88DDA998BEC2}"/>
              </a:ext>
            </a:extLst>
          </p:cNvPr>
          <p:cNvGrpSpPr/>
          <p:nvPr/>
        </p:nvGrpSpPr>
        <p:grpSpPr>
          <a:xfrm rot="0">
            <a:off x="868005" y="2756971"/>
            <a:ext cx="421927" cy="419371"/>
            <a:chOff x="-6689824" y="3992050"/>
            <a:chExt cx="293025" cy="291250"/>
          </a:xfrm>
        </p:grpSpPr>
        <p:sp>
          <p:nvSpPr>
            <p:cNvPr id="13" name="Google Shape;8191;p90">
              <a:extLst>
                <a:ext uri="{CD1ABF51-479B-4FD2-A82A-F915B1A09B19}">
                  <a16:creationId xmlns:a16="http://schemas.microsoft.com/office/drawing/2010/main" id="{2E5092F9-3071-4089-975E-B03B3EF29356}"/>
                </a:ext>
              </a:extLst>
            </p:cNvPr>
            <p:cNvSpPr/>
            <p:nvPr/>
          </p:nvSpPr>
          <p:spPr>
            <a:xfrm rot="0">
              <a:off x="-6547275" y="3992050"/>
              <a:ext cx="30750" cy="65400"/>
            </a:xfrm>
            <a:custGeom>
              <a:avLst/>
              <a:gdLst/>
              <a:ahLst/>
              <a:cxnLst/>
              <a:rect b="b" l="0" r="r" t="0"/>
              <a:pathLst>
                <a:path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" name="Google Shape;8192;p90">
              <a:extLst>
                <a:ext uri="{1611D2F1-3817-4CA7-BB99-7EE4FCB673DE}">
                  <a16:creationId xmlns:a16="http://schemas.microsoft.com/office/drawing/2010/main" id="{BF2A26F6-EF7E-42D7-9EAA-BAFA8F4AF78A}"/>
                </a:ext>
              </a:extLst>
            </p:cNvPr>
            <p:cNvSpPr/>
            <p:nvPr/>
          </p:nvSpPr>
          <p:spPr>
            <a:xfrm rot="0">
              <a:off x="-6547275" y="4143275"/>
              <a:ext cx="30750" cy="64600"/>
            </a:xfrm>
            <a:custGeom>
              <a:avLst/>
              <a:gdLst/>
              <a:ahLst/>
              <a:cxnLst/>
              <a:rect b="b" l="0" r="r" t="0"/>
              <a:pathLst>
                <a:path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" name="Google Shape;8193;p90">
              <a:extLst>
                <a:ext uri="{543E2B3E-50E2-4792-8878-81BD835D42EC}">
                  <a16:creationId xmlns:a16="http://schemas.microsoft.com/office/drawing/2010/main" id="{9DC3F391-BCCA-4403-9744-5EA37E5E66A5}"/>
                </a:ext>
              </a:extLst>
            </p:cNvPr>
            <p:cNvSpPr/>
            <p:nvPr/>
          </p:nvSpPr>
          <p:spPr>
            <a:xfrm rot="0">
              <a:off x="-6551200" y="4073975"/>
              <a:ext cx="34675" cy="51200"/>
            </a:xfrm>
            <a:custGeom>
              <a:avLst/>
              <a:gdLst/>
              <a:ahLst/>
              <a:cxnLst/>
              <a:rect b="b" l="0" r="r" t="0"/>
              <a:pathLst>
                <a:path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" name="Google Shape;8194;p90">
              <a:extLst>
                <a:ext uri="{4120FCDA-8022-4649-B500-4C05AB2A16C9}">
                  <a16:creationId xmlns:a16="http://schemas.microsoft.com/office/drawing/2010/main" id="{DBCDBC0F-BC3B-4969-BA51-81B60EAD9645}"/>
                </a:ext>
              </a:extLst>
            </p:cNvPr>
            <p:cNvSpPr/>
            <p:nvPr/>
          </p:nvSpPr>
          <p:spPr>
            <a:xfrm rot="0">
              <a:off x="-6475600" y="3994424"/>
              <a:ext cx="70125" cy="63025"/>
            </a:xfrm>
            <a:custGeom>
              <a:avLst/>
              <a:gdLst/>
              <a:ahLst/>
              <a:cxnLst/>
              <a:rect b="b" l="0" r="r" t="0"/>
              <a:pathLst>
                <a:path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" name="Google Shape;8195;p90">
              <a:extLst>
                <a:ext uri="{1703528C-26E4-43CF-AA22-5D05FB3AEC27}">
                  <a16:creationId xmlns:a16="http://schemas.microsoft.com/office/drawing/2010/main" id="{6068C8FA-30E1-4D75-8681-DE0935FD6A06}"/>
                </a:ext>
              </a:extLst>
            </p:cNvPr>
            <p:cNvSpPr/>
            <p:nvPr/>
          </p:nvSpPr>
          <p:spPr>
            <a:xfrm rot="0">
              <a:off x="-6449600" y="4073975"/>
              <a:ext cx="52800" cy="51200"/>
            </a:xfrm>
            <a:custGeom>
              <a:avLst/>
              <a:gdLst/>
              <a:ahLst/>
              <a:cxnLst/>
              <a:rect b="b" l="0" r="r" t="0"/>
              <a:pathLst>
                <a:path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8196;p90">
              <a:extLst>
                <a:ext uri="{85C9F303-7C8E-4DBD-9DEF-3B916CE0E6B6}">
                  <a16:creationId xmlns:a16="http://schemas.microsoft.com/office/drawing/2010/main" id="{0682F1A3-3A30-407A-8F0A-C460FD226F0F}"/>
                </a:ext>
              </a:extLst>
            </p:cNvPr>
            <p:cNvSpPr/>
            <p:nvPr/>
          </p:nvSpPr>
          <p:spPr>
            <a:xfrm rot="0">
              <a:off x="-6500000" y="3992050"/>
              <a:ext cx="30725" cy="65400"/>
            </a:xfrm>
            <a:custGeom>
              <a:avLst/>
              <a:gdLst/>
              <a:ahLst/>
              <a:cxnLst/>
              <a:rect b="b" l="0" r="r" t="0"/>
              <a:pathLst>
                <a:path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" name="Google Shape;8197;p90">
              <a:extLst>
                <a:ext uri="{9F6B05D1-F45F-4861-AF63-FD7FCC19CA07}">
                  <a16:creationId xmlns:a16="http://schemas.microsoft.com/office/drawing/2010/main" id="{C9A3D0F4-7AAB-437B-A1AB-B61600CFB163}"/>
                </a:ext>
              </a:extLst>
            </p:cNvPr>
            <p:cNvSpPr/>
            <p:nvPr/>
          </p:nvSpPr>
          <p:spPr>
            <a:xfrm rot="0">
              <a:off x="-6500000" y="4143275"/>
              <a:ext cx="30725" cy="64600"/>
            </a:xfrm>
            <a:custGeom>
              <a:avLst/>
              <a:gdLst/>
              <a:ahLst/>
              <a:cxnLst/>
              <a:rect b="b" l="0" r="r" t="0"/>
              <a:pathLst>
                <a:path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" name="Google Shape;8198;p90">
              <a:extLst>
                <a:ext uri="{C198014D-B64B-40AD-BDBA-3424DB97AC0B}">
                  <a16:creationId xmlns:a16="http://schemas.microsoft.com/office/drawing/2010/main" id="{3DD80CE4-CD16-4FFF-92EE-E8B69A9C7781}"/>
                </a:ext>
              </a:extLst>
            </p:cNvPr>
            <p:cNvSpPr/>
            <p:nvPr/>
          </p:nvSpPr>
          <p:spPr>
            <a:xfrm rot="0">
              <a:off x="-6689824" y="4141699"/>
              <a:ext cx="149675" cy="141600"/>
            </a:xfrm>
            <a:custGeom>
              <a:avLst/>
              <a:gdLst/>
              <a:ahLst/>
              <a:cxnLst/>
              <a:rect b="b" l="0" r="r" t="0"/>
              <a:pathLst>
                <a:path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" name="Google Shape;8199;p90">
              <a:extLst>
                <a:ext uri="{C6EB11C0-3933-4087-8076-C96B29B3CE7D}">
                  <a16:creationId xmlns:a16="http://schemas.microsoft.com/office/drawing/2010/main" id="{DF62C1B9-4C8C-4481-98AA-085C664BE79B}"/>
                </a:ext>
              </a:extLst>
            </p:cNvPr>
            <p:cNvSpPr/>
            <p:nvPr/>
          </p:nvSpPr>
          <p:spPr>
            <a:xfrm rot="0">
              <a:off x="-6475600" y="4141699"/>
              <a:ext cx="70125" cy="64600"/>
            </a:xfrm>
            <a:custGeom>
              <a:avLst/>
              <a:gdLst/>
              <a:ahLst/>
              <a:cxnLst/>
              <a:rect b="b" l="0" r="r" t="0"/>
              <a:pathLst>
                <a:path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8200;p90">
              <a:extLst>
                <a:ext uri="{8E3464C8-C458-4172-89D9-2F5E8A68CFA7}">
                  <a16:creationId xmlns:a16="http://schemas.microsoft.com/office/drawing/2010/main" id="{2E960A2B-CE85-4DEC-A121-5B2D266AE10B}"/>
                </a:ext>
              </a:extLst>
            </p:cNvPr>
            <p:cNvSpPr/>
            <p:nvPr/>
          </p:nvSpPr>
          <p:spPr>
            <a:xfrm rot="0">
              <a:off x="-6618950" y="4073975"/>
              <a:ext cx="52025" cy="51200"/>
            </a:xfrm>
            <a:custGeom>
              <a:avLst/>
              <a:gdLst/>
              <a:ahLst/>
              <a:cxnLst/>
              <a:rect b="b" l="0" r="r" t="0"/>
              <a:pathLst>
                <a:path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8201;p90">
              <a:extLst>
                <a:ext uri="{3349BD14-7E35-4C13-B487-2423A3B4E4B3}">
                  <a16:creationId xmlns:a16="http://schemas.microsoft.com/office/drawing/2010/main" id="{2F317969-DC2B-4DF6-9CA7-28F4A323F828}"/>
                </a:ext>
              </a:extLst>
            </p:cNvPr>
            <p:cNvSpPr/>
            <p:nvPr/>
          </p:nvSpPr>
          <p:spPr>
            <a:xfrm rot="0">
              <a:off x="-6610275" y="3992850"/>
              <a:ext cx="70125" cy="63025"/>
            </a:xfrm>
            <a:custGeom>
              <a:avLst/>
              <a:gdLst/>
              <a:ahLst/>
              <a:cxnLst/>
              <a:rect b="b" l="0" r="r" t="0"/>
              <a:pathLst>
                <a:path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8202;p90">
              <a:extLst>
                <a:ext uri="{FD753495-99B8-4CF6-B7B9-4A1C1B647E3D}">
                  <a16:creationId xmlns:a16="http://schemas.microsoft.com/office/drawing/2010/main" id="{DC8EF83E-EECE-4574-ADBD-C61312654B43}"/>
                </a:ext>
              </a:extLst>
            </p:cNvPr>
            <p:cNvSpPr/>
            <p:nvPr/>
          </p:nvSpPr>
          <p:spPr>
            <a:xfrm rot="0">
              <a:off x="-6500000" y="4073975"/>
              <a:ext cx="35450" cy="51200"/>
            </a:xfrm>
            <a:custGeom>
              <a:avLst/>
              <a:gdLst/>
              <a:ahLst/>
              <a:cxnLst/>
              <a:rect b="b" l="0" r="r" t="0"/>
              <a:pathLst>
                <a:path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5" name="Google Shape;8203;p90">
            <a:extLst>
              <a:ext uri="{A8F63A2A-92CB-4E64-9F90-30855E750294}">
                <a16:creationId xmlns:a16="http://schemas.microsoft.com/office/drawing/2010/main" id="{D3BF43C0-2631-4851-B526-E44453CDE6D5}"/>
              </a:ext>
            </a:extLst>
          </p:cNvPr>
          <p:cNvSpPr/>
          <p:nvPr/>
        </p:nvSpPr>
        <p:spPr>
          <a:xfrm rot="0">
            <a:off x="3545854" y="1689199"/>
            <a:ext cx="434634" cy="419227"/>
          </a:xfrm>
          <a:custGeom>
            <a:avLst/>
            <a:gdLst/>
            <a:ahLst/>
            <a:cxnLst/>
            <a:rect b="b" l="0" r="r" t="0"/>
            <a:pathLst>
              <a:path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26" name="Google Shape;8204;p90">
            <a:extLst>
              <a:ext uri="{94F3F8A3-8BAF-4365-81C5-93356518BC8A}">
                <a16:creationId xmlns:a16="http://schemas.microsoft.com/office/drawing/2010/main" id="{DFABA5E8-137F-4E41-9B90-3AEA5DD5C453}"/>
              </a:ext>
            </a:extLst>
          </p:cNvPr>
          <p:cNvGrpSpPr/>
          <p:nvPr/>
        </p:nvGrpSpPr>
        <p:grpSpPr>
          <a:xfrm rot="0">
            <a:off x="3551317" y="2205192"/>
            <a:ext cx="423043" cy="419658"/>
            <a:chOff x="-4837325" y="3612425"/>
            <a:chExt cx="293799" cy="291450"/>
          </a:xfrm>
        </p:grpSpPr>
        <p:sp>
          <p:nvSpPr>
            <p:cNvPr id="27" name="Google Shape;8205;p90">
              <a:extLst>
                <a:ext uri="{12DE7B01-5ED8-421C-ABEB-5EFC92EC2725}">
                  <a16:creationId xmlns:a16="http://schemas.microsoft.com/office/drawing/2010/main" id="{5941ECF2-B350-4798-AEE7-D244C3E2272F}"/>
                </a:ext>
              </a:extLst>
            </p:cNvPr>
            <p:cNvSpPr/>
            <p:nvPr/>
          </p:nvSpPr>
          <p:spPr>
            <a:xfrm rot="0">
              <a:off x="-4836550" y="3612425"/>
              <a:ext cx="293025" cy="170925"/>
            </a:xfrm>
            <a:custGeom>
              <a:avLst/>
              <a:gdLst/>
              <a:ahLst/>
              <a:cxnLst/>
              <a:rect b="b" l="0" r="r" t="0"/>
              <a:pathLst>
                <a:path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" name="Google Shape;8206;p90">
              <a:extLst>
                <a:ext uri="{F1AD2081-5372-45F4-A5B7-5B2AF31A7192}">
                  <a16:creationId xmlns:a16="http://schemas.microsoft.com/office/drawing/2010/main" id="{76C2DB29-FDB1-4B06-B861-6E62EB1FEDCA}"/>
                </a:ext>
              </a:extLst>
            </p:cNvPr>
            <p:cNvSpPr/>
            <p:nvPr/>
          </p:nvSpPr>
          <p:spPr>
            <a:xfrm rot="0">
              <a:off x="-4837325" y="3743950"/>
              <a:ext cx="291424" cy="159925"/>
            </a:xfrm>
            <a:custGeom>
              <a:avLst/>
              <a:gdLst/>
              <a:ahLst/>
              <a:cxnLst/>
              <a:rect b="b" l="0" r="r" t="0"/>
              <a:pathLst>
                <a:path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8207;p90">
              <a:extLst>
                <a:ext uri="{D40B52A1-47DA-4866-A979-41543777851C}">
                  <a16:creationId xmlns:a16="http://schemas.microsoft.com/office/drawing/2010/main" id="{F903A93D-9C0D-4621-A447-30DE28DD6678}"/>
                </a:ext>
              </a:extLst>
            </p:cNvPr>
            <p:cNvSpPr/>
            <p:nvPr/>
          </p:nvSpPr>
          <p:spPr>
            <a:xfrm rot="0">
              <a:off x="-4716825" y="3799075"/>
              <a:ext cx="51225" cy="18950"/>
            </a:xfrm>
            <a:custGeom>
              <a:avLst/>
              <a:gdLst/>
              <a:ahLst/>
              <a:cxnLst/>
              <a:rect b="b" l="0" r="r" t="0"/>
              <a:pathLst>
                <a:path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0" name="Google Shape;8208;p90">
            <a:extLst>
              <a:ext uri="{E9BEF32F-09BA-4355-A045-19869446A0D3}">
                <a16:creationId xmlns:a16="http://schemas.microsoft.com/office/drawing/2010/main" id="{B25789E2-8B5D-4A64-9440-B5063336DF0D}"/>
              </a:ext>
            </a:extLst>
          </p:cNvPr>
          <p:cNvGrpSpPr/>
          <p:nvPr/>
        </p:nvGrpSpPr>
        <p:grpSpPr>
          <a:xfrm rot="0">
            <a:off x="3564349" y="2756825"/>
            <a:ext cx="420775" cy="419658"/>
            <a:chOff x="-4837325" y="3971575"/>
            <a:chExt cx="292225" cy="291450"/>
          </a:xfrm>
        </p:grpSpPr>
        <p:sp>
          <p:nvSpPr>
            <p:cNvPr id="31" name="Google Shape;8209;p90">
              <a:extLst>
                <a:ext uri="{38B31699-4709-468C-9501-467586EEE246}">
                  <a16:creationId xmlns:a16="http://schemas.microsoft.com/office/drawing/2010/main" id="{27953FDA-B31F-4426-84DE-1DE2F0E498E1}"/>
                </a:ext>
              </a:extLst>
            </p:cNvPr>
            <p:cNvSpPr/>
            <p:nvPr/>
          </p:nvSpPr>
          <p:spPr>
            <a:xfrm rot="0">
              <a:off x="-4734150" y="4073975"/>
              <a:ext cx="86650" cy="86650"/>
            </a:xfrm>
            <a:custGeom>
              <a:avLst/>
              <a:gdLst/>
              <a:ahLst/>
              <a:cxnLst/>
              <a:rect b="b" l="0" r="r" t="0"/>
              <a:pathLst>
                <a:path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8210;p90">
              <a:extLst>
                <a:ext uri="{C1184441-1FD8-4F5D-91B2-046951CCA3B2}">
                  <a16:creationId xmlns:a16="http://schemas.microsoft.com/office/drawing/2010/main" id="{683F2830-1DE0-4B43-A584-3CF7BBB2339B}"/>
                </a:ext>
              </a:extLst>
            </p:cNvPr>
            <p:cNvSpPr/>
            <p:nvPr/>
          </p:nvSpPr>
          <p:spPr>
            <a:xfrm rot="0">
              <a:off x="-4700300" y="4108625"/>
              <a:ext cx="18950" cy="17349"/>
            </a:xfrm>
            <a:custGeom>
              <a:avLst/>
              <a:gdLst/>
              <a:ahLst/>
              <a:cxnLst/>
              <a:rect b="b" l="0" r="r" t="0"/>
              <a:pathLst>
                <a:path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3" name="Google Shape;8211;p90">
              <a:extLst>
                <a:ext uri="{430C5840-CDD0-4893-9F01-851F50EC24B5}">
                  <a16:creationId xmlns:a16="http://schemas.microsoft.com/office/drawing/2010/main" id="{808F25DD-DA42-4FB8-9B6A-4BC10918C5D6}"/>
                </a:ext>
              </a:extLst>
            </p:cNvPr>
            <p:cNvSpPr/>
            <p:nvPr/>
          </p:nvSpPr>
          <p:spPr>
            <a:xfrm rot="0">
              <a:off x="-4748325" y="3971575"/>
              <a:ext cx="203225" cy="204025"/>
            </a:xfrm>
            <a:custGeom>
              <a:avLst/>
              <a:gdLst/>
              <a:ahLst/>
              <a:cxnLst/>
              <a:rect b="b" l="0" r="r" t="0"/>
              <a:pathLst>
                <a:path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4" name="Google Shape;8212;p90">
              <a:extLst>
                <a:ext uri="{6687C419-1F93-4214-AFE3-EE72656A24FB}">
                  <a16:creationId xmlns:a16="http://schemas.microsoft.com/office/drawing/2010/main" id="{CA9138D8-6C6D-4D15-A686-7B8CE0BA5D56}"/>
                </a:ext>
              </a:extLst>
            </p:cNvPr>
            <p:cNvSpPr/>
            <p:nvPr/>
          </p:nvSpPr>
          <p:spPr>
            <a:xfrm rot="0">
              <a:off x="-4656175" y="4151950"/>
              <a:ext cx="91375" cy="91375"/>
            </a:xfrm>
            <a:custGeom>
              <a:avLst/>
              <a:gdLst/>
              <a:ahLst/>
              <a:cxnLst/>
              <a:rect b="b" l="0" r="r" t="0"/>
              <a:pathLst>
                <a:path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8213;p90">
              <a:extLst>
                <a:ext uri="{BD05CD2E-A7B5-4AE1-A6B1-D40D3F5734C3}">
                  <a16:creationId xmlns:a16="http://schemas.microsoft.com/office/drawing/2010/main" id="{9AB7D5D7-1886-4857-B540-87BB23DE38D7}"/>
                </a:ext>
              </a:extLst>
            </p:cNvPr>
            <p:cNvSpPr/>
            <p:nvPr/>
          </p:nvSpPr>
          <p:spPr>
            <a:xfrm rot="0">
              <a:off x="-4817650" y="3991275"/>
              <a:ext cx="91400" cy="91375"/>
            </a:xfrm>
            <a:custGeom>
              <a:avLst/>
              <a:gdLst/>
              <a:ahLst/>
              <a:cxnLst/>
              <a:rect b="b" l="0" r="r" t="0"/>
              <a:pathLst>
                <a:path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8214;p90">
              <a:extLst>
                <a:ext uri="{DC75F448-DC6B-4D6A-AFEA-B7506B28EF2D}">
                  <a16:creationId xmlns:a16="http://schemas.microsoft.com/office/drawing/2010/main" id="{F24C199A-F946-4783-A600-D5C5F9016B61}"/>
                </a:ext>
              </a:extLst>
            </p:cNvPr>
            <p:cNvSpPr/>
            <p:nvPr/>
          </p:nvSpPr>
          <p:spPr>
            <a:xfrm rot="0">
              <a:off x="-4837325" y="4059000"/>
              <a:ext cx="204000" cy="204025"/>
            </a:xfrm>
            <a:custGeom>
              <a:avLst/>
              <a:gdLst/>
              <a:ahLst/>
              <a:cxnLst/>
              <a:rect b="b" l="0" r="r" t="0"/>
              <a:pathLst>
                <a:path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7" name="Google Shape;8215;p90">
            <a:extLst>
              <a:ext uri="{63F7B31D-9716-4C73-864E-73459ED9813E}">
                <a16:creationId xmlns:a16="http://schemas.microsoft.com/office/drawing/2010/main" id="{F30F5DAC-66F9-4280-BFA1-75E7ACE2205A}"/>
              </a:ext>
            </a:extLst>
          </p:cNvPr>
          <p:cNvGrpSpPr/>
          <p:nvPr/>
        </p:nvGrpSpPr>
        <p:grpSpPr>
          <a:xfrm rot="0">
            <a:off x="6256364" y="1714184"/>
            <a:ext cx="430998" cy="369729"/>
            <a:chOff x="-3037625" y="3254850"/>
            <a:chExt cx="299324" cy="256775"/>
          </a:xfrm>
        </p:grpSpPr>
        <p:sp>
          <p:nvSpPr>
            <p:cNvPr id="38" name="Google Shape;8216;p90">
              <a:extLst>
                <a:ext uri="{489D0A5A-73DD-4E1B-8EA7-56AE44EA2C71}">
                  <a16:creationId xmlns:a16="http://schemas.microsoft.com/office/drawing/2010/main" id="{3A7F5F7F-85FE-4C66-AF6D-61373819DE61}"/>
                </a:ext>
              </a:extLst>
            </p:cNvPr>
            <p:cNvSpPr/>
            <p:nvPr/>
          </p:nvSpPr>
          <p:spPr>
            <a:xfrm rot="0">
              <a:off x="-3037625" y="3460399"/>
              <a:ext cx="152825" cy="51225"/>
            </a:xfrm>
            <a:custGeom>
              <a:avLst/>
              <a:gdLst/>
              <a:ahLst/>
              <a:cxnLst/>
              <a:rect b="b" l="0" r="r" t="0"/>
              <a:pathLst>
                <a:path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9" name="Google Shape;8217;p90">
              <a:extLst>
                <a:ext uri="{EB0DCA66-AA56-4E7C-829B-7E84E142A072}">
                  <a16:creationId xmlns:a16="http://schemas.microsoft.com/office/drawing/2010/main" id="{90C672ED-14EB-451D-AB58-A8A148A25D73}"/>
                </a:ext>
              </a:extLst>
            </p:cNvPr>
            <p:cNvSpPr/>
            <p:nvPr/>
          </p:nvSpPr>
          <p:spPr>
            <a:xfrm rot="0">
              <a:off x="-2884825" y="3460399"/>
              <a:ext cx="146525" cy="51225"/>
            </a:xfrm>
            <a:custGeom>
              <a:avLst/>
              <a:gdLst/>
              <a:ahLst/>
              <a:cxnLst/>
              <a:rect b="b" l="0" r="r" t="0"/>
              <a:pathLst>
                <a:path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0" name="Google Shape;8218;p90">
              <a:extLst>
                <a:ext uri="{4058A52C-1EDE-45E8-8572-7E9E6932C9CE}">
                  <a16:creationId xmlns:a16="http://schemas.microsoft.com/office/drawing/2010/main" id="{FEEDB06A-24C2-4E29-98BD-C8BC28EDFECF}"/>
                </a:ext>
              </a:extLst>
            </p:cNvPr>
            <p:cNvSpPr/>
            <p:nvPr/>
          </p:nvSpPr>
          <p:spPr>
            <a:xfrm rot="0">
              <a:off x="-2909225" y="3313125"/>
              <a:ext cx="59875" cy="72475"/>
            </a:xfrm>
            <a:custGeom>
              <a:avLst/>
              <a:gdLst/>
              <a:ahLst/>
              <a:cxnLst/>
              <a:rect b="b" l="0" r="r" t="0"/>
              <a:pathLst>
                <a:path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8219;p90">
              <a:extLst>
                <a:ext uri="{C56AA5CD-E429-4EC5-A9E0-62490F5B746D}">
                  <a16:creationId xmlns:a16="http://schemas.microsoft.com/office/drawing/2010/main" id="{B782D64C-4168-4332-A715-3346E0195331}"/>
                </a:ext>
              </a:extLst>
            </p:cNvPr>
            <p:cNvSpPr/>
            <p:nvPr/>
          </p:nvSpPr>
          <p:spPr>
            <a:xfrm rot="0">
              <a:off x="-3029750" y="3254850"/>
              <a:ext cx="291450" cy="188250"/>
            </a:xfrm>
            <a:custGeom>
              <a:avLst/>
              <a:gdLst/>
              <a:ahLst/>
              <a:cxnLst/>
              <a:rect b="b" l="0" r="r" t="0"/>
              <a:pathLst>
                <a:path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2" name="Google Shape;8220;p90">
            <a:extLst>
              <a:ext uri="{D6460462-D9A0-489A-BBA8-66C03D732664}">
                <a16:creationId xmlns:a16="http://schemas.microsoft.com/office/drawing/2010/main" id="{E18D3323-049F-4758-8602-65BD68A95E9E}"/>
              </a:ext>
            </a:extLst>
          </p:cNvPr>
          <p:cNvGrpSpPr/>
          <p:nvPr/>
        </p:nvGrpSpPr>
        <p:grpSpPr>
          <a:xfrm rot="0">
            <a:off x="6260324" y="2204614"/>
            <a:ext cx="423078" cy="420811"/>
            <a:chOff x="-3031325" y="3597450"/>
            <a:chExt cx="293825" cy="292250"/>
          </a:xfrm>
        </p:grpSpPr>
        <p:sp>
          <p:nvSpPr>
            <p:cNvPr id="43" name="Google Shape;8221;p90">
              <a:extLst>
                <a:ext uri="{0D47142F-DBEF-4511-B4AE-8B80F066C74D}">
                  <a16:creationId xmlns:a16="http://schemas.microsoft.com/office/drawing/2010/main" id="{C67CDA85-EFC9-4191-9BD6-357D16265F9E}"/>
                </a:ext>
              </a:extLst>
            </p:cNvPr>
            <p:cNvSpPr/>
            <p:nvPr/>
          </p:nvSpPr>
          <p:spPr>
            <a:xfrm rot="0">
              <a:off x="-3029750" y="3597450"/>
              <a:ext cx="292250" cy="67775"/>
            </a:xfrm>
            <a:custGeom>
              <a:avLst/>
              <a:gdLst/>
              <a:ahLst/>
              <a:cxnLst/>
              <a:rect b="b" l="0" r="r" t="0"/>
              <a:pathLst>
                <a:path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4" name="Google Shape;8222;p90">
              <a:extLst>
                <a:ext uri="{C7A0C9D7-FE66-420C-9C36-1C10D6BE3F7C}">
                  <a16:creationId xmlns:a16="http://schemas.microsoft.com/office/drawing/2010/main" id="{7F66F7D6-F263-4711-9C9E-7F408096D8FA}"/>
                </a:ext>
              </a:extLst>
            </p:cNvPr>
            <p:cNvSpPr/>
            <p:nvPr/>
          </p:nvSpPr>
          <p:spPr>
            <a:xfrm rot="0">
              <a:off x="-3031325" y="3687250"/>
              <a:ext cx="292250" cy="153600"/>
            </a:xfrm>
            <a:custGeom>
              <a:avLst/>
              <a:gdLst/>
              <a:ahLst/>
              <a:cxnLst/>
              <a:rect b="b" l="0" r="r" t="0"/>
              <a:pathLst>
                <a:path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5" name="Google Shape;8223;p90">
              <a:extLst>
                <a:ext uri="{5954F410-0CF4-4977-BE17-9729B5DEBA9C}">
                  <a16:creationId xmlns:a16="http://schemas.microsoft.com/office/drawing/2010/main" id="{D4D77F8B-CBC1-4132-827E-3A80BDDF4037}"/>
                </a:ext>
              </a:extLst>
            </p:cNvPr>
            <p:cNvSpPr/>
            <p:nvPr/>
          </p:nvSpPr>
          <p:spPr>
            <a:xfrm rot="0">
              <a:off x="-2908450" y="3724275"/>
              <a:ext cx="59899" cy="164625"/>
            </a:xfrm>
            <a:custGeom>
              <a:avLst/>
              <a:gdLst/>
              <a:ahLst/>
              <a:cxnLst/>
              <a:rect b="b" l="0" r="r" t="0"/>
              <a:pathLst>
                <a:path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8224;p90">
              <a:extLst>
                <a:ext uri="{2C0BFCBE-EF6A-4738-8954-972A2A362E3A}">
                  <a16:creationId xmlns:a16="http://schemas.microsoft.com/office/drawing/2010/main" id="{8D33BB77-43C4-4ACF-88B5-381AAD42692F}"/>
                </a:ext>
              </a:extLst>
            </p:cNvPr>
            <p:cNvSpPr/>
            <p:nvPr/>
          </p:nvSpPr>
          <p:spPr>
            <a:xfrm rot="0">
              <a:off x="-2831250" y="3725850"/>
              <a:ext cx="59875" cy="163849"/>
            </a:xfrm>
            <a:custGeom>
              <a:avLst/>
              <a:gdLst/>
              <a:ahLst/>
              <a:cxnLst/>
              <a:rect b="b" l="0" r="r" t="0"/>
              <a:pathLst>
                <a:path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7" name="Google Shape;8225;p90">
            <a:extLst>
              <a:ext uri="{0FE2750F-0C38-4B1D-BB6E-4DD627BD5EF8}">
                <a16:creationId xmlns:a16="http://schemas.microsoft.com/office/drawing/2010/main" id="{BF148C9A-61FB-4B22-8D27-2C04BB43B31D}"/>
              </a:ext>
            </a:extLst>
          </p:cNvPr>
          <p:cNvGrpSpPr/>
          <p:nvPr/>
        </p:nvGrpSpPr>
        <p:grpSpPr>
          <a:xfrm rot="0">
            <a:off x="6272798" y="2781214"/>
            <a:ext cx="421927" cy="370882"/>
            <a:chOff x="-3030525" y="3973150"/>
            <a:chExt cx="293025" cy="257575"/>
          </a:xfrm>
        </p:grpSpPr>
        <p:sp>
          <p:nvSpPr>
            <p:cNvPr id="48" name="Google Shape;8226;p90">
              <a:extLst>
                <a:ext uri="{FE35A6ED-A61F-4A7E-8BBD-CDD6D282A55E}">
                  <a16:creationId xmlns:a16="http://schemas.microsoft.com/office/drawing/2010/main" id="{C2D6B5D3-9BF1-4C2E-9CBF-C2A838D015AE}"/>
                </a:ext>
              </a:extLst>
            </p:cNvPr>
            <p:cNvSpPr/>
            <p:nvPr/>
          </p:nvSpPr>
          <p:spPr>
            <a:xfrm rot="0">
              <a:off x="-3029750" y="3973150"/>
              <a:ext cx="292250" cy="68550"/>
            </a:xfrm>
            <a:custGeom>
              <a:avLst/>
              <a:gdLst/>
              <a:ahLst/>
              <a:cxnLst/>
              <a:rect b="b" l="0" r="r" t="0"/>
              <a:pathLst>
                <a:path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9" name="Google Shape;8227;p90">
              <a:extLst>
                <a:ext uri="{D6EF2999-ADEC-44CE-9E80-396800661729}">
                  <a16:creationId xmlns:a16="http://schemas.microsoft.com/office/drawing/2010/main" id="{77D40B08-A9CF-4BE7-BACB-77584FAE6D60}"/>
                </a:ext>
              </a:extLst>
            </p:cNvPr>
            <p:cNvSpPr/>
            <p:nvPr/>
          </p:nvSpPr>
          <p:spPr>
            <a:xfrm rot="0">
              <a:off x="-3030525" y="4059000"/>
              <a:ext cx="292225" cy="171725"/>
            </a:xfrm>
            <a:custGeom>
              <a:avLst/>
              <a:gdLst/>
              <a:ahLst/>
              <a:cxnLst/>
              <a:rect b="b" l="0" r="r" t="0"/>
              <a:pathLst>
                <a:path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0" name="Google Shape;8228;p90">
            <a:extLst>
              <a:ext uri="{C0AF12FB-BFE3-498A-AB34-62CE83C07D79}">
                <a16:creationId xmlns:a16="http://schemas.microsoft.com/office/drawing/2010/main" id="{097F1824-F471-4E2B-8A6F-925B7F830F11}"/>
              </a:ext>
            </a:extLst>
          </p:cNvPr>
          <p:cNvGrpSpPr/>
          <p:nvPr/>
        </p:nvGrpSpPr>
        <p:grpSpPr>
          <a:xfrm rot="0">
            <a:off x="1374391" y="3369426"/>
            <a:ext cx="421927" cy="297195"/>
            <a:chOff x="-1199300" y="3279250"/>
            <a:chExt cx="293025" cy="206400"/>
          </a:xfrm>
        </p:grpSpPr>
        <p:sp>
          <p:nvSpPr>
            <p:cNvPr id="51" name="Google Shape;8229;p90">
              <a:extLst>
                <a:ext uri="{5E1FF417-6EF9-4C2B-B351-896DE62EA81C}">
                  <a16:creationId xmlns:a16="http://schemas.microsoft.com/office/drawing/2010/main" id="{9E774260-3A65-4F27-8E93-616AA4E58062}"/>
                </a:ext>
              </a:extLst>
            </p:cNvPr>
            <p:cNvSpPr/>
            <p:nvPr/>
          </p:nvSpPr>
          <p:spPr>
            <a:xfrm rot="0">
              <a:off x="-1183550" y="3395050"/>
              <a:ext cx="261525" cy="90600"/>
            </a:xfrm>
            <a:custGeom>
              <a:avLst/>
              <a:gdLst/>
              <a:ahLst/>
              <a:cxnLst/>
              <a:rect b="b" l="0" r="r" t="0"/>
              <a:pathLst>
                <a:path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2" name="Google Shape;8230;p90">
              <a:extLst>
                <a:ext uri="{496891A6-6947-4C5B-9A37-1461B3C29A82}">
                  <a16:creationId xmlns:a16="http://schemas.microsoft.com/office/drawing/2010/main" id="{3DCB17CC-B8A1-4808-B20E-1CD2999E39F4}"/>
                </a:ext>
              </a:extLst>
            </p:cNvPr>
            <p:cNvSpPr/>
            <p:nvPr/>
          </p:nvSpPr>
          <p:spPr>
            <a:xfrm rot="0">
              <a:off x="-1184324" y="3279250"/>
              <a:ext cx="261500" cy="129400"/>
            </a:xfrm>
            <a:custGeom>
              <a:avLst/>
              <a:gdLst/>
              <a:ahLst/>
              <a:cxnLst/>
              <a:rect b="b" l="0" r="r" t="0"/>
              <a:pathLst>
                <a:path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3" name="Google Shape;8231;p90">
              <a:extLst>
                <a:ext uri="{C0350A57-F26F-4D7F-82F7-6B4EA5897AC2}">
                  <a16:creationId xmlns:a16="http://schemas.microsoft.com/office/drawing/2010/main" id="{90FCCABC-2C1B-41AE-A7B3-99C03D028FF5}"/>
                </a:ext>
              </a:extLst>
            </p:cNvPr>
            <p:cNvSpPr/>
            <p:nvPr/>
          </p:nvSpPr>
          <p:spPr>
            <a:xfrm rot="0">
              <a:off x="-1199300" y="3294225"/>
              <a:ext cx="90600" cy="175650"/>
            </a:xfrm>
            <a:custGeom>
              <a:avLst/>
              <a:gdLst/>
              <a:ahLst/>
              <a:cxnLst/>
              <a:rect b="b" l="0" r="r" t="0"/>
              <a:pathLst>
                <a:path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4" name="Google Shape;8232;p90">
              <a:extLst>
                <a:ext uri="{478F2179-4602-4743-9C98-D7427E5DD157}">
                  <a16:creationId xmlns:a16="http://schemas.microsoft.com/office/drawing/2010/main" id="{A81D0BB4-F3DB-401A-8AAC-CF58CF43007E}"/>
                </a:ext>
              </a:extLst>
            </p:cNvPr>
            <p:cNvSpPr/>
            <p:nvPr/>
          </p:nvSpPr>
          <p:spPr>
            <a:xfrm rot="0">
              <a:off x="-996875" y="3294225"/>
              <a:ext cx="90600" cy="177225"/>
            </a:xfrm>
            <a:custGeom>
              <a:avLst/>
              <a:gdLst/>
              <a:ahLst/>
              <a:cxnLst/>
              <a:rect b="b" l="0" r="r" t="0"/>
              <a:pathLst>
                <a:path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5" name="Google Shape;8233;p90">
            <a:extLst>
              <a:ext uri="{8E145CA2-CF39-4E35-BA73-8B81482713E8}">
                <a16:creationId xmlns:a16="http://schemas.microsoft.com/office/drawing/2010/main" id="{15055977-0686-4042-9E15-889957264B79}"/>
              </a:ext>
            </a:extLst>
          </p:cNvPr>
          <p:cNvGrpSpPr/>
          <p:nvPr/>
        </p:nvGrpSpPr>
        <p:grpSpPr>
          <a:xfrm rot="0">
            <a:off x="1381477" y="1688773"/>
            <a:ext cx="444605" cy="420559"/>
            <a:chOff x="-6338550" y="3272950"/>
            <a:chExt cx="308775" cy="292074"/>
          </a:xfrm>
        </p:grpSpPr>
        <p:sp>
          <p:nvSpPr>
            <p:cNvPr id="56" name="Google Shape;8234;p90">
              <a:extLst>
                <a:ext uri="{662B7CBA-4377-4782-B150-50B7865348E7}">
                  <a16:creationId xmlns:a16="http://schemas.microsoft.com/office/drawing/2010/main" id="{F28E1A28-C8D9-43D0-84E1-3EE77C3CFE45}"/>
                </a:ext>
              </a:extLst>
            </p:cNvPr>
            <p:cNvSpPr/>
            <p:nvPr/>
          </p:nvSpPr>
          <p:spPr>
            <a:xfrm rot="0">
              <a:off x="-6338550" y="3272950"/>
              <a:ext cx="308775" cy="119750"/>
            </a:xfrm>
            <a:custGeom>
              <a:avLst/>
              <a:gdLst/>
              <a:ahLst/>
              <a:cxnLst/>
              <a:rect b="b" l="0" r="r" t="0"/>
              <a:pathLst>
                <a:path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7" name="Google Shape;8235;p90">
              <a:extLst>
                <a:ext uri="{D0913BB5-E4E9-4417-8086-B7C35FC2CFA6}">
                  <a16:creationId xmlns:a16="http://schemas.microsoft.com/office/drawing/2010/main" id="{F666FF62-BB37-4E33-B5EA-C80D4BB7ADA8}"/>
                </a:ext>
              </a:extLst>
            </p:cNvPr>
            <p:cNvSpPr/>
            <p:nvPr/>
          </p:nvSpPr>
          <p:spPr>
            <a:xfrm rot="0">
              <a:off x="-6228275" y="3479325"/>
              <a:ext cx="86650" cy="85700"/>
            </a:xfrm>
            <a:custGeom>
              <a:avLst/>
              <a:gdLst/>
              <a:ahLst/>
              <a:cxnLst/>
              <a:rect b="b" l="0" r="r" t="0"/>
              <a:pathLst>
                <a:path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58" name="Google Shape;8236;p90">
              <a:extLst>
                <a:ext uri="{BAE0D718-4987-4291-88D7-598DBF680546}">
                  <a16:creationId xmlns:a16="http://schemas.microsoft.com/office/drawing/2010/main" id="{E7F79CDC-B862-4567-83A1-D4978223EABC}"/>
                </a:ext>
              </a:extLst>
            </p:cNvPr>
            <p:cNvSpPr/>
            <p:nvPr/>
          </p:nvSpPr>
          <p:spPr>
            <a:xfrm rot="0">
              <a:off x="-6292075" y="3410800"/>
              <a:ext cx="212675" cy="50425"/>
            </a:xfrm>
            <a:custGeom>
              <a:avLst/>
              <a:gdLst/>
              <a:ahLst/>
              <a:cxnLst/>
              <a:rect b="b" l="0" r="r" t="0"/>
              <a:pathLst>
                <a:path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59" name="Google Shape;8237;p90">
            <a:extLst>
              <a:ext uri="{6F1CF733-188B-4E0B-9B32-F3F98CD17D32}">
                <a16:creationId xmlns:a16="http://schemas.microsoft.com/office/drawing/2010/main" id="{1E5C6A54-9DF0-44E1-A326-18B467666B41}"/>
              </a:ext>
            </a:extLst>
          </p:cNvPr>
          <p:cNvGrpSpPr/>
          <p:nvPr/>
        </p:nvGrpSpPr>
        <p:grpSpPr>
          <a:xfrm rot="0">
            <a:off x="1392817" y="2205193"/>
            <a:ext cx="421927" cy="419658"/>
            <a:chOff x="-6329100" y="3632100"/>
            <a:chExt cx="293025" cy="291450"/>
          </a:xfrm>
        </p:grpSpPr>
        <p:sp>
          <p:nvSpPr>
            <p:cNvPr id="60" name="Google Shape;8238;p90">
              <a:extLst>
                <a:ext uri="{0BCF790B-35C6-422E-9906-A761BD8996FB}">
                  <a16:creationId xmlns:a16="http://schemas.microsoft.com/office/drawing/2010/main" id="{AB1A3EF6-3837-4210-BD34-9E5CCD4BEF9A}"/>
                </a:ext>
              </a:extLst>
            </p:cNvPr>
            <p:cNvSpPr/>
            <p:nvPr/>
          </p:nvSpPr>
          <p:spPr>
            <a:xfrm rot="0">
              <a:off x="-6210700" y="3751599"/>
              <a:ext cx="174625" cy="171950"/>
            </a:xfrm>
            <a:custGeom>
              <a:avLst/>
              <a:gdLst/>
              <a:ahLst/>
              <a:cxnLst/>
              <a:rect b="b" l="0" r="r" t="0"/>
              <a:pathLst>
                <a:path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1" name="Google Shape;8239;p90">
              <a:extLst>
                <a:ext uri="{CD90215A-0401-4A0F-94C8-2D1BCDB422A7}">
                  <a16:creationId xmlns:a16="http://schemas.microsoft.com/office/drawing/2010/main" id="{3DC2729C-B4DB-4370-A282-5A4AC5A9FC3A}"/>
                </a:ext>
              </a:extLst>
            </p:cNvPr>
            <p:cNvSpPr/>
            <p:nvPr/>
          </p:nvSpPr>
          <p:spPr>
            <a:xfrm rot="0">
              <a:off x="-6272400" y="3691975"/>
              <a:ext cx="136300" cy="135500"/>
            </a:xfrm>
            <a:custGeom>
              <a:avLst/>
              <a:gdLst/>
              <a:ahLst/>
              <a:cxnLst/>
              <a:rect b="b" l="0" r="r" t="0"/>
              <a:pathLst>
                <a:path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2" name="Google Shape;8240;p90">
              <a:extLst>
                <a:ext uri="{2CCA2422-F46C-4E2E-83E7-FB8C9BC46588}">
                  <a16:creationId xmlns:a16="http://schemas.microsoft.com/office/drawing/2010/main" id="{EE62FFA2-8BDB-4F36-B8F2-4A44E3F34816}"/>
                </a:ext>
              </a:extLst>
            </p:cNvPr>
            <p:cNvSpPr/>
            <p:nvPr/>
          </p:nvSpPr>
          <p:spPr>
            <a:xfrm rot="0">
              <a:off x="-6329100" y="3632100"/>
              <a:ext cx="257575" cy="256025"/>
            </a:xfrm>
            <a:custGeom>
              <a:avLst/>
              <a:gdLst/>
              <a:ahLst/>
              <a:cxnLst/>
              <a:rect b="b" l="0" r="r" t="0"/>
              <a:pathLst>
                <a:path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3" name="Google Shape;8241;p90">
            <a:extLst>
              <a:ext uri="{A8552721-D81C-4BE8-8A60-5B1FA6140686}">
                <a16:creationId xmlns:a16="http://schemas.microsoft.com/office/drawing/2010/main" id="{2693A328-C9E7-40F3-AD7C-B87C537B7C0A}"/>
              </a:ext>
            </a:extLst>
          </p:cNvPr>
          <p:cNvGrpSpPr/>
          <p:nvPr/>
        </p:nvGrpSpPr>
        <p:grpSpPr>
          <a:xfrm rot="0">
            <a:off x="1405867" y="2756828"/>
            <a:ext cx="419623" cy="419658"/>
            <a:chOff x="-6329874" y="3992050"/>
            <a:chExt cx="291424" cy="291450"/>
          </a:xfrm>
        </p:grpSpPr>
        <p:sp>
          <p:nvSpPr>
            <p:cNvPr id="64" name="Google Shape;8242;p90">
              <a:extLst>
                <a:ext uri="{2F53947E-0465-4AFA-8F8F-427BADF9A9DF}">
                  <a16:creationId xmlns:a16="http://schemas.microsoft.com/office/drawing/2010/main" id="{C6694C75-082C-405D-BCFE-19D80C9F86C4}"/>
                </a:ext>
              </a:extLst>
            </p:cNvPr>
            <p:cNvSpPr/>
            <p:nvPr/>
          </p:nvSpPr>
          <p:spPr>
            <a:xfrm rot="0">
              <a:off x="-6090450" y="4077900"/>
              <a:ext cx="51999" cy="34675"/>
            </a:xfrm>
            <a:custGeom>
              <a:avLst/>
              <a:gdLst/>
              <a:ahLst/>
              <a:cxnLst/>
              <a:rect b="b" l="0" r="r" t="0"/>
              <a:pathLst>
                <a:path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5" name="Google Shape;8243;p90">
              <a:extLst>
                <a:ext uri="{10EEC64D-05E6-4A29-A82B-B858B5D716D4}">
                  <a16:creationId xmlns:a16="http://schemas.microsoft.com/office/drawing/2010/main" id="{2CD7C8F2-96B2-49F1-AB8A-25A9BE1BC459}"/>
                </a:ext>
              </a:extLst>
            </p:cNvPr>
            <p:cNvSpPr/>
            <p:nvPr/>
          </p:nvSpPr>
          <p:spPr>
            <a:xfrm rot="0">
              <a:off x="-6262924" y="3992050"/>
              <a:ext cx="154400" cy="155200"/>
            </a:xfrm>
            <a:custGeom>
              <a:avLst/>
              <a:gdLst/>
              <a:ahLst/>
              <a:cxnLst/>
              <a:rect b="b" l="0" r="r" t="0"/>
              <a:pathLst>
                <a:path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6" name="Google Shape;8244;p90">
              <a:extLst>
                <a:ext uri="{01AFC316-B934-4AFA-AAC1-F690FAF5827E}">
                  <a16:creationId xmlns:a16="http://schemas.microsoft.com/office/drawing/2010/main" id="{2B2C6016-D8B4-4B0F-BB83-EBF3D6C03FC4}"/>
                </a:ext>
              </a:extLst>
            </p:cNvPr>
            <p:cNvSpPr/>
            <p:nvPr/>
          </p:nvSpPr>
          <p:spPr>
            <a:xfrm rot="0">
              <a:off x="-6329874" y="4044825"/>
              <a:ext cx="51200" cy="102425"/>
            </a:xfrm>
            <a:custGeom>
              <a:avLst/>
              <a:gdLst/>
              <a:ahLst/>
              <a:cxnLst/>
              <a:rect b="b" l="0" r="r" t="0"/>
              <a:pathLst>
                <a:path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67" name="Google Shape;8245;p90">
              <a:extLst>
                <a:ext uri="{9EDD9A56-80A5-4CFA-B02B-6A329EF870DA}">
                  <a16:creationId xmlns:a16="http://schemas.microsoft.com/office/drawing/2010/main" id="{43FA5BFC-CECC-4FA2-85FD-64C5EB426CEA}"/>
                </a:ext>
              </a:extLst>
            </p:cNvPr>
            <p:cNvSpPr/>
            <p:nvPr/>
          </p:nvSpPr>
          <p:spPr>
            <a:xfrm rot="0">
              <a:off x="-6329874" y="4129899"/>
              <a:ext cx="291424" cy="153600"/>
            </a:xfrm>
            <a:custGeom>
              <a:avLst/>
              <a:gdLst/>
              <a:ahLst/>
              <a:cxnLst/>
              <a:rect b="b" l="0" r="r" t="0"/>
              <a:pathLst>
                <a:path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68" name="Google Shape;8246;p90">
            <a:extLst>
              <a:ext uri="{33ABFCC1-362A-42E7-8F2F-510097E1A1B0}">
                <a16:creationId xmlns:a16="http://schemas.microsoft.com/office/drawing/2010/main" id="{7FC3F695-726E-4D60-ADD0-11CF60DF6DAC}"/>
              </a:ext>
            </a:extLst>
          </p:cNvPr>
          <p:cNvGrpSpPr/>
          <p:nvPr/>
        </p:nvGrpSpPr>
        <p:grpSpPr>
          <a:xfrm rot="0">
            <a:off x="4092004" y="1687530"/>
            <a:ext cx="423078" cy="423043"/>
            <a:chOff x="-4478975" y="3251699"/>
            <a:chExt cx="293825" cy="293799"/>
          </a:xfrm>
        </p:grpSpPr>
        <p:sp>
          <p:nvSpPr>
            <p:cNvPr id="69" name="Google Shape;8247;p90">
              <a:extLst>
                <a:ext uri="{FDC900FF-A4EB-4ADA-A83C-593F8BD306F9}">
                  <a16:creationId xmlns:a16="http://schemas.microsoft.com/office/drawing/2010/main" id="{EF7E1236-1CA2-440B-929B-90AA00568B01}"/>
                </a:ext>
              </a:extLst>
            </p:cNvPr>
            <p:cNvSpPr/>
            <p:nvPr/>
          </p:nvSpPr>
          <p:spPr>
            <a:xfrm rot="0">
              <a:off x="-4375000" y="3365099"/>
              <a:ext cx="85075" cy="110900"/>
            </a:xfrm>
            <a:custGeom>
              <a:avLst/>
              <a:gdLst/>
              <a:ahLst/>
              <a:cxnLst/>
              <a:rect b="b" l="0" r="r" t="0"/>
              <a:pathLst>
                <a:path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0" name="Google Shape;8248;p90">
              <a:extLst>
                <a:ext uri="{433D25BD-A21E-4A48-B07D-0D8E3A25952E}">
                  <a16:creationId xmlns:a16="http://schemas.microsoft.com/office/drawing/2010/main" id="{1D67E5D7-48B8-4F65-89B6-BAD7DF07E683}"/>
                </a:ext>
              </a:extLst>
            </p:cNvPr>
            <p:cNvSpPr/>
            <p:nvPr/>
          </p:nvSpPr>
          <p:spPr>
            <a:xfrm rot="0">
              <a:off x="-4408875" y="3321800"/>
              <a:ext cx="154400" cy="148875"/>
            </a:xfrm>
            <a:custGeom>
              <a:avLst/>
              <a:gdLst/>
              <a:ahLst/>
              <a:cxnLst/>
              <a:rect b="b" l="0" r="r" t="0"/>
              <a:pathLst>
                <a:path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1" name="Google Shape;8249;p90">
              <a:extLst>
                <a:ext uri="{259B19FF-372A-4ECB-958C-37D6E624E43F}">
                  <a16:creationId xmlns:a16="http://schemas.microsoft.com/office/drawing/2010/main" id="{C66A2E9E-B8E0-4DEC-9283-AEA07B78A392}"/>
                </a:ext>
              </a:extLst>
            </p:cNvPr>
            <p:cNvSpPr/>
            <p:nvPr/>
          </p:nvSpPr>
          <p:spPr>
            <a:xfrm rot="0">
              <a:off x="-4478975" y="3251699"/>
              <a:ext cx="293825" cy="293799"/>
            </a:xfrm>
            <a:custGeom>
              <a:avLst/>
              <a:gdLst/>
              <a:ahLst/>
              <a:cxnLst/>
              <a:rect b="b" l="0" r="r" t="0"/>
              <a:pathLst>
                <a:path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2" name="Google Shape;8250;p90">
            <a:extLst>
              <a:ext uri="{3686D26B-91FD-4974-AE23-255C9090B75E}">
                <a16:creationId xmlns:a16="http://schemas.microsoft.com/office/drawing/2010/main" id="{1966658B-81FA-4F85-BBCE-4994A7388425}"/>
              </a:ext>
            </a:extLst>
          </p:cNvPr>
          <p:cNvGrpSpPr/>
          <p:nvPr/>
        </p:nvGrpSpPr>
        <p:grpSpPr>
          <a:xfrm rot="0">
            <a:off x="4092004" y="2205192"/>
            <a:ext cx="423078" cy="419658"/>
            <a:chOff x="-4475825" y="3612425"/>
            <a:chExt cx="293825" cy="291450"/>
          </a:xfrm>
        </p:grpSpPr>
        <p:sp>
          <p:nvSpPr>
            <p:cNvPr id="73" name="Google Shape;8251;p90">
              <a:extLst>
                <a:ext uri="{989BACFC-4FD0-4D99-A530-0D4B35304013}">
                  <a16:creationId xmlns:a16="http://schemas.microsoft.com/office/drawing/2010/main" id="{F08F006A-DCDB-41F9-A5E3-817E4E8DDECF}"/>
                </a:ext>
              </a:extLst>
            </p:cNvPr>
            <p:cNvSpPr/>
            <p:nvPr/>
          </p:nvSpPr>
          <p:spPr>
            <a:xfrm rot="0">
              <a:off x="-4349800" y="3664400"/>
              <a:ext cx="34675" cy="33100"/>
            </a:xfrm>
            <a:custGeom>
              <a:avLst/>
              <a:gdLst/>
              <a:ahLst/>
              <a:cxnLst/>
              <a:rect b="b" l="0" r="r" t="0"/>
              <a:pathLst>
                <a:path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4" name="Google Shape;8252;p90">
              <a:extLst>
                <a:ext uri="{A5FC281B-796F-4B1D-89FC-9872F7FED46E}">
                  <a16:creationId xmlns:a16="http://schemas.microsoft.com/office/drawing/2010/main" id="{0BFB93AE-8892-49E0-9FE4-A60B16265266}"/>
                </a:ext>
              </a:extLst>
            </p:cNvPr>
            <p:cNvSpPr/>
            <p:nvPr/>
          </p:nvSpPr>
          <p:spPr>
            <a:xfrm rot="0">
              <a:off x="-4366325" y="3714800"/>
              <a:ext cx="68525" cy="34699"/>
            </a:xfrm>
            <a:custGeom>
              <a:avLst/>
              <a:gdLst/>
              <a:ahLst/>
              <a:cxnLst/>
              <a:rect b="b" l="0" r="r" t="0"/>
              <a:pathLst>
                <a:path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5" name="Google Shape;8253;p90">
              <a:extLst>
                <a:ext uri="{6971FA0D-8ADC-46A0-89CB-7F829B025B0B}">
                  <a16:creationId xmlns:a16="http://schemas.microsoft.com/office/drawing/2010/main" id="{A96432F6-1B76-4941-8572-41A119EE5B9C}"/>
                </a:ext>
              </a:extLst>
            </p:cNvPr>
            <p:cNvSpPr/>
            <p:nvPr/>
          </p:nvSpPr>
          <p:spPr>
            <a:xfrm rot="0">
              <a:off x="-4475825" y="3612425"/>
              <a:ext cx="293825" cy="291450"/>
            </a:xfrm>
            <a:custGeom>
              <a:avLst/>
              <a:gdLst/>
              <a:ahLst/>
              <a:cxnLst/>
              <a:rect b="b" l="0" r="r" t="0"/>
              <a:pathLst>
                <a:path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6" name="Google Shape;8254;p90">
            <a:extLst>
              <a:ext uri="{D326405E-A593-49CE-ADD7-C25B30D3F0B5}">
                <a16:creationId xmlns:a16="http://schemas.microsoft.com/office/drawing/2010/main" id="{5E1E1663-29DA-47BE-A41E-21B8E6B9EE6C}"/>
              </a:ext>
            </a:extLst>
          </p:cNvPr>
          <p:cNvGrpSpPr/>
          <p:nvPr/>
        </p:nvGrpSpPr>
        <p:grpSpPr>
          <a:xfrm rot="0">
            <a:off x="4101077" y="2756844"/>
            <a:ext cx="428730" cy="419623"/>
            <a:chOff x="-4480550" y="3970800"/>
            <a:chExt cx="297750" cy="291424"/>
          </a:xfrm>
        </p:grpSpPr>
        <p:sp>
          <p:nvSpPr>
            <p:cNvPr id="77" name="Google Shape;8255;p90">
              <a:extLst>
                <a:ext uri="{B7265045-F5BA-4F6F-BE38-4C9A25F69F5B}">
                  <a16:creationId xmlns:a16="http://schemas.microsoft.com/office/drawing/2010/main" id="{398FE62F-63DE-40EE-B591-F38F667B347B}"/>
                </a:ext>
              </a:extLst>
            </p:cNvPr>
            <p:cNvSpPr/>
            <p:nvPr/>
          </p:nvSpPr>
          <p:spPr>
            <a:xfrm rot="0">
              <a:off x="-4426200" y="4058225"/>
              <a:ext cx="51225" cy="69324"/>
            </a:xfrm>
            <a:custGeom>
              <a:avLst/>
              <a:gdLst/>
              <a:ahLst/>
              <a:cxnLst/>
              <a:rect b="b" l="0" r="r" t="0"/>
              <a:pathLst>
                <a:path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78" name="Google Shape;8256;p90">
              <a:extLst>
                <a:ext uri="{D40768DA-7D32-4D70-9C7C-917135500946}">
                  <a16:creationId xmlns:a16="http://schemas.microsoft.com/office/drawing/2010/main" id="{2D68526B-F501-4475-B061-4A3E3E281ACC}"/>
                </a:ext>
              </a:extLst>
            </p:cNvPr>
            <p:cNvSpPr/>
            <p:nvPr/>
          </p:nvSpPr>
          <p:spPr>
            <a:xfrm rot="0">
              <a:off x="-4480550" y="3970800"/>
              <a:ext cx="297750" cy="291424"/>
            </a:xfrm>
            <a:custGeom>
              <a:avLst/>
              <a:gdLst/>
              <a:ahLst/>
              <a:cxnLst/>
              <a:rect b="b" l="0" r="r" t="0"/>
              <a:pathLst>
                <a:path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79" name="Google Shape;8257;p90">
            <a:extLst>
              <a:ext uri="{5C53AC08-F4FA-49A7-AFC7-D9AA05A52D91}">
                <a16:creationId xmlns:a16="http://schemas.microsoft.com/office/drawing/2010/main" id="{1B5351AD-0DDC-43B4-98BD-64871010BBAB}"/>
              </a:ext>
            </a:extLst>
          </p:cNvPr>
          <p:cNvGrpSpPr/>
          <p:nvPr/>
        </p:nvGrpSpPr>
        <p:grpSpPr>
          <a:xfrm rot="0">
            <a:off x="6804910" y="1689221"/>
            <a:ext cx="415123" cy="419658"/>
            <a:chOff x="-2668225" y="3239075"/>
            <a:chExt cx="288300" cy="291450"/>
          </a:xfrm>
        </p:grpSpPr>
        <p:sp>
          <p:nvSpPr>
            <p:cNvPr id="80" name="Google Shape;8258;p90">
              <a:extLst>
                <a:ext uri="{17A864E8-5544-4FFA-8D54-B4FECA6A19A1}">
                  <a16:creationId xmlns:a16="http://schemas.microsoft.com/office/drawing/2010/main" id="{9BA3F0C8-9AC6-452B-BF1E-B6D98B219EA8}"/>
                </a:ext>
              </a:extLst>
            </p:cNvPr>
            <p:cNvSpPr/>
            <p:nvPr/>
          </p:nvSpPr>
          <p:spPr>
            <a:xfrm rot="0">
              <a:off x="-2592599" y="3239075"/>
              <a:ext cx="137850" cy="51225"/>
            </a:xfrm>
            <a:custGeom>
              <a:avLst/>
              <a:gdLst/>
              <a:ahLst/>
              <a:cxnLst/>
              <a:rect b="b" l="0" r="r" t="0"/>
              <a:pathLst>
                <a:path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1" name="Google Shape;8259;p90">
              <a:extLst>
                <a:ext uri="{8AB99AE4-0AC4-45B3-9AB8-B7975C02A5C3}">
                  <a16:creationId xmlns:a16="http://schemas.microsoft.com/office/drawing/2010/main" id="{EBDA8507-4026-4287-8FC8-38430A39285E}"/>
                </a:ext>
              </a:extLst>
            </p:cNvPr>
            <p:cNvSpPr/>
            <p:nvPr/>
          </p:nvSpPr>
          <p:spPr>
            <a:xfrm rot="0">
              <a:off x="-2587875" y="3307875"/>
              <a:ext cx="129200" cy="69849"/>
            </a:xfrm>
            <a:custGeom>
              <a:avLst/>
              <a:gdLst/>
              <a:ahLst/>
              <a:cxnLst/>
              <a:rect b="b" l="0" r="r" t="0"/>
              <a:pathLst>
                <a:path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2" name="Google Shape;8260;p90">
              <a:extLst>
                <a:ext uri="{4379D011-ADE5-460B-83DF-302C50D4EAF1}">
                  <a16:creationId xmlns:a16="http://schemas.microsoft.com/office/drawing/2010/main" id="{6958D56E-762E-4B69-8B6D-A8CBDC24C262}"/>
                </a:ext>
              </a:extLst>
            </p:cNvPr>
            <p:cNvSpPr/>
            <p:nvPr/>
          </p:nvSpPr>
          <p:spPr>
            <a:xfrm rot="0">
              <a:off x="-2566625" y="3427325"/>
              <a:ext cx="33125" cy="33100"/>
            </a:xfrm>
            <a:custGeom>
              <a:avLst/>
              <a:gdLst/>
              <a:ahLst/>
              <a:cxnLst/>
              <a:rect b="b" l="0" r="r" t="0"/>
              <a:pathLst>
                <a:path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3" name="Google Shape;8261;p90">
              <a:extLst>
                <a:ext uri="{52DFDB57-4007-4715-AEDD-61F41E7F0AB9}">
                  <a16:creationId xmlns:a16="http://schemas.microsoft.com/office/drawing/2010/main" id="{3CF00B97-11CC-45F6-9384-615F5B71989B}"/>
                </a:ext>
              </a:extLst>
            </p:cNvPr>
            <p:cNvSpPr/>
            <p:nvPr/>
          </p:nvSpPr>
          <p:spPr>
            <a:xfrm rot="0">
              <a:off x="-2481550" y="3461200"/>
              <a:ext cx="18125" cy="18149"/>
            </a:xfrm>
            <a:custGeom>
              <a:avLst/>
              <a:gdLst/>
              <a:ahLst/>
              <a:cxnLst/>
              <a:rect b="b" l="0" r="r" t="0"/>
              <a:pathLst>
                <a:path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4" name="Google Shape;8262;p90">
              <a:extLst>
                <a:ext uri="{ED9FC693-35E6-4496-89DC-59F25DA2C67D}">
                  <a16:creationId xmlns:a16="http://schemas.microsoft.com/office/drawing/2010/main" id="{CC2F3DC7-639C-4C86-920C-EFCDB5AE4F06}"/>
                </a:ext>
              </a:extLst>
            </p:cNvPr>
            <p:cNvSpPr/>
            <p:nvPr/>
          </p:nvSpPr>
          <p:spPr>
            <a:xfrm rot="0">
              <a:off x="-2668225" y="3393475"/>
              <a:ext cx="288300" cy="137050"/>
            </a:xfrm>
            <a:custGeom>
              <a:avLst/>
              <a:gdLst/>
              <a:ahLst/>
              <a:cxnLst/>
              <a:rect b="b" l="0" r="r" t="0"/>
              <a:pathLst>
                <a:path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5" name="Google Shape;8263;p90">
            <a:extLst>
              <a:ext uri="{7538A0A5-6F48-4F84-B875-16F53D46729A}">
                <a16:creationId xmlns:a16="http://schemas.microsoft.com/office/drawing/2010/main" id="{8E466CB6-2146-4EA6-A039-A4ADCC4F451C}"/>
              </a:ext>
            </a:extLst>
          </p:cNvPr>
          <p:cNvGrpSpPr/>
          <p:nvPr/>
        </p:nvGrpSpPr>
        <p:grpSpPr>
          <a:xfrm rot="0">
            <a:off x="6802066" y="2205191"/>
            <a:ext cx="420811" cy="419658"/>
            <a:chOff x="-2671375" y="3597450"/>
            <a:chExt cx="292250" cy="291450"/>
          </a:xfrm>
        </p:grpSpPr>
        <p:sp>
          <p:nvSpPr>
            <p:cNvPr id="86" name="Google Shape;8264;p90">
              <a:extLst>
                <a:ext uri="{3B9016DC-2FAE-4A15-8131-E8A6558442ED}">
                  <a16:creationId xmlns:a16="http://schemas.microsoft.com/office/drawing/2010/main" id="{F0F4CBCA-4F41-4F68-99A6-E7F03FDC36AA}"/>
                </a:ext>
              </a:extLst>
            </p:cNvPr>
            <p:cNvSpPr/>
            <p:nvPr/>
          </p:nvSpPr>
          <p:spPr>
            <a:xfrm rot="0">
              <a:off x="-2654050" y="3597450"/>
              <a:ext cx="260725" cy="51225"/>
            </a:xfrm>
            <a:custGeom>
              <a:avLst/>
              <a:gdLst/>
              <a:ahLst/>
              <a:cxnLst/>
              <a:rect b="b" l="0" r="r" t="0"/>
              <a:pathLst>
                <a:path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87" name="Google Shape;8265;p90">
              <a:extLst>
                <a:ext uri="{9AAFAD47-BD4D-4867-A094-87896A8053E3}">
                  <a16:creationId xmlns:a16="http://schemas.microsoft.com/office/drawing/2010/main" id="{F810FA36-BC80-495B-9637-F5AE4FE60AD5}"/>
                </a:ext>
              </a:extLst>
            </p:cNvPr>
            <p:cNvSpPr/>
            <p:nvPr/>
          </p:nvSpPr>
          <p:spPr>
            <a:xfrm rot="0">
              <a:off x="-2671375" y="3667550"/>
              <a:ext cx="292250" cy="221350"/>
            </a:xfrm>
            <a:custGeom>
              <a:avLst/>
              <a:gdLst/>
              <a:ahLst/>
              <a:cxnLst/>
              <a:rect b="b" l="0" r="r" t="0"/>
              <a:pathLst>
                <a:path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88" name="Google Shape;8266;p90">
            <a:extLst>
              <a:ext uri="{227E5428-D704-4234-B80E-0FE46A3FB764}">
                <a16:creationId xmlns:a16="http://schemas.microsoft.com/office/drawing/2010/main" id="{F27565EC-0A82-4665-B33D-D4A423AC8B7A}"/>
              </a:ext>
            </a:extLst>
          </p:cNvPr>
          <p:cNvGrpSpPr/>
          <p:nvPr/>
        </p:nvGrpSpPr>
        <p:grpSpPr>
          <a:xfrm rot="0">
            <a:off x="6812848" y="2755691"/>
            <a:ext cx="423043" cy="421927"/>
            <a:chOff x="-2670575" y="3956600"/>
            <a:chExt cx="293799" cy="293025"/>
          </a:xfrm>
        </p:grpSpPr>
        <p:sp>
          <p:nvSpPr>
            <p:cNvPr id="89" name="Google Shape;8267;p90">
              <a:extLst>
                <a:ext uri="{9B56AD05-D73C-4BBF-80A1-F327929AF4D3}">
                  <a16:creationId xmlns:a16="http://schemas.microsoft.com/office/drawing/2010/main" id="{1899CFED-0FA0-48F8-9AD5-EFB1517BD151}"/>
                </a:ext>
              </a:extLst>
            </p:cNvPr>
            <p:cNvSpPr/>
            <p:nvPr/>
          </p:nvSpPr>
          <p:spPr>
            <a:xfrm rot="0">
              <a:off x="-2670575" y="3975525"/>
              <a:ext cx="116575" cy="34675"/>
            </a:xfrm>
            <a:custGeom>
              <a:avLst/>
              <a:gdLst/>
              <a:ahLst/>
              <a:cxnLst/>
              <a:rect b="b" l="0" r="r" t="0"/>
              <a:pathLst>
                <a:path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0" name="Google Shape;8268;p90">
              <a:extLst>
                <a:ext uri="{FC39291E-756D-4CF1-92E5-AFCDEFF795C6}">
                  <a16:creationId xmlns:a16="http://schemas.microsoft.com/office/drawing/2010/main" id="{A34A6960-8BDE-474B-8A20-81D061F7F4A2}"/>
                </a:ext>
              </a:extLst>
            </p:cNvPr>
            <p:cNvSpPr/>
            <p:nvPr/>
          </p:nvSpPr>
          <p:spPr>
            <a:xfrm rot="0">
              <a:off x="-2669799" y="4026700"/>
              <a:ext cx="170949" cy="136300"/>
            </a:xfrm>
            <a:custGeom>
              <a:avLst/>
              <a:gdLst/>
              <a:ahLst/>
              <a:cxnLst/>
              <a:rect b="b" l="0" r="r" t="0"/>
              <a:pathLst>
                <a:path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1" name="Google Shape;8269;p90">
              <a:extLst>
                <a:ext uri="{E10F0687-87A6-4CD0-B031-9B24831C4874}">
                  <a16:creationId xmlns:a16="http://schemas.microsoft.com/office/drawing/2010/main" id="{DDEF7F05-3632-48DE-9C5B-84985D9526E4}"/>
                </a:ext>
              </a:extLst>
            </p:cNvPr>
            <p:cNvSpPr/>
            <p:nvPr/>
          </p:nvSpPr>
          <p:spPr>
            <a:xfrm rot="0">
              <a:off x="-2669799" y="4179500"/>
              <a:ext cx="170949" cy="70125"/>
            </a:xfrm>
            <a:custGeom>
              <a:avLst/>
              <a:gdLst/>
              <a:ahLst/>
              <a:cxnLst/>
              <a:rect b="b" l="0" r="r" t="0"/>
              <a:pathLst>
                <a:path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2" name="Google Shape;8270;p90">
              <a:extLst>
                <a:ext uri="{F058F547-DB69-40D5-9AC6-B63D6337B1DF}">
                  <a16:creationId xmlns:a16="http://schemas.microsoft.com/office/drawing/2010/main" id="{9B0045A2-2A37-4060-97C6-3E918D46E17B}"/>
                </a:ext>
              </a:extLst>
            </p:cNvPr>
            <p:cNvSpPr/>
            <p:nvPr/>
          </p:nvSpPr>
          <p:spPr>
            <a:xfrm rot="0">
              <a:off x="-2566625" y="3956600"/>
              <a:ext cx="189850" cy="190650"/>
            </a:xfrm>
            <a:custGeom>
              <a:avLst/>
              <a:gdLst/>
              <a:ahLst/>
              <a:cxnLst/>
              <a:rect b="b" l="0" r="r" t="0"/>
              <a:pathLst>
                <a:path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93" name="Google Shape;8271;p90">
            <a:extLst>
              <a:ext uri="{DD2E01AC-CAD5-46BE-9D32-10765233687E}">
                <a16:creationId xmlns:a16="http://schemas.microsoft.com/office/drawing/2010/main" id="{BCC62335-AC5C-4817-AD19-D4908963F64D}"/>
              </a:ext>
            </a:extLst>
          </p:cNvPr>
          <p:cNvGrpSpPr/>
          <p:nvPr/>
        </p:nvGrpSpPr>
        <p:grpSpPr>
          <a:xfrm rot="0">
            <a:off x="3070370" y="3311947"/>
            <a:ext cx="426461" cy="418363"/>
            <a:chOff x="-1183550" y="3586525"/>
            <a:chExt cx="296174" cy="290550"/>
          </a:xfrm>
        </p:grpSpPr>
        <p:sp>
          <p:nvSpPr>
            <p:cNvPr id="94" name="Google Shape;8272;p90">
              <a:extLst>
                <a:ext uri="{6C69194B-B268-471E-91E9-64F04541375E}">
                  <a16:creationId xmlns:a16="http://schemas.microsoft.com/office/drawing/2010/main" id="{3CF86712-6BB3-495E-A809-86DB37A90798}"/>
                </a:ext>
              </a:extLst>
            </p:cNvPr>
            <p:cNvSpPr/>
            <p:nvPr/>
          </p:nvSpPr>
          <p:spPr>
            <a:xfrm rot="0">
              <a:off x="-927575" y="3671499"/>
              <a:ext cx="40200" cy="16575"/>
            </a:xfrm>
            <a:custGeom>
              <a:avLst/>
              <a:gdLst/>
              <a:ahLst/>
              <a:cxnLst/>
              <a:rect b="b" l="0" r="r" t="0"/>
              <a:pathLst>
                <a:path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5" name="Google Shape;8273;p90">
              <a:extLst>
                <a:ext uri="{8C5EABE8-B8C7-48ED-A69D-383E0D1E654F}">
                  <a16:creationId xmlns:a16="http://schemas.microsoft.com/office/drawing/2010/main" id="{5BD483C9-16D7-4A6E-9FBF-0326A82B8567}"/>
                </a:ext>
              </a:extLst>
            </p:cNvPr>
            <p:cNvSpPr/>
            <p:nvPr/>
          </p:nvSpPr>
          <p:spPr>
            <a:xfrm rot="0">
              <a:off x="-1183550" y="3671499"/>
              <a:ext cx="39400" cy="16575"/>
            </a:xfrm>
            <a:custGeom>
              <a:avLst/>
              <a:gdLst/>
              <a:ahLst/>
              <a:cxnLst/>
              <a:rect b="b" l="0" r="r" t="0"/>
              <a:pathLst>
                <a:path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6" name="Google Shape;8274;p90">
              <a:extLst>
                <a:ext uri="{D73334C6-36C6-4B44-AC06-93DF24CEBEA3}">
                  <a16:creationId xmlns:a16="http://schemas.microsoft.com/office/drawing/2010/main" id="{51D037A9-87CD-4BF5-A0F9-6C288245F4C8}"/>
                </a:ext>
              </a:extLst>
            </p:cNvPr>
            <p:cNvSpPr/>
            <p:nvPr/>
          </p:nvSpPr>
          <p:spPr>
            <a:xfrm rot="0">
              <a:off x="-944250" y="3603025"/>
              <a:ext cx="39525" cy="26375"/>
            </a:xfrm>
            <a:custGeom>
              <a:avLst/>
              <a:gdLst/>
              <a:ahLst/>
              <a:cxnLst/>
              <a:rect b="b" l="0" r="r" t="0"/>
              <a:pathLst>
                <a:path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7" name="Google Shape;8275;p90">
              <a:extLst>
                <a:ext uri="{6B754751-CD6B-473D-A275-748C6694103A}">
                  <a16:creationId xmlns:a16="http://schemas.microsoft.com/office/drawing/2010/main" id="{12CB23C7-3F5C-4EDF-885C-1864715EB440}"/>
                </a:ext>
              </a:extLst>
            </p:cNvPr>
            <p:cNvSpPr/>
            <p:nvPr/>
          </p:nvSpPr>
          <p:spPr>
            <a:xfrm rot="0">
              <a:off x="-1166200" y="3731225"/>
              <a:ext cx="39700" cy="26075"/>
            </a:xfrm>
            <a:custGeom>
              <a:avLst/>
              <a:gdLst/>
              <a:ahLst/>
              <a:cxnLst/>
              <a:rect b="b" l="0" r="r" t="0"/>
              <a:pathLst>
                <a:path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8" name="Google Shape;8276;p90">
              <a:extLst>
                <a:ext uri="{B04B1F63-24A4-45FF-A1C5-88705990728B}">
                  <a16:creationId xmlns:a16="http://schemas.microsoft.com/office/drawing/2010/main" id="{CBBF54E2-A20F-4062-AA71-A3A623442FC1}"/>
                </a:ext>
              </a:extLst>
            </p:cNvPr>
            <p:cNvSpPr/>
            <p:nvPr/>
          </p:nvSpPr>
          <p:spPr>
            <a:xfrm rot="0">
              <a:off x="-944925" y="3730950"/>
              <a:ext cx="40200" cy="26375"/>
            </a:xfrm>
            <a:custGeom>
              <a:avLst/>
              <a:gdLst/>
              <a:ahLst/>
              <a:cxnLst/>
              <a:rect b="b" l="0" r="r" t="0"/>
              <a:pathLst>
                <a:path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99" name="Google Shape;8277;p90">
              <a:extLst>
                <a:ext uri="{817D40FE-A6D0-4EAC-8E0C-5874D6963C8B}">
                  <a16:creationId xmlns:a16="http://schemas.microsoft.com/office/drawing/2010/main" id="{A2C9937D-1247-403D-A337-8AEA3B3C0663}"/>
                </a:ext>
              </a:extLst>
            </p:cNvPr>
            <p:cNvSpPr/>
            <p:nvPr/>
          </p:nvSpPr>
          <p:spPr>
            <a:xfrm rot="0">
              <a:off x="-1167000" y="3603025"/>
              <a:ext cx="40200" cy="26375"/>
            </a:xfrm>
            <a:custGeom>
              <a:avLst/>
              <a:gdLst/>
              <a:ahLst/>
              <a:cxnLst/>
              <a:rect b="b" l="0" r="r" t="0"/>
              <a:pathLst>
                <a:path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0" name="Google Shape;8278;p90">
              <a:extLst>
                <a:ext uri="{433BF2AD-98EB-4F6A-86F6-7D15F1FD431E}">
                  <a16:creationId xmlns:a16="http://schemas.microsoft.com/office/drawing/2010/main" id="{B81F535A-7D5A-4A63-853C-5DF5DA4AEC2E}"/>
                </a:ext>
              </a:extLst>
            </p:cNvPr>
            <p:cNvSpPr/>
            <p:nvPr/>
          </p:nvSpPr>
          <p:spPr>
            <a:xfrm rot="0">
              <a:off x="-1065400" y="3658900"/>
              <a:ext cx="59875" cy="77200"/>
            </a:xfrm>
            <a:custGeom>
              <a:avLst/>
              <a:gdLst/>
              <a:ahLst/>
              <a:cxnLst/>
              <a:rect b="b" l="0" r="r" t="0"/>
              <a:pathLst>
                <a:path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1" name="Google Shape;8279;p90">
              <a:extLst>
                <a:ext uri="{95A03B63-DD7B-48CB-8B39-9BB6CC6ACB5A}">
                  <a16:creationId xmlns:a16="http://schemas.microsoft.com/office/drawing/2010/main" id="{D5E0270F-C530-4F6B-A176-67A11C7CD75B}"/>
                </a:ext>
              </a:extLst>
            </p:cNvPr>
            <p:cNvSpPr/>
            <p:nvPr/>
          </p:nvSpPr>
          <p:spPr>
            <a:xfrm rot="0">
              <a:off x="-1078000" y="3809325"/>
              <a:ext cx="85075" cy="67750"/>
            </a:xfrm>
            <a:custGeom>
              <a:avLst/>
              <a:gdLst/>
              <a:ahLst/>
              <a:cxnLst/>
              <a:rect b="b" l="0" r="r" t="0"/>
              <a:pathLst>
                <a:path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2" name="Google Shape;8280;p90">
              <a:extLst>
                <a:ext uri="{E64DE2C9-DD54-4842-AF66-A911EBF0DD60}">
                  <a16:creationId xmlns:a16="http://schemas.microsoft.com/office/drawing/2010/main" id="{5F2EF092-088D-4800-AF02-C7D8674F068E}"/>
                </a:ext>
              </a:extLst>
            </p:cNvPr>
            <p:cNvSpPr/>
            <p:nvPr/>
          </p:nvSpPr>
          <p:spPr>
            <a:xfrm rot="0">
              <a:off x="-1135500" y="3586525"/>
              <a:ext cx="193775" cy="204700"/>
            </a:xfrm>
            <a:custGeom>
              <a:avLst/>
              <a:gdLst/>
              <a:ahLst/>
              <a:cxnLst/>
              <a:rect b="b" l="0" r="r" t="0"/>
              <a:pathLst>
                <a:path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3" name="Google Shape;8281;p90">
            <a:extLst>
              <a:ext uri="{7D6826E8-824C-451E-A86A-CB8AAE2D85BA}">
                <a16:creationId xmlns:a16="http://schemas.microsoft.com/office/drawing/2010/main" id="{54E418CF-2813-4156-B5CE-A3C1766AF387}"/>
              </a:ext>
            </a:extLst>
          </p:cNvPr>
          <p:cNvGrpSpPr/>
          <p:nvPr/>
        </p:nvGrpSpPr>
        <p:grpSpPr>
          <a:xfrm rot="0">
            <a:off x="1933980" y="1689799"/>
            <a:ext cx="420811" cy="418507"/>
            <a:chOff x="-5971525" y="3273750"/>
            <a:chExt cx="292250" cy="290650"/>
          </a:xfrm>
        </p:grpSpPr>
        <p:sp>
          <p:nvSpPr>
            <p:cNvPr id="104" name="Google Shape;8282;p90">
              <a:extLst>
                <a:ext uri="{960D70DC-9900-4B2B-BA8E-D7109D8CFAFD}">
                  <a16:creationId xmlns:a16="http://schemas.microsoft.com/office/drawing/2010/main" id="{89363967-6B17-4D35-A25D-D0F58CC65FA8}"/>
                </a:ext>
              </a:extLst>
            </p:cNvPr>
            <p:cNvSpPr/>
            <p:nvPr/>
          </p:nvSpPr>
          <p:spPr>
            <a:xfrm rot="0">
              <a:off x="-5868324" y="3273750"/>
              <a:ext cx="85075" cy="84299"/>
            </a:xfrm>
            <a:custGeom>
              <a:avLst/>
              <a:gdLst/>
              <a:ahLst/>
              <a:cxnLst/>
              <a:rect b="b" l="0" r="r" t="0"/>
              <a:pathLst>
                <a:path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5" name="Google Shape;8283;p90">
              <a:extLst>
                <a:ext uri="{9CE200F4-D685-4B65-8B73-D676A5248A0A}">
                  <a16:creationId xmlns:a16="http://schemas.microsoft.com/office/drawing/2010/main" id="{F01CD309-712F-4254-A6EA-35ED239D6524}"/>
                </a:ext>
              </a:extLst>
            </p:cNvPr>
            <p:cNvSpPr/>
            <p:nvPr/>
          </p:nvSpPr>
          <p:spPr>
            <a:xfrm rot="0">
              <a:off x="-5971525" y="3308399"/>
              <a:ext cx="292250" cy="256000"/>
            </a:xfrm>
            <a:custGeom>
              <a:avLst/>
              <a:gdLst/>
              <a:ahLst/>
              <a:cxnLst/>
              <a:rect b="b" l="0" r="r" t="0"/>
              <a:pathLst>
                <a:path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06" name="Google Shape;8284;p90">
            <a:extLst>
              <a:ext uri="{2B607A01-755A-406E-83FB-4E31354B08CD}">
                <a16:creationId xmlns:a16="http://schemas.microsoft.com/office/drawing/2010/main" id="{1C6372BD-813F-47E4-8E8B-151208F97EF6}"/>
              </a:ext>
            </a:extLst>
          </p:cNvPr>
          <p:cNvGrpSpPr/>
          <p:nvPr/>
        </p:nvGrpSpPr>
        <p:grpSpPr>
          <a:xfrm rot="0">
            <a:off x="1928309" y="2203826"/>
            <a:ext cx="432150" cy="422395"/>
            <a:chOff x="-5974674" y="3632100"/>
            <a:chExt cx="300125" cy="293350"/>
          </a:xfrm>
        </p:grpSpPr>
        <p:sp>
          <p:nvSpPr>
            <p:cNvPr id="107" name="Google Shape;8285;p90">
              <a:extLst>
                <a:ext uri="{4F56F7F6-FADE-4B90-B7BF-C4C772B7A5E5}">
                  <a16:creationId xmlns:a16="http://schemas.microsoft.com/office/drawing/2010/main" id="{6956C0DE-B0EC-4376-A1DA-45DF07DA7B74}"/>
                </a:ext>
              </a:extLst>
            </p:cNvPr>
            <p:cNvSpPr/>
            <p:nvPr/>
          </p:nvSpPr>
          <p:spPr>
            <a:xfrm rot="0">
              <a:off x="-5974674" y="3701875"/>
              <a:ext cx="141025" cy="221650"/>
            </a:xfrm>
            <a:custGeom>
              <a:avLst/>
              <a:gdLst/>
              <a:ahLst/>
              <a:cxnLst/>
              <a:rect b="b" l="0" r="r" t="0"/>
              <a:pathLst>
                <a:path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8" name="Google Shape;8286;p90">
              <a:extLst>
                <a:ext uri="{1B7A5D1E-2C9A-446B-9F4F-773B52A3A33E}">
                  <a16:creationId xmlns:a16="http://schemas.microsoft.com/office/drawing/2010/main" id="{DBA0E927-8F10-4D8C-A5EB-4B9CC1642082}"/>
                </a:ext>
              </a:extLst>
            </p:cNvPr>
            <p:cNvSpPr/>
            <p:nvPr/>
          </p:nvSpPr>
          <p:spPr>
            <a:xfrm rot="0">
              <a:off x="-5880150" y="3632100"/>
              <a:ext cx="108725" cy="68550"/>
            </a:xfrm>
            <a:custGeom>
              <a:avLst/>
              <a:gdLst/>
              <a:ahLst/>
              <a:cxnLst/>
              <a:rect b="b" l="0" r="r" t="0"/>
              <a:pathLst>
                <a:path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09" name="Google Shape;8287;p90">
              <a:extLst>
                <a:ext uri="{7E888051-9FC5-47BD-92F4-3E0444E9DC80}">
                  <a16:creationId xmlns:a16="http://schemas.microsoft.com/office/drawing/2010/main" id="{B6E2B31F-9390-4329-A12C-13CAAF715B4E}"/>
                </a:ext>
              </a:extLst>
            </p:cNvPr>
            <p:cNvSpPr/>
            <p:nvPr/>
          </p:nvSpPr>
          <p:spPr>
            <a:xfrm rot="0">
              <a:off x="-5814774" y="3702500"/>
              <a:ext cx="140225" cy="222950"/>
            </a:xfrm>
            <a:custGeom>
              <a:avLst/>
              <a:gdLst/>
              <a:ahLst/>
              <a:cxnLst/>
              <a:rect b="b" l="0" r="r" t="0"/>
              <a:pathLst>
                <a:path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0" name="Google Shape;8288;p90">
            <a:extLst>
              <a:ext uri="{4ACC1FA8-4598-4FBA-9F3A-237A2D1F060A}">
                <a16:creationId xmlns:a16="http://schemas.microsoft.com/office/drawing/2010/main" id="{D2CDF844-563C-4DB2-86CC-F4D43E33CBF2}"/>
              </a:ext>
            </a:extLst>
          </p:cNvPr>
          <p:cNvGrpSpPr/>
          <p:nvPr/>
        </p:nvGrpSpPr>
        <p:grpSpPr>
          <a:xfrm rot="0">
            <a:off x="1958351" y="2755694"/>
            <a:ext cx="395865" cy="421927"/>
            <a:chOff x="-5971525" y="3990475"/>
            <a:chExt cx="274924" cy="293025"/>
          </a:xfrm>
        </p:grpSpPr>
        <p:sp>
          <p:nvSpPr>
            <p:cNvPr id="111" name="Google Shape;8289;p90">
              <a:extLst>
                <a:ext uri="{F7716F80-C8E1-432D-A194-5B6048219EB5}">
                  <a16:creationId xmlns:a16="http://schemas.microsoft.com/office/drawing/2010/main" id="{E17F682D-6E49-4ECA-AB1A-6E93C91D5CB1}"/>
                </a:ext>
              </a:extLst>
            </p:cNvPr>
            <p:cNvSpPr/>
            <p:nvPr/>
          </p:nvSpPr>
          <p:spPr>
            <a:xfrm rot="0">
              <a:off x="-5851000" y="4061374"/>
              <a:ext cx="102400" cy="33875"/>
            </a:xfrm>
            <a:custGeom>
              <a:avLst/>
              <a:gdLst/>
              <a:ahLst/>
              <a:cxnLst/>
              <a:rect b="b" l="0" r="r" t="0"/>
              <a:pathLst>
                <a:path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2" name="Google Shape;8290;p90">
              <a:extLst>
                <a:ext uri="{3F8A762F-E8D4-46DD-85E8-BC4A2EF4F5C7}">
                  <a16:creationId xmlns:a16="http://schemas.microsoft.com/office/drawing/2010/main" id="{3D20C6F8-5FFA-44B7-BDE6-D76B5A7FB789}"/>
                </a:ext>
              </a:extLst>
            </p:cNvPr>
            <p:cNvSpPr/>
            <p:nvPr/>
          </p:nvSpPr>
          <p:spPr>
            <a:xfrm rot="0">
              <a:off x="-5971525" y="3990475"/>
              <a:ext cx="69350" cy="275700"/>
            </a:xfrm>
            <a:custGeom>
              <a:avLst/>
              <a:gdLst/>
              <a:ahLst/>
              <a:cxnLst/>
              <a:rect b="b" l="0" r="r" t="0"/>
              <a:pathLst>
                <a:path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3" name="Google Shape;8291;p90">
              <a:extLst>
                <a:ext uri="{8AB0CAE7-CAE3-49C1-AAB6-CA062587EF2A}">
                  <a16:creationId xmlns:a16="http://schemas.microsoft.com/office/drawing/2010/main" id="{DC6C8FFF-B298-43B8-BE5F-ED56FC654320}"/>
                </a:ext>
              </a:extLst>
            </p:cNvPr>
            <p:cNvSpPr/>
            <p:nvPr/>
          </p:nvSpPr>
          <p:spPr>
            <a:xfrm rot="0">
              <a:off x="-5851000" y="4214949"/>
              <a:ext cx="103200" cy="68550"/>
            </a:xfrm>
            <a:custGeom>
              <a:avLst/>
              <a:gdLst/>
              <a:ahLst/>
              <a:cxnLst/>
              <a:rect b="b" l="0" r="r" t="0"/>
              <a:pathLst>
                <a:path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4" name="Google Shape;8292;p90">
              <a:extLst>
                <a:ext uri="{903F8F62-C139-453F-9587-03406732C179}">
                  <a16:creationId xmlns:a16="http://schemas.microsoft.com/office/drawing/2010/main" id="{9BC03AED-4876-40E0-905D-6D616D5F4B82}"/>
                </a:ext>
              </a:extLst>
            </p:cNvPr>
            <p:cNvSpPr/>
            <p:nvPr/>
          </p:nvSpPr>
          <p:spPr>
            <a:xfrm rot="0">
              <a:off x="-5885675" y="4010175"/>
              <a:ext cx="189075" cy="239450"/>
            </a:xfrm>
            <a:custGeom>
              <a:avLst/>
              <a:gdLst/>
              <a:ahLst/>
              <a:cxnLst/>
              <a:rect b="b" l="0" r="r" t="0"/>
              <a:pathLst>
                <a:path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5" name="Google Shape;8293;p90">
            <a:extLst>
              <a:ext uri="{E71E6C07-5E05-4116-8AD7-F0233A34F6D2}">
                <a16:creationId xmlns:a16="http://schemas.microsoft.com/office/drawing/2010/main" id="{E32E596E-ACD3-4755-8209-21AFF84FBA5D}"/>
              </a:ext>
            </a:extLst>
          </p:cNvPr>
          <p:cNvGrpSpPr/>
          <p:nvPr/>
        </p:nvGrpSpPr>
        <p:grpSpPr>
          <a:xfrm rot="0">
            <a:off x="4631558" y="1689798"/>
            <a:ext cx="420775" cy="418507"/>
            <a:chOff x="-4118224" y="3253275"/>
            <a:chExt cx="292225" cy="290650"/>
          </a:xfrm>
        </p:grpSpPr>
        <p:sp>
          <p:nvSpPr>
            <p:cNvPr id="116" name="Google Shape;8294;p90">
              <a:extLst>
                <a:ext uri="{4D8271BD-852F-4FF6-A118-3291D40AA515}">
                  <a16:creationId xmlns:a16="http://schemas.microsoft.com/office/drawing/2010/main" id="{2F382187-4C38-442D-876B-D164A0950014}"/>
                </a:ext>
              </a:extLst>
            </p:cNvPr>
            <p:cNvSpPr/>
            <p:nvPr/>
          </p:nvSpPr>
          <p:spPr>
            <a:xfrm rot="0">
              <a:off x="-4118224" y="3287125"/>
              <a:ext cx="256725" cy="256799"/>
            </a:xfrm>
            <a:custGeom>
              <a:avLst/>
              <a:gdLst/>
              <a:ahLst/>
              <a:cxnLst/>
              <a:rect b="b" l="0" r="r" t="0"/>
              <a:pathLst>
                <a:path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17" name="Google Shape;8295;p90">
              <a:extLst>
                <a:ext uri="{3D4812FE-9466-41CB-952C-036D799D55BD}">
                  <a16:creationId xmlns:a16="http://schemas.microsoft.com/office/drawing/2010/main" id="{5BFD9EEA-50B6-4258-BAF6-0E6BB830C482}"/>
                </a:ext>
              </a:extLst>
            </p:cNvPr>
            <p:cNvSpPr/>
            <p:nvPr/>
          </p:nvSpPr>
          <p:spPr>
            <a:xfrm rot="0">
              <a:off x="-3963850" y="3253275"/>
              <a:ext cx="137850" cy="137850"/>
            </a:xfrm>
            <a:custGeom>
              <a:avLst/>
              <a:gdLst/>
              <a:ahLst/>
              <a:cxnLst/>
              <a:rect b="b" l="0" r="r" t="0"/>
              <a:pathLst>
                <a:path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18" name="Google Shape;8296;p90">
            <a:extLst>
              <a:ext uri="{59BF4AAC-D06D-40D9-8AE3-749E9B634AB2}">
                <a16:creationId xmlns:a16="http://schemas.microsoft.com/office/drawing/2010/main" id="{2E633EEF-377B-4AB5-B0BF-354D6CBCD881}"/>
              </a:ext>
            </a:extLst>
          </p:cNvPr>
          <p:cNvGrpSpPr/>
          <p:nvPr/>
        </p:nvGrpSpPr>
        <p:grpSpPr>
          <a:xfrm rot="0">
            <a:off x="4682007" y="2204922"/>
            <a:ext cx="319874" cy="420199"/>
            <a:chOff x="-4082800" y="3612425"/>
            <a:chExt cx="222150" cy="291825"/>
          </a:xfrm>
        </p:grpSpPr>
        <p:sp>
          <p:nvSpPr>
            <p:cNvPr id="119" name="Google Shape;8297;p90">
              <a:extLst>
                <a:ext uri="{29411548-3A37-4C66-8CC5-A2D2CF32C7EC}">
                  <a16:creationId xmlns:a16="http://schemas.microsoft.com/office/drawing/2010/main" id="{29803E2C-034C-4C7E-86C1-A9FA95E9ABD9}"/>
                </a:ext>
              </a:extLst>
            </p:cNvPr>
            <p:cNvSpPr/>
            <p:nvPr/>
          </p:nvSpPr>
          <p:spPr>
            <a:xfrm rot="0">
              <a:off x="-4027650" y="3663625"/>
              <a:ext cx="112650" cy="119725"/>
            </a:xfrm>
            <a:custGeom>
              <a:avLst/>
              <a:gdLst/>
              <a:ahLst/>
              <a:cxnLst/>
              <a:rect b="b" l="0" r="r" t="0"/>
              <a:pathLst>
                <a:path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0" name="Google Shape;8298;p90">
              <a:extLst>
                <a:ext uri="{9CC8622C-A994-4374-9A38-36AFFA3ED7D8}">
                  <a16:creationId xmlns:a16="http://schemas.microsoft.com/office/drawing/2010/main" id="{29FD0A27-28E2-40C4-8C57-F8FCF37D2F92}"/>
                </a:ext>
              </a:extLst>
            </p:cNvPr>
            <p:cNvSpPr/>
            <p:nvPr/>
          </p:nvSpPr>
          <p:spPr>
            <a:xfrm rot="0">
              <a:off x="-4082800" y="3612425"/>
              <a:ext cx="222150" cy="291825"/>
            </a:xfrm>
            <a:custGeom>
              <a:avLst/>
              <a:gdLst/>
              <a:ahLst/>
              <a:cxnLst/>
              <a:rect b="b" l="0" r="r" t="0"/>
              <a:pathLst>
                <a:path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1" name="Google Shape;8299;p90">
              <a:extLst>
                <a:ext uri="{BB93B670-FBC9-444A-B122-C1CAE8129165}">
                  <a16:creationId xmlns:a16="http://schemas.microsoft.com/office/drawing/2010/main" id="{0783770D-956C-4280-AD67-8D321B156520}"/>
                </a:ext>
              </a:extLst>
            </p:cNvPr>
            <p:cNvSpPr/>
            <p:nvPr/>
          </p:nvSpPr>
          <p:spPr>
            <a:xfrm rot="0">
              <a:off x="-3980400" y="3714800"/>
              <a:ext cx="17349" cy="17375"/>
            </a:xfrm>
            <a:custGeom>
              <a:avLst/>
              <a:gdLst/>
              <a:ahLst/>
              <a:cxnLst/>
              <a:rect b="b" l="0" r="r" t="0"/>
              <a:pathLst>
                <a:path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2" name="Google Shape;8300;p90">
            <a:extLst>
              <a:ext uri="{E5251995-DD1E-43B8-A9D6-1BCD4F0CA110}">
                <a16:creationId xmlns:a16="http://schemas.microsoft.com/office/drawing/2010/main" id="{F4FAC3E1-4A65-4DD7-8D9A-35D9CD6698D7}"/>
              </a:ext>
            </a:extLst>
          </p:cNvPr>
          <p:cNvGrpSpPr/>
          <p:nvPr/>
        </p:nvGrpSpPr>
        <p:grpSpPr>
          <a:xfrm rot="0">
            <a:off x="4643455" y="2769876"/>
            <a:ext cx="420775" cy="393561"/>
            <a:chOff x="-4118224" y="3990475"/>
            <a:chExt cx="292225" cy="273325"/>
          </a:xfrm>
        </p:grpSpPr>
        <p:sp>
          <p:nvSpPr>
            <p:cNvPr id="123" name="Google Shape;8301;p90">
              <a:extLst>
                <a:ext uri="{4429E49F-EDE6-45AE-8478-1860BEAD031F}">
                  <a16:creationId xmlns:a16="http://schemas.microsoft.com/office/drawing/2010/main" id="{1803874A-A0BE-4C29-B254-B5482F1EAA83}"/>
                </a:ext>
              </a:extLst>
            </p:cNvPr>
            <p:cNvSpPr/>
            <p:nvPr/>
          </p:nvSpPr>
          <p:spPr>
            <a:xfrm rot="0">
              <a:off x="-3963850" y="4040100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4" name="Google Shape;8302;p90">
              <a:extLst>
                <a:ext uri="{49B67E8E-8CCC-41E2-8167-20F301816F8D}">
                  <a16:creationId xmlns:a16="http://schemas.microsoft.com/office/drawing/2010/main" id="{64C864E5-EB52-4F8B-9151-BC2FF4322630}"/>
                </a:ext>
              </a:extLst>
            </p:cNvPr>
            <p:cNvSpPr/>
            <p:nvPr/>
          </p:nvSpPr>
          <p:spPr>
            <a:xfrm rot="0">
              <a:off x="-4015050" y="3990475"/>
              <a:ext cx="153600" cy="153625"/>
            </a:xfrm>
            <a:custGeom>
              <a:avLst/>
              <a:gdLst/>
              <a:ahLst/>
              <a:cxnLst/>
              <a:rect b="b" l="0" r="r" t="0"/>
              <a:pathLst>
                <a:path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5" name="Google Shape;8303;p90">
              <a:extLst>
                <a:ext uri="{CAE272A6-EC0E-492F-854C-D9BC141BB367}">
                  <a16:creationId xmlns:a16="http://schemas.microsoft.com/office/drawing/2010/main" id="{2EC15FF5-3F4E-49AF-BFD0-3EAF13864043}"/>
                </a:ext>
              </a:extLst>
            </p:cNvPr>
            <p:cNvSpPr/>
            <p:nvPr/>
          </p:nvSpPr>
          <p:spPr>
            <a:xfrm rot="0">
              <a:off x="-4118224" y="4144075"/>
              <a:ext cx="33875" cy="119725"/>
            </a:xfrm>
            <a:custGeom>
              <a:avLst/>
              <a:gdLst/>
              <a:ahLst/>
              <a:cxnLst/>
              <a:rect b="b" l="0" r="r" t="0"/>
              <a:pathLst>
                <a:path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6" name="Google Shape;8304;p90">
              <a:extLst>
                <a:ext uri="{5334F6E0-0AE3-4AC6-88B1-456B48C3D91C}">
                  <a16:creationId xmlns:a16="http://schemas.microsoft.com/office/drawing/2010/main" id="{421C75E4-8319-4B91-AF9B-3B083128D6F8}"/>
                </a:ext>
              </a:extLst>
            </p:cNvPr>
            <p:cNvSpPr/>
            <p:nvPr/>
          </p:nvSpPr>
          <p:spPr>
            <a:xfrm rot="0">
              <a:off x="-4067050" y="4143750"/>
              <a:ext cx="241050" cy="120049"/>
            </a:xfrm>
            <a:custGeom>
              <a:avLst/>
              <a:gdLst/>
              <a:ahLst/>
              <a:cxnLst/>
              <a:rect b="b" l="0" r="r" t="0"/>
              <a:pathLst>
                <a:path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27" name="Google Shape;8305;p90">
            <a:extLst>
              <a:ext uri="{0823DA41-FE3F-474B-A1A7-9A713D9B9819}">
                <a16:creationId xmlns:a16="http://schemas.microsoft.com/office/drawing/2010/main" id="{608C5685-0B55-471C-8C75-1E91B1562DBA}"/>
              </a:ext>
            </a:extLst>
          </p:cNvPr>
          <p:cNvGrpSpPr/>
          <p:nvPr/>
        </p:nvGrpSpPr>
        <p:grpSpPr>
          <a:xfrm rot="0">
            <a:off x="7354110" y="1688087"/>
            <a:ext cx="394713" cy="421927"/>
            <a:chOff x="-2312225" y="3238300"/>
            <a:chExt cx="274125" cy="293025"/>
          </a:xfrm>
        </p:grpSpPr>
        <p:sp>
          <p:nvSpPr>
            <p:cNvPr id="128" name="Google Shape;8306;p90">
              <a:extLst>
                <a:ext uri="{32E2A38D-1F0D-4E3F-9962-D03A05BE2B95}">
                  <a16:creationId xmlns:a16="http://schemas.microsoft.com/office/drawing/2010/main" id="{FE789AF7-06E0-4635-BA8B-17AE4102113C}"/>
                </a:ext>
              </a:extLst>
            </p:cNvPr>
            <p:cNvSpPr/>
            <p:nvPr/>
          </p:nvSpPr>
          <p:spPr>
            <a:xfrm rot="0">
              <a:off x="-2241325" y="3289500"/>
              <a:ext cx="203225" cy="241825"/>
            </a:xfrm>
            <a:custGeom>
              <a:avLst/>
              <a:gdLst/>
              <a:ahLst/>
              <a:cxnLst/>
              <a:rect b="b" l="0" r="r" t="0"/>
              <a:pathLst>
                <a:path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29" name="Google Shape;8307;p90">
              <a:extLst>
                <a:ext uri="{1CFA26E8-6085-4B2E-B63C-F62D7FFAFB3F}">
                  <a16:creationId xmlns:a16="http://schemas.microsoft.com/office/drawing/2010/main" id="{391A122D-257B-40FB-ABF2-81041DD0F5D9}"/>
                </a:ext>
              </a:extLst>
            </p:cNvPr>
            <p:cNvSpPr/>
            <p:nvPr/>
          </p:nvSpPr>
          <p:spPr>
            <a:xfrm rot="0">
              <a:off x="-2312225" y="3238300"/>
              <a:ext cx="241825" cy="241050"/>
            </a:xfrm>
            <a:custGeom>
              <a:avLst/>
              <a:gdLst/>
              <a:ahLst/>
              <a:cxnLst/>
              <a:rect b="b" l="0" r="r" t="0"/>
              <a:pathLst>
                <a:path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0" name="Google Shape;8308;p90">
            <a:extLst>
              <a:ext uri="{F48A0DAD-8CC1-452A-949A-821A37F26E1E}">
                <a16:creationId xmlns:a16="http://schemas.microsoft.com/office/drawing/2010/main" id="{79322994-A29A-422C-AE7A-33F5362E5AB5}"/>
              </a:ext>
            </a:extLst>
          </p:cNvPr>
          <p:cNvGrpSpPr/>
          <p:nvPr/>
        </p:nvGrpSpPr>
        <p:grpSpPr>
          <a:xfrm rot="0">
            <a:off x="7341062" y="2153586"/>
            <a:ext cx="420811" cy="522864"/>
            <a:chOff x="-2310650" y="3525775"/>
            <a:chExt cx="292250" cy="363125"/>
          </a:xfrm>
        </p:grpSpPr>
        <p:sp>
          <p:nvSpPr>
            <p:cNvPr id="131" name="Google Shape;8309;p90">
              <a:extLst>
                <a:ext uri="{E7F30359-684E-4D07-8E51-4B8636193245}">
                  <a16:creationId xmlns:a16="http://schemas.microsoft.com/office/drawing/2010/main" id="{826A2E01-95DC-4AB8-9C97-E2BE859357A4}"/>
                </a:ext>
              </a:extLst>
            </p:cNvPr>
            <p:cNvSpPr/>
            <p:nvPr/>
          </p:nvSpPr>
          <p:spPr>
            <a:xfrm rot="0">
              <a:off x="-2053075" y="3648650"/>
              <a:ext cx="34675" cy="233950"/>
            </a:xfrm>
            <a:custGeom>
              <a:avLst/>
              <a:gdLst/>
              <a:ahLst/>
              <a:cxnLst/>
              <a:rect b="b" l="0" r="r" t="0"/>
              <a:pathLst>
                <a:path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2" name="Google Shape;8310;p90">
              <a:extLst>
                <a:ext uri="{7A1D31BA-B079-4E51-B473-9E7A8AC851D7}">
                  <a16:creationId xmlns:a16="http://schemas.microsoft.com/office/drawing/2010/main" id="{41100273-5879-4819-BED4-DD721EE3D263}"/>
                </a:ext>
              </a:extLst>
            </p:cNvPr>
            <p:cNvSpPr/>
            <p:nvPr/>
          </p:nvSpPr>
          <p:spPr>
            <a:xfrm rot="0">
              <a:off x="-2259450" y="3751825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3" name="Google Shape;8311;p90">
              <a:extLst>
                <a:ext uri="{CD57AE95-F145-42AD-9104-D82D50F3C241}">
                  <a16:creationId xmlns:a16="http://schemas.microsoft.com/office/drawing/2010/main" id="{24ACC2A6-C31F-4DB2-85C9-77D0CA7C83A0}"/>
                </a:ext>
              </a:extLst>
            </p:cNvPr>
            <p:cNvSpPr/>
            <p:nvPr/>
          </p:nvSpPr>
          <p:spPr>
            <a:xfrm rot="0">
              <a:off x="-2259450" y="3649450"/>
              <a:ext cx="137074" cy="51200"/>
            </a:xfrm>
            <a:custGeom>
              <a:avLst/>
              <a:gdLst/>
              <a:ahLst/>
              <a:cxnLst/>
              <a:rect b="b" l="0" r="r" t="0"/>
              <a:pathLst>
                <a:path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4" name="Google Shape;8312;p90">
              <a:extLst>
                <a:ext uri="{A908E15E-0A11-43C4-AB48-9E69DE7310DB}">
                  <a16:creationId xmlns:a16="http://schemas.microsoft.com/office/drawing/2010/main" id="{A29BEF51-E9FC-4AD5-B1A9-20C46406EE70}"/>
                </a:ext>
              </a:extLst>
            </p:cNvPr>
            <p:cNvSpPr/>
            <p:nvPr/>
          </p:nvSpPr>
          <p:spPr>
            <a:xfrm rot="0">
              <a:off x="-2310650" y="3525775"/>
              <a:ext cx="252075" cy="363125"/>
            </a:xfrm>
            <a:custGeom>
              <a:avLst/>
              <a:gdLst/>
              <a:ahLst/>
              <a:cxnLst/>
              <a:rect b="b" l="0" r="r" t="0"/>
              <a:pathLst>
                <a:path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5" name="Google Shape;8313;p90">
            <a:extLst>
              <a:ext uri="{279FB0DE-896D-4B47-B2A8-28C9EAE1860A}">
                <a16:creationId xmlns:a16="http://schemas.microsoft.com/office/drawing/2010/main" id="{E678DFCF-3D7C-48CF-BF28-79E69D5386FC}"/>
              </a:ext>
            </a:extLst>
          </p:cNvPr>
          <p:cNvGrpSpPr/>
          <p:nvPr/>
        </p:nvGrpSpPr>
        <p:grpSpPr>
          <a:xfrm rot="0">
            <a:off x="7351827" y="2756825"/>
            <a:ext cx="423078" cy="419658"/>
            <a:chOff x="-2310650" y="3958175"/>
            <a:chExt cx="293825" cy="291450"/>
          </a:xfrm>
        </p:grpSpPr>
        <p:sp>
          <p:nvSpPr>
            <p:cNvPr id="136" name="Google Shape;8314;p90">
              <a:extLst>
                <a:ext uri="{176EED8C-A639-4370-81E9-0584D8242196}">
                  <a16:creationId xmlns:a16="http://schemas.microsoft.com/office/drawing/2010/main" id="{53E7FAB0-8916-447D-B720-93A6CD8C47AA}"/>
                </a:ext>
              </a:extLst>
            </p:cNvPr>
            <p:cNvSpPr/>
            <p:nvPr/>
          </p:nvSpPr>
          <p:spPr>
            <a:xfrm rot="0">
              <a:off x="-2310650" y="3958175"/>
              <a:ext cx="185925" cy="118950"/>
            </a:xfrm>
            <a:custGeom>
              <a:avLst/>
              <a:gdLst/>
              <a:ahLst/>
              <a:cxnLst/>
              <a:rect b="b" l="0" r="r" t="0"/>
              <a:pathLst>
                <a:path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37" name="Google Shape;8315;p90">
              <a:extLst>
                <a:ext uri="{6463DA2C-DD38-477F-8A0B-A11894E16A5E}">
                  <a16:creationId xmlns:a16="http://schemas.microsoft.com/office/drawing/2010/main" id="{E1A1CECD-83A1-4FA0-ACE9-B3D318689BEB}"/>
                </a:ext>
              </a:extLst>
            </p:cNvPr>
            <p:cNvSpPr/>
            <p:nvPr/>
          </p:nvSpPr>
          <p:spPr>
            <a:xfrm rot="0">
              <a:off x="-2309075" y="3992050"/>
              <a:ext cx="292250" cy="257575"/>
            </a:xfrm>
            <a:custGeom>
              <a:avLst/>
              <a:gdLst/>
              <a:ahLst/>
              <a:cxnLst/>
              <a:rect b="b" l="0" r="r" t="0"/>
              <a:pathLst>
                <a:path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38" name="Google Shape;8316;p90">
            <a:extLst>
              <a:ext uri="{9243E915-E55E-4A86-B3CA-7565B20F4EC1}">
                <a16:creationId xmlns:a16="http://schemas.microsoft.com/office/drawing/2010/main" id="{839D4CB2-C4BA-4706-A28F-2D5A3ECA841D}"/>
              </a:ext>
            </a:extLst>
          </p:cNvPr>
          <p:cNvGrpSpPr/>
          <p:nvPr/>
        </p:nvGrpSpPr>
        <p:grpSpPr>
          <a:xfrm rot="0">
            <a:off x="4718688" y="3308459"/>
            <a:ext cx="424159" cy="419658"/>
            <a:chOff x="-1182750" y="3962900"/>
            <a:chExt cx="294574" cy="291450"/>
          </a:xfrm>
        </p:grpSpPr>
        <p:sp>
          <p:nvSpPr>
            <p:cNvPr id="139" name="Google Shape;8317;p90">
              <a:extLst>
                <a:ext uri="{6477002D-5F41-4964-83A1-E447C11F552B}">
                  <a16:creationId xmlns:a16="http://schemas.microsoft.com/office/drawing/2010/main" id="{BB582669-0A86-4286-A538-956648AFFC56}"/>
                </a:ext>
              </a:extLst>
            </p:cNvPr>
            <p:cNvSpPr/>
            <p:nvPr/>
          </p:nvSpPr>
          <p:spPr>
            <a:xfrm rot="0">
              <a:off x="-1078000" y="4030650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0" name="Google Shape;8318;p90">
              <a:extLst>
                <a:ext uri="{A4D528C4-407A-415F-BF6C-77E2679470B2}">
                  <a16:creationId xmlns:a16="http://schemas.microsoft.com/office/drawing/2010/main" id="{8C1729B1-E7F0-4722-AD1F-6F191A499D70}"/>
                </a:ext>
              </a:extLst>
            </p:cNvPr>
            <p:cNvSpPr/>
            <p:nvPr/>
          </p:nvSpPr>
          <p:spPr>
            <a:xfrm rot="0">
              <a:off x="-1129200" y="4099950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1" name="Google Shape;8319;p90">
              <a:extLst>
                <a:ext uri="{209E7E05-BBE5-4201-B307-4EEEF85ED0F5}">
                  <a16:creationId xmlns:a16="http://schemas.microsoft.com/office/drawing/2010/main" id="{7D3A84C0-FE11-4C32-9B01-C555D9CD8954}"/>
                </a:ext>
              </a:extLst>
            </p:cNvPr>
            <p:cNvSpPr/>
            <p:nvPr/>
          </p:nvSpPr>
          <p:spPr>
            <a:xfrm rot="0">
              <a:off x="-1009475" y="4081850"/>
              <a:ext cx="18125" cy="17349"/>
            </a:xfrm>
            <a:custGeom>
              <a:avLst/>
              <a:gdLst/>
              <a:ahLst/>
              <a:cxnLst/>
              <a:rect b="b" l="0" r="r" t="0"/>
              <a:pathLst>
                <a:path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2" name="Google Shape;8320;p90">
              <a:extLst>
                <a:ext uri="{8E4F17BD-CDA9-474D-AD60-F862F34CD6A3}">
                  <a16:creationId xmlns:a16="http://schemas.microsoft.com/office/drawing/2010/main" id="{3A135FF2-3A25-4F86-9D03-6E45CD8FFF67}"/>
                </a:ext>
              </a:extLst>
            </p:cNvPr>
            <p:cNvSpPr/>
            <p:nvPr/>
          </p:nvSpPr>
          <p:spPr>
            <a:xfrm rot="0">
              <a:off x="-1182750" y="4168475"/>
              <a:ext cx="292225" cy="34675"/>
            </a:xfrm>
            <a:custGeom>
              <a:avLst/>
              <a:gdLst/>
              <a:ahLst/>
              <a:cxnLst/>
              <a:rect b="b" l="0" r="r" t="0"/>
              <a:pathLst>
                <a:path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3" name="Google Shape;8321;p90">
              <a:extLst>
                <a:ext uri="{8D6E20BA-FE28-476B-9F82-98C14173809E}">
                  <a16:creationId xmlns:a16="http://schemas.microsoft.com/office/drawing/2010/main" id="{3950D6D7-350A-409F-9325-95FEC68EBBFA}"/>
                </a:ext>
              </a:extLst>
            </p:cNvPr>
            <p:cNvSpPr/>
            <p:nvPr/>
          </p:nvSpPr>
          <p:spPr>
            <a:xfrm rot="0">
              <a:off x="-1117400" y="4220475"/>
              <a:ext cx="161499" cy="33875"/>
            </a:xfrm>
            <a:custGeom>
              <a:avLst/>
              <a:gdLst/>
              <a:ahLst/>
              <a:cxnLst/>
              <a:rect b="b" l="0" r="r" t="0"/>
              <a:pathLst>
                <a:path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4" name="Google Shape;8322;p90">
              <a:extLst>
                <a:ext uri="{13763D19-231E-4740-BA6B-26D5B41BB6F0}">
                  <a16:creationId xmlns:a16="http://schemas.microsoft.com/office/drawing/2010/main" id="{DD525189-162C-4B43-B103-41A5CDF7EB12}"/>
                </a:ext>
              </a:extLst>
            </p:cNvPr>
            <p:cNvSpPr/>
            <p:nvPr/>
          </p:nvSpPr>
          <p:spPr>
            <a:xfrm rot="0">
              <a:off x="-958300" y="4014099"/>
              <a:ext cx="18149" cy="17349"/>
            </a:xfrm>
            <a:custGeom>
              <a:avLst/>
              <a:gdLst/>
              <a:ahLst/>
              <a:cxnLst/>
              <a:rect b="b" l="0" r="r" t="0"/>
              <a:pathLst>
                <a:path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5" name="Google Shape;8323;p90">
              <a:extLst>
                <a:ext uri="{B5F563D6-5BA9-4303-8340-07AA237C2B08}">
                  <a16:creationId xmlns:a16="http://schemas.microsoft.com/office/drawing/2010/main" id="{53F4D537-E7C6-44AF-81B6-894F596264D6}"/>
                </a:ext>
              </a:extLst>
            </p:cNvPr>
            <p:cNvSpPr/>
            <p:nvPr/>
          </p:nvSpPr>
          <p:spPr>
            <a:xfrm rot="0">
              <a:off x="-1180400" y="3962900"/>
              <a:ext cx="292225" cy="188275"/>
            </a:xfrm>
            <a:custGeom>
              <a:avLst/>
              <a:gdLst/>
              <a:ahLst/>
              <a:cxnLst/>
              <a:rect b="b" l="0" r="r" t="0"/>
              <a:pathLst>
                <a:path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46" name="Google Shape;8324;p90">
            <a:extLst>
              <a:ext uri="{9A6F3AE4-E961-49DA-B77E-D25350F09A28}">
                <a16:creationId xmlns:a16="http://schemas.microsoft.com/office/drawing/2010/main" id="{58EB4A59-802E-4BE2-871B-08E147F96DCE}"/>
              </a:ext>
            </a:extLst>
          </p:cNvPr>
          <p:cNvGrpSpPr/>
          <p:nvPr/>
        </p:nvGrpSpPr>
        <p:grpSpPr>
          <a:xfrm rot="0">
            <a:off x="2471824" y="1689222"/>
            <a:ext cx="424195" cy="419658"/>
            <a:chOff x="-5611574" y="3272950"/>
            <a:chExt cx="294600" cy="291450"/>
          </a:xfrm>
        </p:grpSpPr>
        <p:sp>
          <p:nvSpPr>
            <p:cNvPr id="147" name="Google Shape;8325;p90">
              <a:extLst>
                <a:ext uri="{30B852A4-3519-457C-8FF6-6DCE237A4F2A}">
                  <a16:creationId xmlns:a16="http://schemas.microsoft.com/office/drawing/2010/main" id="{BF7A3957-B96D-426D-8612-EEDAB791F780}"/>
                </a:ext>
              </a:extLst>
            </p:cNvPr>
            <p:cNvSpPr/>
            <p:nvPr/>
          </p:nvSpPr>
          <p:spPr>
            <a:xfrm rot="0">
              <a:off x="-5594250" y="3273750"/>
              <a:ext cx="85875" cy="84299"/>
            </a:xfrm>
            <a:custGeom>
              <a:avLst/>
              <a:gdLst/>
              <a:ahLst/>
              <a:cxnLst/>
              <a:rect b="b" l="0" r="r" t="0"/>
              <a:pathLst>
                <a:path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8" name="Google Shape;8326;p90">
              <a:extLst>
                <a:ext uri="{7EAC6E89-38DC-401E-A638-7474695E88F1}">
                  <a16:creationId xmlns:a16="http://schemas.microsoft.com/office/drawing/2010/main" id="{8D50D08B-CA86-407E-BD7E-0C2A0EDD78BC}"/>
                </a:ext>
              </a:extLst>
            </p:cNvPr>
            <p:cNvSpPr/>
            <p:nvPr/>
          </p:nvSpPr>
          <p:spPr>
            <a:xfrm rot="0">
              <a:off x="-5457200" y="3324950"/>
              <a:ext cx="67775" cy="67750"/>
            </a:xfrm>
            <a:custGeom>
              <a:avLst/>
              <a:gdLst/>
              <a:ahLst/>
              <a:cxnLst/>
              <a:rect b="b" l="0" r="r" t="0"/>
              <a:pathLst>
                <a:path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49" name="Google Shape;8327;p90">
              <a:extLst>
                <a:ext uri="{AEF01572-09E7-4F3B-B6CF-2FC61CD60218}">
                  <a16:creationId xmlns:a16="http://schemas.microsoft.com/office/drawing/2010/main" id="{E6F0EC65-EE32-434A-981D-5182E4D03EAA}"/>
                </a:ext>
              </a:extLst>
            </p:cNvPr>
            <p:cNvSpPr/>
            <p:nvPr/>
          </p:nvSpPr>
          <p:spPr>
            <a:xfrm rot="0">
              <a:off x="-5415449" y="3325725"/>
              <a:ext cx="25225" cy="24450"/>
            </a:xfrm>
            <a:custGeom>
              <a:avLst/>
              <a:gdLst/>
              <a:ahLst/>
              <a:cxnLst/>
              <a:rect b="b" l="0" r="r" t="0"/>
              <a:pathLst>
                <a:path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0" name="Google Shape;8328;p90">
              <a:extLst>
                <a:ext uri="{F5153327-BA1F-4BF5-907D-DA0B30426E29}">
                  <a16:creationId xmlns:a16="http://schemas.microsoft.com/office/drawing/2010/main" id="{9FAF87BD-4C73-40AA-8D3B-18E78E656175}"/>
                </a:ext>
              </a:extLst>
            </p:cNvPr>
            <p:cNvSpPr/>
            <p:nvPr/>
          </p:nvSpPr>
          <p:spPr>
            <a:xfrm rot="0">
              <a:off x="-5611574" y="3359600"/>
              <a:ext cx="118950" cy="204800"/>
            </a:xfrm>
            <a:custGeom>
              <a:avLst/>
              <a:gdLst/>
              <a:ahLst/>
              <a:cxnLst/>
              <a:rect b="b" l="0" r="r" t="0"/>
              <a:pathLst>
                <a:path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1" name="Google Shape;8329;p90">
              <a:extLst>
                <a:ext uri="{0995266E-25CD-4B71-9353-83137A38F575}">
                  <a16:creationId xmlns:a16="http://schemas.microsoft.com/office/drawing/2010/main" id="{CE2D697A-38A4-48FC-AB9C-8D51C4246037}"/>
                </a:ext>
              </a:extLst>
            </p:cNvPr>
            <p:cNvSpPr/>
            <p:nvPr/>
          </p:nvSpPr>
          <p:spPr>
            <a:xfrm rot="0">
              <a:off x="-5510749" y="3272950"/>
              <a:ext cx="193775" cy="187475"/>
            </a:xfrm>
            <a:custGeom>
              <a:avLst/>
              <a:gdLst/>
              <a:ahLst/>
              <a:cxnLst/>
              <a:rect b="b" l="0" r="r" t="0"/>
              <a:pathLst>
                <a:path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2" name="Google Shape;8330;p90">
            <a:extLst>
              <a:ext uri="{1388BBF5-1635-4D88-A707-9F5B6177E2EA}">
                <a16:creationId xmlns:a16="http://schemas.microsoft.com/office/drawing/2010/main" id="{C40F986D-5C5D-47B0-BA75-A28B34C216F1}"/>
              </a:ext>
            </a:extLst>
          </p:cNvPr>
          <p:cNvGrpSpPr/>
          <p:nvPr/>
        </p:nvGrpSpPr>
        <p:grpSpPr>
          <a:xfrm rot="0">
            <a:off x="2471824" y="2205770"/>
            <a:ext cx="424195" cy="418507"/>
            <a:chOff x="-5613150" y="3632899"/>
            <a:chExt cx="294600" cy="290650"/>
          </a:xfrm>
        </p:grpSpPr>
        <p:sp>
          <p:nvSpPr>
            <p:cNvPr id="153" name="Google Shape;8331;p90">
              <a:extLst>
                <a:ext uri="{B1BEA848-424E-4F6D-8AF9-481188C4B8BB}">
                  <a16:creationId xmlns:a16="http://schemas.microsoft.com/office/drawing/2010/main" id="{A02FB7FE-56FD-4181-9944-C0F75DDAE7B1}"/>
                </a:ext>
              </a:extLst>
            </p:cNvPr>
            <p:cNvSpPr/>
            <p:nvPr/>
          </p:nvSpPr>
          <p:spPr>
            <a:xfrm rot="0">
              <a:off x="-5440825" y="3708275"/>
              <a:ext cx="49550" cy="41450"/>
            </a:xfrm>
            <a:custGeom>
              <a:avLst/>
              <a:gdLst/>
              <a:ahLst/>
              <a:cxnLst/>
              <a:rect b="b" l="0" r="r" t="0"/>
              <a:pathLst>
                <a:path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4" name="Google Shape;8332;p90">
              <a:extLst>
                <a:ext uri="{723182CF-E33C-480C-9D53-E92E8A094BAB}">
                  <a16:creationId xmlns:a16="http://schemas.microsoft.com/office/drawing/2010/main" id="{C728791A-6A55-4CBF-8742-128FBF851981}"/>
                </a:ext>
              </a:extLst>
            </p:cNvPr>
            <p:cNvSpPr/>
            <p:nvPr/>
          </p:nvSpPr>
          <p:spPr>
            <a:xfrm rot="0">
              <a:off x="-5613150" y="3632899"/>
              <a:ext cx="294600" cy="290650"/>
            </a:xfrm>
            <a:custGeom>
              <a:avLst/>
              <a:gdLst/>
              <a:ahLst/>
              <a:cxnLst/>
              <a:rect b="b" l="0" r="r" t="0"/>
              <a:pathLst>
                <a:path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55" name="Google Shape;8333;p90">
            <a:extLst>
              <a:ext uri="{355C7423-8370-4A6A-904B-A66C5E6753EF}">
                <a16:creationId xmlns:a16="http://schemas.microsoft.com/office/drawing/2010/main" id="{3B47D1F1-0896-4B33-A148-62EA3A106238}"/>
              </a:ext>
            </a:extLst>
          </p:cNvPr>
          <p:cNvGrpSpPr/>
          <p:nvPr/>
        </p:nvGrpSpPr>
        <p:grpSpPr>
          <a:xfrm rot="0">
            <a:off x="2483722" y="2756269"/>
            <a:ext cx="424195" cy="420775"/>
            <a:chOff x="-5613150" y="3991275"/>
            <a:chExt cx="294600" cy="292225"/>
          </a:xfrm>
        </p:grpSpPr>
        <p:sp>
          <p:nvSpPr>
            <p:cNvPr id="156" name="Google Shape;8334;p90">
              <a:extLst>
                <a:ext uri="{957E00C3-4379-40D4-9DD2-624D5CB2F227}">
                  <a16:creationId xmlns:a16="http://schemas.microsoft.com/office/drawing/2010/main" id="{8036DFAF-5507-425F-ABB5-7E88461CF852}"/>
                </a:ext>
              </a:extLst>
            </p:cNvPr>
            <p:cNvSpPr/>
            <p:nvPr/>
          </p:nvSpPr>
          <p:spPr>
            <a:xfrm rot="0">
              <a:off x="-5480049" y="4046399"/>
              <a:ext cx="27600" cy="14200"/>
            </a:xfrm>
            <a:custGeom>
              <a:avLst/>
              <a:gdLst/>
              <a:ahLst/>
              <a:cxnLst/>
              <a:rect b="b" l="0" r="r" t="0"/>
              <a:pathLst>
                <a:path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7" name="Google Shape;8335;p90">
              <a:extLst>
                <a:ext uri="{F4AB1453-74E8-48CF-829B-F7E53907B42E}">
                  <a16:creationId xmlns:a16="http://schemas.microsoft.com/office/drawing/2010/main" id="{50902A2D-DDAD-4B87-A19F-F0A3F587F220}"/>
                </a:ext>
              </a:extLst>
            </p:cNvPr>
            <p:cNvSpPr/>
            <p:nvPr/>
          </p:nvSpPr>
          <p:spPr>
            <a:xfrm rot="0">
              <a:off x="-5531225" y="4042449"/>
              <a:ext cx="44125" cy="18149"/>
            </a:xfrm>
            <a:custGeom>
              <a:avLst/>
              <a:gdLst/>
              <a:ahLst/>
              <a:cxnLst/>
              <a:rect b="b" l="0" r="r" t="0"/>
              <a:pathLst>
                <a:path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8" name="Google Shape;8336;p90">
              <a:extLst>
                <a:ext uri="{1CACE9EB-C4DB-4A38-85C3-D9A2339FDD67}">
                  <a16:creationId xmlns:a16="http://schemas.microsoft.com/office/drawing/2010/main" id="{769DA06C-E5B3-4909-93C6-F94A32B1688E}"/>
                </a:ext>
              </a:extLst>
            </p:cNvPr>
            <p:cNvSpPr/>
            <p:nvPr/>
          </p:nvSpPr>
          <p:spPr>
            <a:xfrm rot="0">
              <a:off x="-5443025" y="4077125"/>
              <a:ext cx="41775" cy="40975"/>
            </a:xfrm>
            <a:custGeom>
              <a:avLst/>
              <a:gdLst/>
              <a:ahLst/>
              <a:cxnLst/>
              <a:rect b="b" l="0" r="r" t="0"/>
              <a:pathLst>
                <a:path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59" name="Google Shape;8337;p90">
              <a:extLst>
                <a:ext uri="{3DDA1F74-42A5-43BB-99A6-47D158CB0025}">
                  <a16:creationId xmlns:a16="http://schemas.microsoft.com/office/drawing/2010/main" id="{BB2B8CFE-C2AD-4B36-86FD-3B4BC5423AF4}"/>
                </a:ext>
              </a:extLst>
            </p:cNvPr>
            <p:cNvSpPr/>
            <p:nvPr/>
          </p:nvSpPr>
          <p:spPr>
            <a:xfrm rot="0">
              <a:off x="-5487925" y="4077125"/>
              <a:ext cx="43350" cy="54374"/>
            </a:xfrm>
            <a:custGeom>
              <a:avLst/>
              <a:gdLst/>
              <a:ahLst/>
              <a:cxnLst/>
              <a:rect b="b" l="0" r="r" t="0"/>
              <a:pathLst>
                <a:path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0" name="Google Shape;8338;p90">
              <a:extLst>
                <a:ext uri="{A0167D4E-6DC8-4DC4-A107-17D119ED91B7}">
                  <a16:creationId xmlns:a16="http://schemas.microsoft.com/office/drawing/2010/main" id="{E9E37986-8C87-4925-9BAB-E87F191DC32A}"/>
                </a:ext>
              </a:extLst>
            </p:cNvPr>
            <p:cNvSpPr/>
            <p:nvPr/>
          </p:nvSpPr>
          <p:spPr>
            <a:xfrm rot="0">
              <a:off x="-5445374" y="4042449"/>
              <a:ext cx="44125" cy="18149"/>
            </a:xfrm>
            <a:custGeom>
              <a:avLst/>
              <a:gdLst/>
              <a:ahLst/>
              <a:cxnLst/>
              <a:rect b="b" l="0" r="r" t="0"/>
              <a:pathLst>
                <a:path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1" name="Google Shape;8339;p90">
              <a:extLst>
                <a:ext uri="{551A3A27-BBD8-444E-A823-38C6213F4BE5}">
                  <a16:creationId xmlns:a16="http://schemas.microsoft.com/office/drawing/2010/main" id="{C09B2E8C-9B71-43E9-81BD-5B173CD01A56}"/>
                </a:ext>
              </a:extLst>
            </p:cNvPr>
            <p:cNvSpPr/>
            <p:nvPr/>
          </p:nvSpPr>
          <p:spPr>
            <a:xfrm rot="0">
              <a:off x="-5531225" y="4077125"/>
              <a:ext cx="41750" cy="40975"/>
            </a:xfrm>
            <a:custGeom>
              <a:avLst/>
              <a:gdLst/>
              <a:ahLst/>
              <a:cxnLst/>
              <a:rect b="b" l="0" r="r" t="0"/>
              <a:pathLst>
                <a:path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2" name="Google Shape;8340;p90">
              <a:extLst>
                <a:ext uri="{1B11F075-AC36-4465-A4DA-541E6FAC809A}">
                  <a16:creationId xmlns:a16="http://schemas.microsoft.com/office/drawing/2010/main" id="{F20D8380-B7B9-4D75-885A-15C5D9CAB386}"/>
                </a:ext>
              </a:extLst>
            </p:cNvPr>
            <p:cNvSpPr/>
            <p:nvPr/>
          </p:nvSpPr>
          <p:spPr>
            <a:xfrm rot="0">
              <a:off x="-5613150" y="4198400"/>
              <a:ext cx="292225" cy="33899"/>
            </a:xfrm>
            <a:custGeom>
              <a:avLst/>
              <a:gdLst/>
              <a:ahLst/>
              <a:cxnLst/>
              <a:rect b="b" l="0" r="r" t="0"/>
              <a:pathLst>
                <a:path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3" name="Google Shape;8341;p90">
              <a:extLst>
                <a:ext uri="{095A5255-2E76-40D0-BF0E-D36A4066D2CB}">
                  <a16:creationId xmlns:a16="http://schemas.microsoft.com/office/drawing/2010/main" id="{D9FB94D0-AB53-4D1A-9B17-104D8E690B42}"/>
                </a:ext>
              </a:extLst>
            </p:cNvPr>
            <p:cNvSpPr/>
            <p:nvPr/>
          </p:nvSpPr>
          <p:spPr>
            <a:xfrm rot="0">
              <a:off x="-5610774" y="3991275"/>
              <a:ext cx="292225" cy="189050"/>
            </a:xfrm>
            <a:custGeom>
              <a:avLst/>
              <a:gdLst/>
              <a:ahLst/>
              <a:cxnLst/>
              <a:rect b="b" l="0" r="r" t="0"/>
              <a:pathLst>
                <a:path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4" name="Google Shape;8342;p90">
              <a:extLst>
                <a:ext uri="{5E4FBC2E-3145-46D4-A570-27BEB35152DB}">
                  <a16:creationId xmlns:a16="http://schemas.microsoft.com/office/drawing/2010/main" id="{3EF330CF-DA29-4EB2-B63D-42A1C0B2F734}"/>
                </a:ext>
              </a:extLst>
            </p:cNvPr>
            <p:cNvSpPr/>
            <p:nvPr/>
          </p:nvSpPr>
          <p:spPr>
            <a:xfrm rot="0">
              <a:off x="-5546974" y="4250400"/>
              <a:ext cx="160700" cy="33100"/>
            </a:xfrm>
            <a:custGeom>
              <a:avLst/>
              <a:gdLst/>
              <a:ahLst/>
              <a:cxnLst/>
              <a:rect b="b" l="0" r="r" t="0"/>
              <a:pathLst>
                <a:path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5" name="Google Shape;8343;p90">
            <a:extLst>
              <a:ext uri="{D4A22647-F316-45A6-9F84-C87F25684EAE}">
                <a16:creationId xmlns:a16="http://schemas.microsoft.com/office/drawing/2010/main" id="{DD1FA63C-3FA5-4A66-9119-CF824EBD7DC0}"/>
              </a:ext>
            </a:extLst>
          </p:cNvPr>
          <p:cNvGrpSpPr/>
          <p:nvPr/>
        </p:nvGrpSpPr>
        <p:grpSpPr>
          <a:xfrm rot="0">
            <a:off x="5155210" y="1689438"/>
            <a:ext cx="434634" cy="419227"/>
            <a:chOff x="-3768700" y="3253275"/>
            <a:chExt cx="301850" cy="291150"/>
          </a:xfrm>
        </p:grpSpPr>
        <p:sp>
          <p:nvSpPr>
            <p:cNvPr id="166" name="Google Shape;8344;p90">
              <a:extLst>
                <a:ext uri="{BDC6A8C7-0E82-499A-8589-9941178F6E8F}">
                  <a16:creationId xmlns:a16="http://schemas.microsoft.com/office/drawing/2010/main" id="{B9BD7CCE-C754-4511-B31E-574B1C2AF8BD}"/>
                </a:ext>
              </a:extLst>
            </p:cNvPr>
            <p:cNvSpPr/>
            <p:nvPr/>
          </p:nvSpPr>
          <p:spPr>
            <a:xfrm rot="0">
              <a:off x="-3603925" y="3355649"/>
              <a:ext cx="69350" cy="33899"/>
            </a:xfrm>
            <a:custGeom>
              <a:avLst/>
              <a:gdLst/>
              <a:ahLst/>
              <a:cxnLst/>
              <a:rect b="b" l="0" r="r" t="0"/>
              <a:pathLst>
                <a:path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7" name="Google Shape;8345;p90">
              <a:extLst>
                <a:ext uri="{F51A2DDA-B8E9-476D-B2BB-AF85B5A5EBD0}">
                  <a16:creationId xmlns:a16="http://schemas.microsoft.com/office/drawing/2010/main" id="{17FCD47B-347B-48F2-9116-CCF8EC0875F4}"/>
                </a:ext>
              </a:extLst>
            </p:cNvPr>
            <p:cNvSpPr/>
            <p:nvPr/>
          </p:nvSpPr>
          <p:spPr>
            <a:xfrm rot="0">
              <a:off x="-3586600" y="3305250"/>
              <a:ext cx="33125" cy="33100"/>
            </a:xfrm>
            <a:custGeom>
              <a:avLst/>
              <a:gdLst/>
              <a:ahLst/>
              <a:cxnLst/>
              <a:rect b="b" l="0" r="r" t="0"/>
              <a:pathLst>
                <a:path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68" name="Google Shape;8346;p90">
              <a:extLst>
                <a:ext uri="{2DB298AA-2C36-469C-B9C3-9C624C05B0F7}">
                  <a16:creationId xmlns:a16="http://schemas.microsoft.com/office/drawing/2010/main" id="{1D71CB06-CBF8-45C1-A43D-277D1591C94A}"/>
                </a:ext>
              </a:extLst>
            </p:cNvPr>
            <p:cNvSpPr/>
            <p:nvPr/>
          </p:nvSpPr>
          <p:spPr>
            <a:xfrm rot="0">
              <a:off x="-3768700" y="3253275"/>
              <a:ext cx="301850" cy="291150"/>
            </a:xfrm>
            <a:custGeom>
              <a:avLst/>
              <a:gdLst/>
              <a:ahLst/>
              <a:cxnLst/>
              <a:rect b="b" l="0" r="r" t="0"/>
              <a:pathLst>
                <a:path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69" name="Google Shape;8347;p90">
            <a:extLst>
              <a:ext uri="{F18BF7E1-71C0-45D2-8625-3BC52C711ACB}">
                <a16:creationId xmlns:a16="http://schemas.microsoft.com/office/drawing/2010/main" id="{FC2D84F1-9F38-45CF-B58A-A2E96D65A697}"/>
              </a:ext>
            </a:extLst>
          </p:cNvPr>
          <p:cNvGrpSpPr/>
          <p:nvPr/>
        </p:nvGrpSpPr>
        <p:grpSpPr>
          <a:xfrm rot="0">
            <a:off x="5159293" y="2217090"/>
            <a:ext cx="426461" cy="395865"/>
            <a:chOff x="-3808700" y="3628950"/>
            <a:chExt cx="296174" cy="274924"/>
          </a:xfrm>
        </p:grpSpPr>
        <p:sp>
          <p:nvSpPr>
            <p:cNvPr id="170" name="Google Shape;8348;p90">
              <a:extLst>
                <a:ext uri="{D5743E28-CB00-4856-B4AF-9C13787C990C}">
                  <a16:creationId xmlns:a16="http://schemas.microsoft.com/office/drawing/2010/main" id="{D287E350-D1A3-45E8-BEDD-95D86F41A29C}"/>
                </a:ext>
              </a:extLst>
            </p:cNvPr>
            <p:cNvSpPr/>
            <p:nvPr/>
          </p:nvSpPr>
          <p:spPr>
            <a:xfrm rot="0">
              <a:off x="-3665972" y="3680950"/>
              <a:ext cx="51200" cy="51225"/>
            </a:xfrm>
            <a:custGeom>
              <a:avLst/>
              <a:gdLst/>
              <a:ahLst/>
              <a:cxnLst/>
              <a:rect b="b" l="0" r="r" t="0"/>
              <a:pathLst>
                <a:path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1" name="Google Shape;8349;p90">
              <a:extLst>
                <a:ext uri="{71A36F92-F1F5-4429-86FD-718A26FFBB53}">
                  <a16:creationId xmlns:a16="http://schemas.microsoft.com/office/drawing/2010/main" id="{5DA01482-0001-4066-88D4-49BDE4BE90B1}"/>
                </a:ext>
              </a:extLst>
            </p:cNvPr>
            <p:cNvSpPr/>
            <p:nvPr/>
          </p:nvSpPr>
          <p:spPr>
            <a:xfrm rot="0">
              <a:off x="-3808700" y="3664400"/>
              <a:ext cx="296174" cy="239475"/>
            </a:xfrm>
            <a:custGeom>
              <a:avLst/>
              <a:gdLst/>
              <a:ahLst/>
              <a:cxnLst/>
              <a:rect b="b" l="0" r="r" t="0"/>
              <a:pathLst>
                <a:path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2" name="Google Shape;8350;p90">
              <a:extLst>
                <a:ext uri="{DA1818CE-452E-4271-9612-69E259EBCAC8}">
                  <a16:creationId xmlns:a16="http://schemas.microsoft.com/office/drawing/2010/main" id="{7126E050-87A9-4F5F-8C76-CE8E616F2F25}"/>
                </a:ext>
              </a:extLst>
            </p:cNvPr>
            <p:cNvSpPr/>
            <p:nvPr/>
          </p:nvSpPr>
          <p:spPr>
            <a:xfrm rot="0">
              <a:off x="-3718359" y="3628950"/>
              <a:ext cx="155975" cy="156775"/>
            </a:xfrm>
            <a:custGeom>
              <a:avLst/>
              <a:gdLst/>
              <a:ahLst/>
              <a:cxnLst/>
              <a:rect b="b" l="0" r="r" t="0"/>
              <a:pathLst>
                <a:path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3" name="Google Shape;8351;p90">
            <a:extLst>
              <a:ext uri="{F66BFC7A-DEDB-4323-9CCD-601BB2D7CD85}">
                <a16:creationId xmlns:a16="http://schemas.microsoft.com/office/drawing/2010/main" id="{83808525-62D7-4A27-9CA5-C6E4E1F84B49}"/>
              </a:ext>
            </a:extLst>
          </p:cNvPr>
          <p:cNvGrpSpPr/>
          <p:nvPr/>
        </p:nvGrpSpPr>
        <p:grpSpPr>
          <a:xfrm rot="0">
            <a:off x="5224504" y="2756412"/>
            <a:ext cx="419443" cy="420487"/>
            <a:chOff x="-3771675" y="3971775"/>
            <a:chExt cx="291299" cy="292025"/>
          </a:xfrm>
        </p:grpSpPr>
        <p:sp>
          <p:nvSpPr>
            <p:cNvPr id="174" name="Google Shape;8352;p90">
              <a:extLst>
                <a:ext uri="{2628CF81-6FCE-4781-BB3F-1D9AC81B2D8A}">
                  <a16:creationId xmlns:a16="http://schemas.microsoft.com/office/drawing/2010/main" id="{81FEF5DC-EFCD-439A-A350-B1AA937AC78C}"/>
                </a:ext>
              </a:extLst>
            </p:cNvPr>
            <p:cNvSpPr/>
            <p:nvPr/>
          </p:nvSpPr>
          <p:spPr>
            <a:xfrm rot="0">
              <a:off x="-3770100" y="3971775"/>
              <a:ext cx="218975" cy="66775"/>
            </a:xfrm>
            <a:custGeom>
              <a:avLst/>
              <a:gdLst/>
              <a:ahLst/>
              <a:cxnLst/>
              <a:rect b="b" l="0" r="r" t="0"/>
              <a:pathLst>
                <a:path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5" name="Google Shape;8353;p90">
              <a:extLst>
                <a:ext uri="{B6CF939E-8A38-4444-A983-5062A1A91906}">
                  <a16:creationId xmlns:a16="http://schemas.microsoft.com/office/drawing/2010/main" id="{5FB77B73-54AD-47CB-935B-15B21052D16B}"/>
                </a:ext>
              </a:extLst>
            </p:cNvPr>
            <p:cNvSpPr/>
            <p:nvPr/>
          </p:nvSpPr>
          <p:spPr>
            <a:xfrm rot="0">
              <a:off x="-3771675" y="4030650"/>
              <a:ext cx="222125" cy="78000"/>
            </a:xfrm>
            <a:custGeom>
              <a:avLst/>
              <a:gdLst/>
              <a:ahLst/>
              <a:cxnLst/>
              <a:rect b="b" l="0" r="r" t="0"/>
              <a:pathLst>
                <a:path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6" name="Google Shape;8354;p90">
              <a:extLst>
                <a:ext uri="{C6F2169C-56A9-419F-B6C6-76BB01051D1E}">
                  <a16:creationId xmlns:a16="http://schemas.microsoft.com/office/drawing/2010/main" id="{EB780C07-EDD9-4926-AC66-A74BB16FBA1D}"/>
                </a:ext>
              </a:extLst>
            </p:cNvPr>
            <p:cNvSpPr/>
            <p:nvPr/>
          </p:nvSpPr>
          <p:spPr>
            <a:xfrm rot="0">
              <a:off x="-3669425" y="4074749"/>
              <a:ext cx="189050" cy="189050"/>
            </a:xfrm>
            <a:custGeom>
              <a:avLst/>
              <a:gdLst/>
              <a:ahLst/>
              <a:cxnLst/>
              <a:rect b="b" l="0" r="r" t="0"/>
              <a:pathLst>
                <a:path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7" name="Google Shape;8355;p90">
              <a:extLst>
                <a:ext uri="{CC53D0D3-6894-482A-8C6E-DB7C8FB379F5}">
                  <a16:creationId xmlns:a16="http://schemas.microsoft.com/office/drawing/2010/main" id="{A611185A-CAF0-446E-8550-20C7C4FE9FE7}"/>
                </a:ext>
              </a:extLst>
            </p:cNvPr>
            <p:cNvSpPr/>
            <p:nvPr/>
          </p:nvSpPr>
          <p:spPr>
            <a:xfrm rot="0">
              <a:off x="-3771675" y="4099950"/>
              <a:ext cx="94525" cy="76425"/>
            </a:xfrm>
            <a:custGeom>
              <a:avLst/>
              <a:gdLst/>
              <a:ahLst/>
              <a:cxnLst/>
              <a:rect b="b" l="0" r="r" t="0"/>
              <a:pathLst>
                <a:path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8" name="Google Shape;8356;p90">
              <a:extLst>
                <a:ext uri="{CC5B90E5-636D-49F4-8C5A-C6E575958184}">
                  <a16:creationId xmlns:a16="http://schemas.microsoft.com/office/drawing/2010/main" id="{71D14F8D-768F-4B85-8509-B0140C8CDC50}"/>
                </a:ext>
              </a:extLst>
            </p:cNvPr>
            <p:cNvSpPr/>
            <p:nvPr/>
          </p:nvSpPr>
          <p:spPr>
            <a:xfrm rot="0">
              <a:off x="-3771675" y="4167700"/>
              <a:ext cx="135500" cy="95325"/>
            </a:xfrm>
            <a:custGeom>
              <a:avLst/>
              <a:gdLst/>
              <a:ahLst/>
              <a:cxnLst/>
              <a:rect b="b" l="0" r="r" t="0"/>
              <a:pathLst>
                <a:path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79" name="Google Shape;8357;p90">
            <a:extLst>
              <a:ext uri="{6D6861E3-0818-4D09-9784-B89B00C2021E}">
                <a16:creationId xmlns:a16="http://schemas.microsoft.com/office/drawing/2010/main" id="{C3471D0D-108E-44F1-8F35-2680E942DECF}"/>
              </a:ext>
            </a:extLst>
          </p:cNvPr>
          <p:cNvGrpSpPr/>
          <p:nvPr/>
        </p:nvGrpSpPr>
        <p:grpSpPr>
          <a:xfrm rot="0">
            <a:off x="7885948" y="1716461"/>
            <a:ext cx="420271" cy="320774"/>
            <a:chOff x="-1951475" y="3273100"/>
            <a:chExt cx="291874" cy="222775"/>
          </a:xfrm>
        </p:grpSpPr>
        <p:sp>
          <p:nvSpPr>
            <p:cNvPr id="180" name="Google Shape;8358;p90">
              <a:extLst>
                <a:ext uri="{79CDF735-CF3F-43B3-B471-E0F61E266440}">
                  <a16:creationId xmlns:a16="http://schemas.microsoft.com/office/drawing/2010/main" id="{1FF1631C-3910-42E5-9CDE-A51F975A21BB}"/>
                </a:ext>
              </a:extLst>
            </p:cNvPr>
            <p:cNvSpPr/>
            <p:nvPr/>
          </p:nvSpPr>
          <p:spPr>
            <a:xfrm rot="0">
              <a:off x="-1951475" y="3325050"/>
              <a:ext cx="51225" cy="119250"/>
            </a:xfrm>
            <a:custGeom>
              <a:avLst/>
              <a:gdLst/>
              <a:ahLst/>
              <a:cxnLst/>
              <a:rect b="b" l="0" r="r" t="0"/>
              <a:pathLst>
                <a:path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1" name="Google Shape;8359;p90">
              <a:extLst>
                <a:ext uri="{AF786D0E-CCF8-4F0E-930F-B122094A2FAB}">
                  <a16:creationId xmlns:a16="http://schemas.microsoft.com/office/drawing/2010/main" id="{AF589AAB-DE2F-4646-9EF2-7018CF93B4ED}"/>
                </a:ext>
              </a:extLst>
            </p:cNvPr>
            <p:cNvSpPr/>
            <p:nvPr/>
          </p:nvSpPr>
          <p:spPr>
            <a:xfrm rot="0">
              <a:off x="-1711250" y="3273100"/>
              <a:ext cx="51650" cy="221725"/>
            </a:xfrm>
            <a:custGeom>
              <a:avLst/>
              <a:gdLst/>
              <a:ahLst/>
              <a:cxnLst/>
              <a:rect b="b" l="0" r="r" t="0"/>
              <a:pathLst>
                <a:path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2" name="Google Shape;8360;p90">
              <a:extLst>
                <a:ext uri="{BC5F1CDB-394C-4872-9219-E8358BF811F9}">
                  <a16:creationId xmlns:a16="http://schemas.microsoft.com/office/drawing/2010/main" id="{69E35EA9-1DA8-47F7-B6CB-90C2B05DC015}"/>
                </a:ext>
              </a:extLst>
            </p:cNvPr>
            <p:cNvSpPr/>
            <p:nvPr/>
          </p:nvSpPr>
          <p:spPr>
            <a:xfrm rot="0">
              <a:off x="-1886900" y="3296575"/>
              <a:ext cx="156775" cy="199300"/>
            </a:xfrm>
            <a:custGeom>
              <a:avLst/>
              <a:gdLst/>
              <a:ahLst/>
              <a:cxnLst/>
              <a:rect b="b" l="0" r="r" t="0"/>
              <a:pathLst>
                <a:path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3" name="Google Shape;8361;p90">
            <a:extLst>
              <a:ext uri="{D308C7A8-AFE0-4D0E-8CFA-6274AC51A02D}">
                <a16:creationId xmlns:a16="http://schemas.microsoft.com/office/drawing/2010/main" id="{86400BF6-34C9-41FA-890C-AC49E0E211B0}"/>
              </a:ext>
            </a:extLst>
          </p:cNvPr>
          <p:cNvGrpSpPr/>
          <p:nvPr/>
        </p:nvGrpSpPr>
        <p:grpSpPr>
          <a:xfrm rot="0">
            <a:off x="7883429" y="2205191"/>
            <a:ext cx="425310" cy="419658"/>
            <a:chOff x="-1951475" y="3597450"/>
            <a:chExt cx="295375" cy="291450"/>
          </a:xfrm>
        </p:grpSpPr>
        <p:sp>
          <p:nvSpPr>
            <p:cNvPr id="184" name="Google Shape;8362;p90">
              <a:extLst>
                <a:ext uri="{ACFDF1AD-8655-4322-B575-C172215E6339}">
                  <a16:creationId xmlns:a16="http://schemas.microsoft.com/office/drawing/2010/main" id="{05EFD560-1030-4A14-99CD-3702B8922F3B}"/>
                </a:ext>
              </a:extLst>
            </p:cNvPr>
            <p:cNvSpPr/>
            <p:nvPr/>
          </p:nvSpPr>
          <p:spPr>
            <a:xfrm rot="0">
              <a:off x="-1951475" y="3597450"/>
              <a:ext cx="170925" cy="34675"/>
            </a:xfrm>
            <a:custGeom>
              <a:avLst/>
              <a:gdLst/>
              <a:ahLst/>
              <a:cxnLst/>
              <a:rect b="b" l="0" r="r" t="0"/>
              <a:pathLst>
                <a:path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5" name="Google Shape;8363;p90">
              <a:extLst>
                <a:ext uri="{03D8815B-AE98-47F5-BA70-6EB7A9FB6870}">
                  <a16:creationId xmlns:a16="http://schemas.microsoft.com/office/drawing/2010/main" id="{E0BE10D7-8E8E-4898-843C-2F8DC4B34B50}"/>
                </a:ext>
              </a:extLst>
            </p:cNvPr>
            <p:cNvSpPr/>
            <p:nvPr/>
          </p:nvSpPr>
          <p:spPr>
            <a:xfrm rot="0">
              <a:off x="-1949899" y="3648650"/>
              <a:ext cx="171725" cy="173300"/>
            </a:xfrm>
            <a:custGeom>
              <a:avLst/>
              <a:gdLst/>
              <a:ahLst/>
              <a:cxnLst/>
              <a:rect b="b" l="0" r="r" t="0"/>
              <a:pathLst>
                <a:path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6" name="Google Shape;8364;p90">
              <a:extLst>
                <a:ext uri="{40395E0F-5745-4AEF-A5B6-CEFC446DBA4D}">
                  <a16:creationId xmlns:a16="http://schemas.microsoft.com/office/drawing/2010/main" id="{5205604A-F030-4D52-A99B-1C99B462991A}"/>
                </a:ext>
              </a:extLst>
            </p:cNvPr>
            <p:cNvSpPr/>
            <p:nvPr/>
          </p:nvSpPr>
          <p:spPr>
            <a:xfrm rot="0">
              <a:off x="-1951475" y="3838475"/>
              <a:ext cx="170925" cy="50425"/>
            </a:xfrm>
            <a:custGeom>
              <a:avLst/>
              <a:gdLst/>
              <a:ahLst/>
              <a:cxnLst/>
              <a:rect b="b" l="0" r="r" t="0"/>
              <a:pathLst>
                <a:path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7" name="Google Shape;8365;p90">
              <a:extLst>
                <a:ext uri="{ACE36CC7-760C-44DF-AD55-6B6C084E2C7A}">
                  <a16:creationId xmlns:a16="http://schemas.microsoft.com/office/drawing/2010/main" id="{07E2DF47-43D4-49D6-B6E3-F25890215A89}"/>
                </a:ext>
              </a:extLst>
            </p:cNvPr>
            <p:cNvSpPr/>
            <p:nvPr/>
          </p:nvSpPr>
          <p:spPr>
            <a:xfrm rot="0">
              <a:off x="-1912900" y="3675825"/>
              <a:ext cx="256799" cy="202825"/>
            </a:xfrm>
            <a:custGeom>
              <a:avLst/>
              <a:gdLst/>
              <a:ahLst/>
              <a:cxnLst/>
              <a:rect b="b" l="0" r="r" t="0"/>
              <a:pathLst>
                <a:path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88" name="Google Shape;8366;p90">
            <a:extLst>
              <a:ext uri="{CAAF5AC3-8D4B-4C15-9476-44CE3F1B3FDB}">
                <a16:creationId xmlns:a16="http://schemas.microsoft.com/office/drawing/2010/main" id="{BAE02F77-BB83-4054-848F-FCF891EAE70C}"/>
              </a:ext>
            </a:extLst>
          </p:cNvPr>
          <p:cNvGrpSpPr/>
          <p:nvPr/>
        </p:nvGrpSpPr>
        <p:grpSpPr>
          <a:xfrm rot="0">
            <a:off x="7885680" y="2756825"/>
            <a:ext cx="444605" cy="419658"/>
            <a:chOff x="-1960149" y="3956600"/>
            <a:chExt cx="308775" cy="291450"/>
          </a:xfrm>
        </p:grpSpPr>
        <p:sp>
          <p:nvSpPr>
            <p:cNvPr id="189" name="Google Shape;8367;p90">
              <a:extLst>
                <a:ext uri="{0915A476-E2D6-4D83-9911-4AB293D02CB3}">
                  <a16:creationId xmlns:a16="http://schemas.microsoft.com/office/drawing/2010/main" id="{E1C6C121-0A56-47A4-AA14-AA822400F0BE}"/>
                </a:ext>
              </a:extLst>
            </p:cNvPr>
            <p:cNvSpPr/>
            <p:nvPr/>
          </p:nvSpPr>
          <p:spPr>
            <a:xfrm rot="0">
              <a:off x="-1960149" y="3956600"/>
              <a:ext cx="308775" cy="51275"/>
            </a:xfrm>
            <a:custGeom>
              <a:avLst/>
              <a:gdLst/>
              <a:ahLst/>
              <a:cxnLst/>
              <a:rect b="b" l="0" r="r" t="0"/>
              <a:pathLst>
                <a:path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0" name="Google Shape;8368;p90">
              <a:extLst>
                <a:ext uri="{88E2E27F-E708-40FB-A61F-84D53F6304B7}">
                  <a16:creationId xmlns:a16="http://schemas.microsoft.com/office/drawing/2010/main" id="{6175A63D-F995-420C-8FF6-4953B72A67FF}"/>
                </a:ext>
              </a:extLst>
            </p:cNvPr>
            <p:cNvSpPr/>
            <p:nvPr/>
          </p:nvSpPr>
          <p:spPr>
            <a:xfrm rot="0">
              <a:off x="-1934949" y="4025925"/>
              <a:ext cx="256000" cy="222125"/>
            </a:xfrm>
            <a:custGeom>
              <a:avLst/>
              <a:gdLst/>
              <a:ahLst/>
              <a:cxnLst/>
              <a:rect b="b" l="0" r="r" t="0"/>
              <a:pathLst>
                <a:path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1" name="Google Shape;8369;p90">
            <a:extLst>
              <a:ext uri="{178D81B3-7E9A-4BC2-B09A-C7658CFAA609}">
                <a16:creationId xmlns:a16="http://schemas.microsoft.com/office/drawing/2010/main" id="{19966B26-F607-436D-9857-7CE2F6BA5F0E}"/>
              </a:ext>
            </a:extLst>
          </p:cNvPr>
          <p:cNvGrpSpPr/>
          <p:nvPr/>
        </p:nvGrpSpPr>
        <p:grpSpPr>
          <a:xfrm rot="0">
            <a:off x="1939718" y="3307636"/>
            <a:ext cx="420775" cy="420775"/>
            <a:chOff x="-804700" y="3226500"/>
            <a:chExt cx="292225" cy="292225"/>
          </a:xfrm>
        </p:grpSpPr>
        <p:sp>
          <p:nvSpPr>
            <p:cNvPr id="192" name="Google Shape;8370;p90">
              <a:extLst>
                <a:ext uri="{9B6AFB07-F587-429B-A346-1ADB3C3EB843}">
                  <a16:creationId xmlns:a16="http://schemas.microsoft.com/office/drawing/2010/main" id="{355E880C-5CDE-46A2-A96F-32ECC1E06844}"/>
                </a:ext>
              </a:extLst>
            </p:cNvPr>
            <p:cNvSpPr/>
            <p:nvPr/>
          </p:nvSpPr>
          <p:spPr>
            <a:xfrm rot="0">
              <a:off x="-804700" y="3467500"/>
              <a:ext cx="85875" cy="51225"/>
            </a:xfrm>
            <a:custGeom>
              <a:avLst/>
              <a:gdLst/>
              <a:ahLst/>
              <a:cxnLst/>
              <a:rect b="b" l="0" r="r" t="0"/>
              <a:pathLst>
                <a:path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3" name="Google Shape;8371;p90">
              <a:extLst>
                <a:ext uri="{33F691C4-E31B-4B43-BFF1-96E03983DA63}">
                  <a16:creationId xmlns:a16="http://schemas.microsoft.com/office/drawing/2010/main" id="{B046533B-FBAB-4DAB-A894-EE74FB382B3D}"/>
                </a:ext>
              </a:extLst>
            </p:cNvPr>
            <p:cNvSpPr/>
            <p:nvPr/>
          </p:nvSpPr>
          <p:spPr>
            <a:xfrm rot="0">
              <a:off x="-710975" y="3466700"/>
              <a:ext cx="196924" cy="51225"/>
            </a:xfrm>
            <a:custGeom>
              <a:avLst/>
              <a:gdLst/>
              <a:ahLst/>
              <a:cxnLst/>
              <a:rect b="b" l="0" r="r" t="0"/>
              <a:pathLst>
                <a:path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4" name="Google Shape;8372;p90">
              <a:extLst>
                <a:ext uri="{B5DFA1A8-171F-419E-BD31-D84962FF9509}">
                  <a16:creationId xmlns:a16="http://schemas.microsoft.com/office/drawing/2010/main" id="{A007ABC9-AB1D-457F-880F-2CD86E977A57}"/>
                </a:ext>
              </a:extLst>
            </p:cNvPr>
            <p:cNvSpPr/>
            <p:nvPr/>
          </p:nvSpPr>
          <p:spPr>
            <a:xfrm rot="0">
              <a:off x="-667650" y="3312350"/>
              <a:ext cx="18125" cy="17349"/>
            </a:xfrm>
            <a:custGeom>
              <a:avLst/>
              <a:gdLst/>
              <a:ahLst/>
              <a:cxnLst/>
              <a:rect b="b" l="0" r="r" t="0"/>
              <a:pathLst>
                <a:path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5" name="Google Shape;8373;p90">
              <a:extLst>
                <a:ext uri="{306ABB70-BCDE-41B4-A884-B0433354100F}">
                  <a16:creationId xmlns:a16="http://schemas.microsoft.com/office/drawing/2010/main" id="{FF308E60-1D67-4AA3-9841-3C329549F0E5}"/>
                </a:ext>
              </a:extLst>
            </p:cNvPr>
            <p:cNvSpPr/>
            <p:nvPr/>
          </p:nvSpPr>
          <p:spPr>
            <a:xfrm rot="0">
              <a:off x="-683400" y="3347775"/>
              <a:ext cx="48050" cy="16575"/>
            </a:xfrm>
            <a:custGeom>
              <a:avLst/>
              <a:gdLst/>
              <a:ahLst/>
              <a:cxnLst/>
              <a:rect b="b" l="0" r="r" t="0"/>
              <a:pathLst>
                <a:path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6" name="Google Shape;8374;p90">
              <a:extLst>
                <a:ext uri="{A2F5E360-F003-492B-B342-009B4C720D03}">
                  <a16:creationId xmlns:a16="http://schemas.microsoft.com/office/drawing/2010/main" id="{D3561F7B-6022-49AB-93D2-E26A5DE176F9}"/>
                </a:ext>
              </a:extLst>
            </p:cNvPr>
            <p:cNvSpPr/>
            <p:nvPr/>
          </p:nvSpPr>
          <p:spPr>
            <a:xfrm rot="0">
              <a:off x="-735400" y="3261925"/>
              <a:ext cx="153625" cy="187875"/>
            </a:xfrm>
            <a:custGeom>
              <a:avLst/>
              <a:gdLst/>
              <a:ahLst/>
              <a:cxnLst/>
              <a:rect b="b" l="0" r="r" t="0"/>
              <a:pathLst>
                <a:path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7" name="Google Shape;8375;p90">
              <a:extLst>
                <a:ext uri="{DEEC878D-736D-46B6-8341-593214CB5F03}">
                  <a16:creationId xmlns:a16="http://schemas.microsoft.com/office/drawing/2010/main" id="{3D454306-D0AD-40AE-A996-9894E375F49B}"/>
                </a:ext>
              </a:extLst>
            </p:cNvPr>
            <p:cNvSpPr/>
            <p:nvPr/>
          </p:nvSpPr>
          <p:spPr>
            <a:xfrm rot="0">
              <a:off x="-804700" y="3226500"/>
              <a:ext cx="118175" cy="170925"/>
            </a:xfrm>
            <a:custGeom>
              <a:avLst/>
              <a:gdLst/>
              <a:ahLst/>
              <a:cxnLst/>
              <a:rect b="b" l="0" r="r" t="0"/>
              <a:pathLst>
                <a:path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8" name="Google Shape;8376;p90">
              <a:extLst>
                <a:ext uri="{E15FEB3E-ACDC-4A5F-AA3E-52A97E0AA74E}">
                  <a16:creationId xmlns:a16="http://schemas.microsoft.com/office/drawing/2010/main" id="{75EE7BF6-B82A-490A-8725-D042DA72E412}"/>
                </a:ext>
              </a:extLst>
            </p:cNvPr>
            <p:cNvSpPr/>
            <p:nvPr/>
          </p:nvSpPr>
          <p:spPr>
            <a:xfrm rot="0">
              <a:off x="-630625" y="3226500"/>
              <a:ext cx="118150" cy="170949"/>
            </a:xfrm>
            <a:custGeom>
              <a:avLst/>
              <a:gdLst/>
              <a:ahLst/>
              <a:cxnLst/>
              <a:rect b="b" l="0" r="r" t="0"/>
              <a:pathLst>
                <a:path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199" name="Google Shape;8377;p90">
            <a:extLst>
              <a:ext uri="{CC991935-BC3D-4C72-9518-081A8902F23E}">
                <a16:creationId xmlns:a16="http://schemas.microsoft.com/office/drawing/2010/main" id="{0D3C2432-AC0D-4012-848F-FE72F1A983BB}"/>
              </a:ext>
            </a:extLst>
          </p:cNvPr>
          <p:cNvGrpSpPr/>
          <p:nvPr/>
        </p:nvGrpSpPr>
        <p:grpSpPr>
          <a:xfrm rot="0">
            <a:off x="3019809" y="1688647"/>
            <a:ext cx="420775" cy="420811"/>
            <a:chOff x="-5251624" y="3272950"/>
            <a:chExt cx="292225" cy="292250"/>
          </a:xfrm>
        </p:grpSpPr>
        <p:sp>
          <p:nvSpPr>
            <p:cNvPr id="200" name="Google Shape;8378;p90">
              <a:extLst>
                <a:ext uri="{D2AE7F34-97C8-4A77-838D-81CE122EF5D5}">
                  <a16:creationId xmlns:a16="http://schemas.microsoft.com/office/drawing/2010/main" id="{088C56B7-D131-44D7-A225-FB885ED002CE}"/>
                </a:ext>
              </a:extLst>
            </p:cNvPr>
            <p:cNvSpPr/>
            <p:nvPr/>
          </p:nvSpPr>
          <p:spPr>
            <a:xfrm rot="0">
              <a:off x="-5156324" y="3462775"/>
              <a:ext cx="33899" cy="33100"/>
            </a:xfrm>
            <a:custGeom>
              <a:avLst/>
              <a:gdLst/>
              <a:ahLst/>
              <a:cxnLst/>
              <a:rect b="b" l="0" r="r" t="0"/>
              <a:pathLst>
                <a:path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1" name="Google Shape;8379;p90">
              <a:extLst>
                <a:ext uri="{C7451ABD-5CE4-4876-B6E2-167D4FA47BD6}">
                  <a16:creationId xmlns:a16="http://schemas.microsoft.com/office/drawing/2010/main" id="{7F305143-3E10-4134-9C6F-E978B868D7F6}"/>
                </a:ext>
              </a:extLst>
            </p:cNvPr>
            <p:cNvSpPr/>
            <p:nvPr/>
          </p:nvSpPr>
          <p:spPr>
            <a:xfrm rot="0">
              <a:off x="-5251624" y="3272950"/>
              <a:ext cx="292225" cy="292250"/>
            </a:xfrm>
            <a:custGeom>
              <a:avLst/>
              <a:gdLst/>
              <a:ahLst/>
              <a:cxnLst/>
              <a:rect b="b" l="0" r="r" t="0"/>
              <a:pathLst>
                <a:path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2" name="Google Shape;8380;p90">
              <a:extLst>
                <a:ext uri="{F2D73E92-F15F-430B-B23E-557A26A05776}">
                  <a16:creationId xmlns:a16="http://schemas.microsoft.com/office/drawing/2010/main" id="{D4FB8684-5A48-43FE-8F0C-E77657F8685A}"/>
                </a:ext>
              </a:extLst>
            </p:cNvPr>
            <p:cNvSpPr/>
            <p:nvPr/>
          </p:nvSpPr>
          <p:spPr>
            <a:xfrm rot="0">
              <a:off x="-5011400" y="3350150"/>
              <a:ext cx="33899" cy="33875"/>
            </a:xfrm>
            <a:custGeom>
              <a:avLst/>
              <a:gdLst/>
              <a:ahLst/>
              <a:cxnLst/>
              <a:rect b="b" l="0" r="r" t="0"/>
              <a:pathLst>
                <a:path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3" name="Google Shape;8381;p90">
            <a:extLst>
              <a:ext uri="{27CFFE27-9542-4AD1-A966-CF5E0B218141}">
                <a16:creationId xmlns:a16="http://schemas.microsoft.com/office/drawing/2010/main" id="{857EA5CD-CD9C-4DB0-98D6-6AA9554F84D1}"/>
              </a:ext>
            </a:extLst>
          </p:cNvPr>
          <p:cNvGrpSpPr/>
          <p:nvPr/>
        </p:nvGrpSpPr>
        <p:grpSpPr>
          <a:xfrm rot="0">
            <a:off x="3016407" y="2204348"/>
            <a:ext cx="427578" cy="421351"/>
            <a:chOff x="-5254774" y="3631325"/>
            <a:chExt cx="296949" cy="292625"/>
          </a:xfrm>
        </p:grpSpPr>
        <p:sp>
          <p:nvSpPr>
            <p:cNvPr id="204" name="Google Shape;8382;p90">
              <a:extLst>
                <a:ext uri="{FCD174DD-7668-4FC1-8BD0-BDA51C966624}">
                  <a16:creationId xmlns:a16="http://schemas.microsoft.com/office/drawing/2010/main" id="{9DB243FF-7B47-4CB8-8A96-2862C915704C}"/>
                </a:ext>
              </a:extLst>
            </p:cNvPr>
            <p:cNvSpPr/>
            <p:nvPr/>
          </p:nvSpPr>
          <p:spPr>
            <a:xfrm rot="0">
              <a:off x="-5246900" y="3766400"/>
              <a:ext cx="58300" cy="55150"/>
            </a:xfrm>
            <a:custGeom>
              <a:avLst/>
              <a:gdLst/>
              <a:ahLst/>
              <a:cxnLst/>
              <a:rect b="b" l="0" r="r" t="0"/>
              <a:pathLst>
                <a:path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5" name="Google Shape;8383;p90">
              <a:extLst>
                <a:ext uri="{87692AD3-ECA3-494B-B01B-4364EBFE69C4}">
                  <a16:creationId xmlns:a16="http://schemas.microsoft.com/office/drawing/2010/main" id="{6BBD9D53-1E2F-4AAA-B9AB-7633A5C5E5B2}"/>
                </a:ext>
              </a:extLst>
            </p:cNvPr>
            <p:cNvSpPr/>
            <p:nvPr/>
          </p:nvSpPr>
          <p:spPr>
            <a:xfrm rot="0">
              <a:off x="-5216174" y="3795550"/>
              <a:ext cx="58300" cy="55950"/>
            </a:xfrm>
            <a:custGeom>
              <a:avLst/>
              <a:gdLst/>
              <a:ahLst/>
              <a:cxnLst/>
              <a:rect b="b" l="0" r="r" t="0"/>
              <a:pathLst>
                <a:path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6" name="Google Shape;8384;p90">
              <a:extLst>
                <a:ext uri="{E668E7C6-8874-49D6-AB9E-8791134E05D2}">
                  <a16:creationId xmlns:a16="http://schemas.microsoft.com/office/drawing/2010/main" id="{67FEBB2C-A302-4AF7-B4AD-232D25ECC8E8}"/>
                </a:ext>
              </a:extLst>
            </p:cNvPr>
            <p:cNvSpPr/>
            <p:nvPr/>
          </p:nvSpPr>
          <p:spPr>
            <a:xfrm rot="0">
              <a:off x="-5185475" y="3826250"/>
              <a:ext cx="57524" cy="55750"/>
            </a:xfrm>
            <a:custGeom>
              <a:avLst/>
              <a:gdLst/>
              <a:ahLst/>
              <a:cxnLst/>
              <a:rect b="b" l="0" r="r" t="0"/>
              <a:pathLst>
                <a:path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7" name="Google Shape;8385;p90">
              <a:extLst>
                <a:ext uri="{FF70EF58-05EF-4343-A429-4D5FBCAE62C2}">
                  <a16:creationId xmlns:a16="http://schemas.microsoft.com/office/drawing/2010/main" id="{418AABDE-676C-467A-89B2-AD577B4BD140}"/>
                </a:ext>
              </a:extLst>
            </p:cNvPr>
            <p:cNvSpPr/>
            <p:nvPr/>
          </p:nvSpPr>
          <p:spPr>
            <a:xfrm rot="0">
              <a:off x="-5156324" y="3856375"/>
              <a:ext cx="58300" cy="55750"/>
            </a:xfrm>
            <a:custGeom>
              <a:avLst/>
              <a:gdLst/>
              <a:ahLst/>
              <a:cxnLst/>
              <a:rect b="b" l="0" r="r" t="0"/>
              <a:pathLst>
                <a:path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8" name="Google Shape;8386;p90">
              <a:extLst>
                <a:ext uri="{15EBA869-6006-468B-8D7C-8AD294F9D2F1}">
                  <a16:creationId xmlns:a16="http://schemas.microsoft.com/office/drawing/2010/main" id="{55F96722-5B62-4BD3-BD62-DD5D5DC756D8}"/>
                </a:ext>
              </a:extLst>
            </p:cNvPr>
            <p:cNvSpPr/>
            <p:nvPr/>
          </p:nvSpPr>
          <p:spPr>
            <a:xfrm rot="0">
              <a:off x="-5105925" y="3886525"/>
              <a:ext cx="37050" cy="37425"/>
            </a:xfrm>
            <a:custGeom>
              <a:avLst/>
              <a:gdLst/>
              <a:ahLst/>
              <a:cxnLst/>
              <a:rect b="b" l="0" r="r" t="0"/>
              <a:pathLst>
                <a:path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09" name="Google Shape;8387;p90">
              <a:extLst>
                <a:ext uri="{DCAD4B74-C2F9-4FDD-AB31-B29A690600FA}">
                  <a16:creationId xmlns:a16="http://schemas.microsoft.com/office/drawing/2010/main" id="{503054F2-2F2E-4D49-A43A-0598AA8D18CF}"/>
                </a:ext>
              </a:extLst>
            </p:cNvPr>
            <p:cNvSpPr/>
            <p:nvPr/>
          </p:nvSpPr>
          <p:spPr>
            <a:xfrm rot="0">
              <a:off x="-5254774" y="3648050"/>
              <a:ext cx="278050" cy="248325"/>
            </a:xfrm>
            <a:custGeom>
              <a:avLst/>
              <a:gdLst/>
              <a:ahLst/>
              <a:cxnLst/>
              <a:rect b="b" l="0" r="r" t="0"/>
              <a:pathLst>
                <a:path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0" name="Google Shape;8388;p90">
              <a:extLst>
                <a:ext uri="{8AE2988F-4DC0-4FD4-AB0D-AD133CACE6A0}">
                  <a16:creationId xmlns:a16="http://schemas.microsoft.com/office/drawing/2010/main" id="{051D14CF-270A-47D9-939A-2DE86D85076A}"/>
                </a:ext>
              </a:extLst>
            </p:cNvPr>
            <p:cNvSpPr/>
            <p:nvPr/>
          </p:nvSpPr>
          <p:spPr>
            <a:xfrm rot="0">
              <a:off x="-5163425" y="3631325"/>
              <a:ext cx="205600" cy="150450"/>
            </a:xfrm>
            <a:custGeom>
              <a:avLst/>
              <a:gdLst/>
              <a:ahLst/>
              <a:cxnLst/>
              <a:rect b="b" l="0" r="r" t="0"/>
              <a:pathLst>
                <a:path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1" name="Google Shape;8389;p90">
            <a:extLst>
              <a:ext uri="{6F055BFD-7E21-46F1-A1D8-2BB8347A76B0}">
                <a16:creationId xmlns:a16="http://schemas.microsoft.com/office/drawing/2010/main" id="{F462EBA1-B030-4F85-87D9-D909E2FD2A5B}"/>
              </a:ext>
            </a:extLst>
          </p:cNvPr>
          <p:cNvGrpSpPr/>
          <p:nvPr/>
        </p:nvGrpSpPr>
        <p:grpSpPr>
          <a:xfrm rot="0">
            <a:off x="3032265" y="2756269"/>
            <a:ext cx="419658" cy="420775"/>
            <a:chOff x="-5251624" y="3991275"/>
            <a:chExt cx="291450" cy="292225"/>
          </a:xfrm>
        </p:grpSpPr>
        <p:sp>
          <p:nvSpPr>
            <p:cNvPr id="212" name="Google Shape;8390;p90">
              <a:extLst>
                <a:ext uri="{E4BF1828-E20A-4B73-8304-95086E778D42}">
                  <a16:creationId xmlns:a16="http://schemas.microsoft.com/office/drawing/2010/main" id="{A0DC2A1F-FC08-49C8-A901-677CBE1512FF}"/>
                </a:ext>
              </a:extLst>
            </p:cNvPr>
            <p:cNvSpPr/>
            <p:nvPr/>
          </p:nvSpPr>
          <p:spPr>
            <a:xfrm rot="0">
              <a:off x="-5179950" y="4198400"/>
              <a:ext cx="145725" cy="85100"/>
            </a:xfrm>
            <a:custGeom>
              <a:avLst/>
              <a:gdLst/>
              <a:ahLst/>
              <a:cxnLst/>
              <a:rect b="b" l="0" r="r" t="0"/>
              <a:pathLst>
                <a:path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3" name="Google Shape;8391;p90">
              <a:extLst>
                <a:ext uri="{164CA050-2962-4F72-A67F-C52D3CB858B9}">
                  <a16:creationId xmlns:a16="http://schemas.microsoft.com/office/drawing/2010/main" id="{6CC5ADC1-69FE-471F-B06A-DBD22F89ED55}"/>
                </a:ext>
              </a:extLst>
            </p:cNvPr>
            <p:cNvSpPr/>
            <p:nvPr/>
          </p:nvSpPr>
          <p:spPr>
            <a:xfrm rot="0">
              <a:off x="-5203574" y="4129100"/>
              <a:ext cx="196924" cy="51225"/>
            </a:xfrm>
            <a:custGeom>
              <a:avLst/>
              <a:gdLst/>
              <a:ahLst/>
              <a:cxnLst/>
              <a:rect b="b" l="0" r="r" t="0"/>
              <a:pathLst>
                <a:path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4" name="Google Shape;8392;p90">
              <a:extLst>
                <a:ext uri="{4CFE1A89-2855-43C0-8863-B93478E48ACA}">
                  <a16:creationId xmlns:a16="http://schemas.microsoft.com/office/drawing/2010/main" id="{7BFB3EF8-4BAD-4403-98A0-3BEDDF2A959E}"/>
                </a:ext>
              </a:extLst>
            </p:cNvPr>
            <p:cNvSpPr/>
            <p:nvPr/>
          </p:nvSpPr>
          <p:spPr>
            <a:xfrm rot="0">
              <a:off x="-5251624" y="3991275"/>
              <a:ext cx="291450" cy="172500"/>
            </a:xfrm>
            <a:custGeom>
              <a:avLst/>
              <a:gdLst/>
              <a:ahLst/>
              <a:cxnLst/>
              <a:rect b="b" l="0" r="r" t="0"/>
              <a:pathLst>
                <a:path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5" name="Google Shape;8393;p90">
              <a:extLst>
                <a:ext uri="{1F85F8B0-1CEE-495D-A187-029C8BA8E46D}">
                  <a16:creationId xmlns:a16="http://schemas.microsoft.com/office/drawing/2010/main" id="{087E17B2-BF15-4E21-A9CA-BD01C40A1606}"/>
                </a:ext>
              </a:extLst>
            </p:cNvPr>
            <p:cNvSpPr/>
            <p:nvPr/>
          </p:nvSpPr>
          <p:spPr>
            <a:xfrm rot="0">
              <a:off x="-5139775" y="4096025"/>
              <a:ext cx="65400" cy="17349"/>
            </a:xfrm>
            <a:custGeom>
              <a:avLst/>
              <a:gdLst/>
              <a:ahLst/>
              <a:cxnLst/>
              <a:rect b="b" l="0" r="r" t="0"/>
              <a:pathLst>
                <a:path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6" name="Google Shape;8394;p90">
              <a:extLst>
                <a:ext uri="{4CE05692-1222-4829-97BF-A0C975162904}">
                  <a16:creationId xmlns:a16="http://schemas.microsoft.com/office/drawing/2010/main" id="{C753A901-DECF-401F-A83A-E6F2C1DDEA06}"/>
                </a:ext>
              </a:extLst>
            </p:cNvPr>
            <p:cNvSpPr/>
            <p:nvPr/>
          </p:nvSpPr>
          <p:spPr>
            <a:xfrm rot="0">
              <a:off x="-5122450" y="4044825"/>
              <a:ext cx="33100" cy="33100"/>
            </a:xfrm>
            <a:custGeom>
              <a:avLst/>
              <a:gdLst/>
              <a:ahLst/>
              <a:cxnLst/>
              <a:rect b="b" l="0" r="r" t="0"/>
              <a:pathLst>
                <a:path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17" name="Google Shape;8395;p90">
            <a:extLst>
              <a:ext uri="{DA34E4F1-42AC-4138-A59E-B42D0B206CBB}">
                <a16:creationId xmlns:a16="http://schemas.microsoft.com/office/drawing/2010/main" id="{CC89C67E-95A2-4D42-96F7-70FE0EA4B8AE}"/>
              </a:ext>
            </a:extLst>
          </p:cNvPr>
          <p:cNvGrpSpPr/>
          <p:nvPr/>
        </p:nvGrpSpPr>
        <p:grpSpPr>
          <a:xfrm rot="0">
            <a:off x="5772848" y="1689239"/>
            <a:ext cx="319874" cy="419623"/>
            <a:chOff x="-3365275" y="3253275"/>
            <a:chExt cx="222150" cy="291424"/>
          </a:xfrm>
        </p:grpSpPr>
        <p:sp>
          <p:nvSpPr>
            <p:cNvPr id="218" name="Google Shape;8396;p90">
              <a:extLst>
                <a:ext uri="{8B1C478A-26C1-4076-9DCD-914DE930B0B4}">
                  <a16:creationId xmlns:a16="http://schemas.microsoft.com/office/drawing/2010/main" id="{C4EDF433-AA25-4E6D-B8FD-E45E9365E9F5}"/>
                </a:ext>
              </a:extLst>
            </p:cNvPr>
            <p:cNvSpPr/>
            <p:nvPr/>
          </p:nvSpPr>
          <p:spPr>
            <a:xfrm rot="0">
              <a:off x="-3365275" y="3253275"/>
              <a:ext cx="222150" cy="291424"/>
            </a:xfrm>
            <a:custGeom>
              <a:avLst/>
              <a:gdLst/>
              <a:ahLst/>
              <a:cxnLst/>
              <a:rect b="b" l="0" r="r" t="0"/>
              <a:pathLst>
                <a:path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19" name="Google Shape;8397;p90">
              <a:extLst>
                <a:ext uri="{C364D296-48C2-448C-BA49-E41B7B9F62A3}">
                  <a16:creationId xmlns:a16="http://schemas.microsoft.com/office/drawing/2010/main" id="{ED747A95-B43D-4770-81D8-AE9EBD24A2C0}"/>
                </a:ext>
              </a:extLst>
            </p:cNvPr>
            <p:cNvSpPr/>
            <p:nvPr/>
          </p:nvSpPr>
          <p:spPr>
            <a:xfrm rot="0">
              <a:off x="-3314075" y="3476175"/>
              <a:ext cx="17349" cy="18125"/>
            </a:xfrm>
            <a:custGeom>
              <a:avLst/>
              <a:gdLst/>
              <a:ahLst/>
              <a:cxnLst/>
              <a:rect b="b" l="0" r="r" t="0"/>
              <a:pathLst>
                <a:path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0" name="Google Shape;8398;p90">
            <a:extLst>
              <a:ext uri="{725072A7-FAD8-4BD5-B8DD-C868A5140104}">
                <a16:creationId xmlns:a16="http://schemas.microsoft.com/office/drawing/2010/main" id="{46EA61CA-075E-40A1-A5A4-83CE4C5D3DE9}"/>
              </a:ext>
            </a:extLst>
          </p:cNvPr>
          <p:cNvGrpSpPr/>
          <p:nvPr/>
        </p:nvGrpSpPr>
        <p:grpSpPr>
          <a:xfrm rot="0">
            <a:off x="5746786" y="2204057"/>
            <a:ext cx="371998" cy="421927"/>
            <a:chOff x="-3383375" y="3611625"/>
            <a:chExt cx="258350" cy="293025"/>
          </a:xfrm>
        </p:grpSpPr>
        <p:sp>
          <p:nvSpPr>
            <p:cNvPr id="221" name="Google Shape;8399;p90">
              <a:extLst>
                <a:ext uri="{9B31F329-71AC-4523-B392-80A31A80ED56}">
                  <a16:creationId xmlns:a16="http://schemas.microsoft.com/office/drawing/2010/main" id="{2DB434AF-FB3E-4BCF-9436-E72FF31114E1}"/>
                </a:ext>
              </a:extLst>
            </p:cNvPr>
            <p:cNvSpPr/>
            <p:nvPr/>
          </p:nvSpPr>
          <p:spPr>
            <a:xfrm rot="0">
              <a:off x="-3383375" y="3611625"/>
              <a:ext cx="258350" cy="85174"/>
            </a:xfrm>
            <a:custGeom>
              <a:avLst/>
              <a:gdLst/>
              <a:ahLst/>
              <a:cxnLst/>
              <a:rect b="b" l="0" r="r" t="0"/>
              <a:pathLst>
                <a:path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2" name="Google Shape;8400;p90">
              <a:extLst>
                <a:ext uri="{0C04B202-BB66-42F8-9ECC-E0F947489C61}">
                  <a16:creationId xmlns:a16="http://schemas.microsoft.com/office/drawing/2010/main" id="{05B1DDE6-2D43-46A3-934D-8200F5391786}"/>
                </a:ext>
              </a:extLst>
            </p:cNvPr>
            <p:cNvSpPr/>
            <p:nvPr/>
          </p:nvSpPr>
          <p:spPr>
            <a:xfrm rot="0">
              <a:off x="-3362900" y="3716375"/>
              <a:ext cx="218200" cy="188275"/>
            </a:xfrm>
            <a:custGeom>
              <a:avLst/>
              <a:gdLst/>
              <a:ahLst/>
              <a:cxnLst/>
              <a:rect b="b" l="0" r="r" t="0"/>
              <a:pathLst>
                <a:path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3" name="Google Shape;8401;p90">
            <a:extLst>
              <a:ext uri="{DB9C3901-F07F-46A4-ADFE-56D25EF7F34F}">
                <a16:creationId xmlns:a16="http://schemas.microsoft.com/office/drawing/2010/main" id="{436DD5DD-F115-4B2F-AC91-F7DF70E7CD00}"/>
              </a:ext>
            </a:extLst>
          </p:cNvPr>
          <p:cNvGrpSpPr/>
          <p:nvPr/>
        </p:nvGrpSpPr>
        <p:grpSpPr>
          <a:xfrm rot="0">
            <a:off x="5809134" y="2756825"/>
            <a:ext cx="271097" cy="419658"/>
            <a:chOff x="-3347950" y="3971575"/>
            <a:chExt cx="188275" cy="291450"/>
          </a:xfrm>
        </p:grpSpPr>
        <p:sp>
          <p:nvSpPr>
            <p:cNvPr id="224" name="Google Shape;8402;p90">
              <a:extLst>
                <a:ext uri="{BD75F52E-5367-42C8-A971-930DD9470494}">
                  <a16:creationId xmlns:a16="http://schemas.microsoft.com/office/drawing/2010/main" id="{D072943A-27D0-4BA8-9BC1-360079B97318}"/>
                </a:ext>
              </a:extLst>
            </p:cNvPr>
            <p:cNvSpPr/>
            <p:nvPr/>
          </p:nvSpPr>
          <p:spPr>
            <a:xfrm rot="0">
              <a:off x="-3246325" y="4032224"/>
              <a:ext cx="29949" cy="42550"/>
            </a:xfrm>
            <a:custGeom>
              <a:avLst/>
              <a:gdLst/>
              <a:ahLst/>
              <a:cxnLst/>
              <a:rect b="b" l="0" r="r" t="0"/>
              <a:pathLst>
                <a:path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5" name="Google Shape;8403;p90">
              <a:extLst>
                <a:ext uri="{691B67FA-AC50-46EB-8217-B18772479FBE}">
                  <a16:creationId xmlns:a16="http://schemas.microsoft.com/office/drawing/2010/main" id="{AD8B2139-658F-400F-91DC-D25E38634C7E}"/>
                </a:ext>
              </a:extLst>
            </p:cNvPr>
            <p:cNvSpPr/>
            <p:nvPr/>
          </p:nvSpPr>
          <p:spPr>
            <a:xfrm rot="0">
              <a:off x="-3291225" y="4034575"/>
              <a:ext cx="40975" cy="40200"/>
            </a:xfrm>
            <a:custGeom>
              <a:avLst/>
              <a:gdLst/>
              <a:ahLst/>
              <a:cxnLst/>
              <a:rect b="b" l="0" r="r" t="0"/>
              <a:pathLst>
                <a:path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6" name="Google Shape;8404;p90">
              <a:extLst>
                <a:ext uri="{341564FB-2840-4A38-8702-125F45A9B3AB}">
                  <a16:creationId xmlns:a16="http://schemas.microsoft.com/office/drawing/2010/main" id="{F0B61E1D-E41D-4EEE-8B93-950F611F0E9F}"/>
                </a:ext>
              </a:extLst>
            </p:cNvPr>
            <p:cNvSpPr/>
            <p:nvPr/>
          </p:nvSpPr>
          <p:spPr>
            <a:xfrm rot="0">
              <a:off x="-3347950" y="3971575"/>
              <a:ext cx="188275" cy="291450"/>
            </a:xfrm>
            <a:custGeom>
              <a:avLst/>
              <a:gdLst/>
              <a:ahLst/>
              <a:cxnLst/>
              <a:rect b="b" l="0" r="r" t="0"/>
              <a:pathLst>
                <a:path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27" name="Google Shape;8405;p90">
            <a:extLst>
              <a:ext uri="{9FA0AD6A-F607-4F9A-BF12-0EF5EC8B24FB}">
                <a16:creationId xmlns:a16="http://schemas.microsoft.com/office/drawing/2010/main" id="{025BB446-8636-4ADB-94CF-C515B819394B}"/>
              </a:ext>
            </a:extLst>
          </p:cNvPr>
          <p:cNvGrpSpPr/>
          <p:nvPr/>
        </p:nvGrpSpPr>
        <p:grpSpPr>
          <a:xfrm rot="0">
            <a:off x="858994" y="3307061"/>
            <a:ext cx="371998" cy="421927"/>
            <a:chOff x="-1575775" y="3238300"/>
            <a:chExt cx="258350" cy="293025"/>
          </a:xfrm>
        </p:grpSpPr>
        <p:sp>
          <p:nvSpPr>
            <p:cNvPr id="228" name="Google Shape;8406;p90">
              <a:extLst>
                <a:ext uri="{7F36B5AD-E4C4-4468-BD0B-18B40E8E3137}">
                  <a16:creationId xmlns:a16="http://schemas.microsoft.com/office/drawing/2010/main" id="{A607587B-0F5E-4242-8C11-B91514183F7D}"/>
                </a:ext>
              </a:extLst>
            </p:cNvPr>
            <p:cNvSpPr/>
            <p:nvPr/>
          </p:nvSpPr>
          <p:spPr>
            <a:xfrm rot="0">
              <a:off x="-1489150" y="3306825"/>
              <a:ext cx="85875" cy="33100"/>
            </a:xfrm>
            <a:custGeom>
              <a:avLst/>
              <a:gdLst/>
              <a:ahLst/>
              <a:cxnLst/>
              <a:rect b="b" l="0" r="r" t="0"/>
              <a:pathLst>
                <a:path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9" name="Google Shape;8407;p90">
              <a:extLst>
                <a:ext uri="{7013D4AD-3F63-45D4-AB7A-39912CDEC399}">
                  <a16:creationId xmlns:a16="http://schemas.microsoft.com/office/drawing/2010/main" id="{CE476233-5C38-4370-B51E-29290502F0E6}"/>
                </a:ext>
              </a:extLst>
            </p:cNvPr>
            <p:cNvSpPr/>
            <p:nvPr/>
          </p:nvSpPr>
          <p:spPr>
            <a:xfrm rot="0">
              <a:off x="-1506475" y="3316275"/>
              <a:ext cx="46500" cy="67750"/>
            </a:xfrm>
            <a:custGeom>
              <a:avLst/>
              <a:gdLst/>
              <a:ahLst/>
              <a:cxnLst/>
              <a:rect b="b" l="0" r="r" t="0"/>
              <a:pathLst>
                <a:path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0" name="Google Shape;8408;p90">
              <a:extLst>
                <a:ext uri="{323709A7-C3AC-4EA4-A570-6728442CBDB6}">
                  <a16:creationId xmlns:a16="http://schemas.microsoft.com/office/drawing/2010/main" id="{41D96530-5F67-4167-875D-8857CBED1E15}"/>
                </a:ext>
              </a:extLst>
            </p:cNvPr>
            <p:cNvSpPr/>
            <p:nvPr/>
          </p:nvSpPr>
          <p:spPr>
            <a:xfrm rot="0">
              <a:off x="-1575775" y="3238300"/>
              <a:ext cx="258350" cy="293025"/>
            </a:xfrm>
            <a:custGeom>
              <a:avLst/>
              <a:gdLst/>
              <a:ahLst/>
              <a:cxnLst/>
              <a:rect b="b" l="0" r="r" t="0"/>
              <a:pathLst>
                <a:path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1" name="Google Shape;8409;p90">
              <a:extLst>
                <a:ext uri="{AB3CA8B1-8E6A-4C15-B71E-F3C3BFC97CBA}">
                  <a16:creationId xmlns:a16="http://schemas.microsoft.com/office/drawing/2010/main" id="{4876DC62-883C-4D4B-91F8-E5F087ED360A}"/>
                </a:ext>
              </a:extLst>
            </p:cNvPr>
            <p:cNvSpPr/>
            <p:nvPr/>
          </p:nvSpPr>
          <p:spPr>
            <a:xfrm rot="0">
              <a:off x="-1489150" y="3360375"/>
              <a:ext cx="85875" cy="32324"/>
            </a:xfrm>
            <a:custGeom>
              <a:avLst/>
              <a:gdLst/>
              <a:ahLst/>
              <a:cxnLst/>
              <a:rect b="b" l="0" r="r" t="0"/>
              <a:pathLst>
                <a:path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2" name="Google Shape;8410;p90">
              <a:extLst>
                <a:ext uri="{52C43278-6DD6-4B74-92B0-4E36BA229983}">
                  <a16:creationId xmlns:a16="http://schemas.microsoft.com/office/drawing/2010/main" id="{18582DE5-DBF7-4456-AB3B-0F1642E1D5A0}"/>
                </a:ext>
              </a:extLst>
            </p:cNvPr>
            <p:cNvSpPr/>
            <p:nvPr/>
          </p:nvSpPr>
          <p:spPr>
            <a:xfrm rot="0">
              <a:off x="-1431650" y="3316275"/>
              <a:ext cx="44925" cy="67750"/>
            </a:xfrm>
            <a:custGeom>
              <a:avLst/>
              <a:gdLst/>
              <a:ahLst/>
              <a:cxnLst/>
              <a:rect b="b" l="0" r="r" t="0"/>
              <a:pathLst>
                <a:path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3" name="Google Shape;8411;p90">
            <a:extLst>
              <a:ext uri="{020A7EDF-ECD3-4178-BC97-1318B1B1829C}">
                <a16:creationId xmlns:a16="http://schemas.microsoft.com/office/drawing/2010/main" id="{BB07DA34-94FE-4DA8-A150-F85AEC735415}"/>
              </a:ext>
            </a:extLst>
          </p:cNvPr>
          <p:cNvGrpSpPr/>
          <p:nvPr/>
        </p:nvGrpSpPr>
        <p:grpSpPr>
          <a:xfrm rot="0">
            <a:off x="2503892" y="3309051"/>
            <a:ext cx="423078" cy="424159"/>
            <a:chOff x="-1591550" y="3597475"/>
            <a:chExt cx="293825" cy="294574"/>
          </a:xfrm>
        </p:grpSpPr>
        <p:sp>
          <p:nvSpPr>
            <p:cNvPr id="234" name="Google Shape;8412;p90">
              <a:extLst>
                <a:ext uri="{47B79DAE-4C9D-4B9E-AA22-6E7F71BE411F}">
                  <a16:creationId xmlns:a16="http://schemas.microsoft.com/office/drawing/2010/main" id="{08CD7249-7405-4189-B746-AF828008B913}"/>
                </a:ext>
              </a:extLst>
            </p:cNvPr>
            <p:cNvSpPr/>
            <p:nvPr/>
          </p:nvSpPr>
          <p:spPr>
            <a:xfrm rot="0">
              <a:off x="-1509625" y="3597475"/>
              <a:ext cx="211900" cy="207150"/>
            </a:xfrm>
            <a:custGeom>
              <a:avLst/>
              <a:gdLst/>
              <a:ahLst/>
              <a:cxnLst/>
              <a:rect b="b" l="0" r="r" t="0"/>
              <a:pathLst>
                <a:path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5" name="Google Shape;8413;p90">
              <a:extLst>
                <a:ext uri="{89309EDA-0FFA-4C3B-9F88-0E9BD4A0DAAE}">
                  <a16:creationId xmlns:a16="http://schemas.microsoft.com/office/drawing/2010/main" id="{6FBD7F8D-1A69-4930-92CB-C3DF002A381A}"/>
                </a:ext>
              </a:extLst>
            </p:cNvPr>
            <p:cNvSpPr/>
            <p:nvPr/>
          </p:nvSpPr>
          <p:spPr>
            <a:xfrm rot="0">
              <a:off x="-1541125" y="3719125"/>
              <a:ext cx="120525" cy="118275"/>
            </a:xfrm>
            <a:custGeom>
              <a:avLst/>
              <a:gdLst/>
              <a:ahLst/>
              <a:cxnLst/>
              <a:rect b="b" l="0" r="r" t="0"/>
              <a:pathLst>
                <a:path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6" name="Google Shape;8414;p90">
              <a:extLst>
                <a:ext uri="{2B5AD00F-AE69-4CC2-AF7D-B2AEEA68DCBE}">
                  <a16:creationId xmlns:a16="http://schemas.microsoft.com/office/drawing/2010/main" id="{8E29208B-5496-419A-BBAC-A85B14901589}"/>
                </a:ext>
              </a:extLst>
            </p:cNvPr>
            <p:cNvSpPr/>
            <p:nvPr/>
          </p:nvSpPr>
          <p:spPr>
            <a:xfrm rot="0">
              <a:off x="-1591550" y="3668825"/>
              <a:ext cx="222925" cy="223225"/>
            </a:xfrm>
            <a:custGeom>
              <a:avLst/>
              <a:gdLst/>
              <a:ahLst/>
              <a:cxnLst/>
              <a:rect b="b" l="0" r="r" t="0"/>
              <a:pathLst>
                <a:path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37" name="Google Shape;8415;p90">
            <a:extLst>
              <a:ext uri="{04BD7707-F6F0-443A-AAA7-4360D82157FE}">
                <a16:creationId xmlns:a16="http://schemas.microsoft.com/office/drawing/2010/main" id="{B861511E-6F6D-4EE3-895D-795635106F1A}"/>
              </a:ext>
            </a:extLst>
          </p:cNvPr>
          <p:cNvGrpSpPr/>
          <p:nvPr/>
        </p:nvGrpSpPr>
        <p:grpSpPr>
          <a:xfrm rot="0">
            <a:off x="4153362" y="3318663"/>
            <a:ext cx="421927" cy="399248"/>
            <a:chOff x="-1592325" y="3957399"/>
            <a:chExt cx="293025" cy="277275"/>
          </a:xfrm>
        </p:grpSpPr>
        <p:sp>
          <p:nvSpPr>
            <p:cNvPr id="238" name="Google Shape;8416;p90">
              <a:extLst>
                <a:ext uri="{C3C9FBC5-7789-4A89-9D2D-C4EDE26927A8}">
                  <a16:creationId xmlns:a16="http://schemas.microsoft.com/office/drawing/2010/main" id="{BB757506-F0D3-40AD-935F-3027D86BF201}"/>
                </a:ext>
              </a:extLst>
            </p:cNvPr>
            <p:cNvSpPr/>
            <p:nvPr/>
          </p:nvSpPr>
          <p:spPr>
            <a:xfrm rot="0">
              <a:off x="-1591550" y="3957399"/>
              <a:ext cx="292250" cy="68550"/>
            </a:xfrm>
            <a:custGeom>
              <a:avLst/>
              <a:gdLst/>
              <a:ahLst/>
              <a:cxnLst/>
              <a:rect b="b" l="0" r="r" t="0"/>
              <a:pathLst>
                <a:path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9" name="Google Shape;8417;p90">
              <a:extLst>
                <a:ext uri="{8ACADFD0-F5B7-4E87-A47F-70B57F8BAE39}">
                  <a16:creationId xmlns:a16="http://schemas.microsoft.com/office/drawing/2010/main" id="{2472B597-8B52-4D95-AF52-B02A0A799457}"/>
                </a:ext>
              </a:extLst>
            </p:cNvPr>
            <p:cNvSpPr/>
            <p:nvPr/>
          </p:nvSpPr>
          <p:spPr>
            <a:xfrm rot="0">
              <a:off x="-1592325" y="4043250"/>
              <a:ext cx="291450" cy="171725"/>
            </a:xfrm>
            <a:custGeom>
              <a:avLst/>
              <a:gdLst/>
              <a:ahLst/>
              <a:cxnLst/>
              <a:rect b="b" l="0" r="r" t="0"/>
              <a:pathLst>
                <a:path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0" name="Google Shape;8418;p90">
              <a:extLst>
                <a:ext uri="{28AB17E2-177F-4373-8A22-89680EE0C78A}">
                  <a16:creationId xmlns:a16="http://schemas.microsoft.com/office/drawing/2010/main" id="{470C72DA-C6A7-406C-87AD-44B91BE06F64}"/>
                </a:ext>
              </a:extLst>
            </p:cNvPr>
            <p:cNvSpPr/>
            <p:nvPr/>
          </p:nvSpPr>
          <p:spPr>
            <a:xfrm rot="0">
              <a:off x="-1471825" y="4129100"/>
              <a:ext cx="51225" cy="51225"/>
            </a:xfrm>
            <a:custGeom>
              <a:avLst/>
              <a:gdLst/>
              <a:ahLst/>
              <a:cxnLst/>
              <a:rect b="b" l="0" r="r" t="0"/>
              <a:pathLst>
                <a:path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1" name="Google Shape;8419;p90">
              <a:extLst>
                <a:ext uri="{1629DD62-A636-4953-886F-50EECF0480BE}">
                  <a16:creationId xmlns:a16="http://schemas.microsoft.com/office/drawing/2010/main" id="{DB7C6882-A6DF-48D7-9B13-A44D46F55D29}"/>
                </a:ext>
              </a:extLst>
            </p:cNvPr>
            <p:cNvSpPr/>
            <p:nvPr/>
          </p:nvSpPr>
          <p:spPr>
            <a:xfrm rot="0">
              <a:off x="-1526175" y="4077900"/>
              <a:ext cx="156775" cy="156775"/>
            </a:xfrm>
            <a:custGeom>
              <a:avLst/>
              <a:gdLst/>
              <a:ahLst/>
              <a:cxnLst/>
              <a:rect b="b" l="0" r="r" t="0"/>
              <a:pathLst>
                <a:path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2" name="Google Shape;8420;p90">
            <a:extLst>
              <a:ext uri="{BE3921D9-F511-453E-AE39-E7CB7D345A55}">
                <a16:creationId xmlns:a16="http://schemas.microsoft.com/office/drawing/2010/main" id="{FD3064DB-8431-4CB3-8EAE-98D23C82D974}"/>
              </a:ext>
            </a:extLst>
          </p:cNvPr>
          <p:cNvGrpSpPr/>
          <p:nvPr/>
        </p:nvGrpSpPr>
        <p:grpSpPr>
          <a:xfrm rot="0">
            <a:off x="3640232" y="3310744"/>
            <a:ext cx="369729" cy="420775"/>
            <a:chOff x="-778700" y="3612425"/>
            <a:chExt cx="256775" cy="292225"/>
          </a:xfrm>
        </p:grpSpPr>
        <p:sp>
          <p:nvSpPr>
            <p:cNvPr id="243" name="Google Shape;8421;p90">
              <a:extLst>
                <a:ext uri="{F1D19790-EC56-4A2B-921A-B3DFC70E8CF9}">
                  <a16:creationId xmlns:a16="http://schemas.microsoft.com/office/drawing/2010/main" id="{0D2E6F81-5790-4E8F-9636-6280666E6EC8}"/>
                </a:ext>
              </a:extLst>
            </p:cNvPr>
            <p:cNvSpPr/>
            <p:nvPr/>
          </p:nvSpPr>
          <p:spPr>
            <a:xfrm rot="0">
              <a:off x="-692850" y="3699049"/>
              <a:ext cx="17349" cy="17349"/>
            </a:xfrm>
            <a:custGeom>
              <a:avLst/>
              <a:gdLst/>
              <a:ahLst/>
              <a:cxnLst/>
              <a:rect b="b" l="0" r="r" t="0"/>
              <a:pathLst>
                <a:path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4" name="Google Shape;8422;p90">
              <a:extLst>
                <a:ext uri="{1E0CDACB-B8B5-4103-9C95-EE728709EC43}">
                  <a16:creationId xmlns:a16="http://schemas.microsoft.com/office/drawing/2010/main" id="{39589A17-F4AB-4E1E-9D84-CBF5397A9065}"/>
                </a:ext>
              </a:extLst>
            </p:cNvPr>
            <p:cNvSpPr/>
            <p:nvPr/>
          </p:nvSpPr>
          <p:spPr>
            <a:xfrm rot="0">
              <a:off x="-777925" y="3612425"/>
              <a:ext cx="204800" cy="34675"/>
            </a:xfrm>
            <a:custGeom>
              <a:avLst/>
              <a:gdLst/>
              <a:ahLst/>
              <a:cxnLst/>
              <a:rect b="b" l="0" r="r" t="0"/>
              <a:pathLst>
                <a:path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5" name="Google Shape;8423;p90">
              <a:extLst>
                <a:ext uri="{946460E3-CC93-4B95-904B-5C1363E63559}">
                  <a16:creationId xmlns:a16="http://schemas.microsoft.com/office/drawing/2010/main" id="{811CDCBC-DA75-469C-B15F-ADA4182A9605}"/>
                </a:ext>
              </a:extLst>
            </p:cNvPr>
            <p:cNvSpPr/>
            <p:nvPr/>
          </p:nvSpPr>
          <p:spPr>
            <a:xfrm rot="0">
              <a:off x="-727525" y="3699049"/>
              <a:ext cx="17375" cy="17349"/>
            </a:xfrm>
            <a:custGeom>
              <a:avLst/>
              <a:gdLst/>
              <a:ahLst/>
              <a:cxnLst/>
              <a:rect b="b" l="0" r="r" t="0"/>
              <a:pathLst>
                <a:path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6" name="Google Shape;8424;p90">
              <a:extLst>
                <a:ext uri="{D0867382-FA3C-45C9-B5EE-82CFAAB5F679}">
                  <a16:creationId xmlns:a16="http://schemas.microsoft.com/office/drawing/2010/main" id="{62E3D42A-01D8-44F2-BBB1-43F2249219E0}"/>
                </a:ext>
              </a:extLst>
            </p:cNvPr>
            <p:cNvSpPr/>
            <p:nvPr/>
          </p:nvSpPr>
          <p:spPr>
            <a:xfrm rot="0">
              <a:off x="-778700" y="3664400"/>
              <a:ext cx="205575" cy="102425"/>
            </a:xfrm>
            <a:custGeom>
              <a:avLst/>
              <a:gdLst/>
              <a:ahLst/>
              <a:cxnLst/>
              <a:rect b="b" l="0" r="r" t="0"/>
              <a:pathLst>
                <a:path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7" name="Google Shape;8425;p90">
              <a:extLst>
                <a:ext uri="{DC414631-AE35-4F8F-BAD2-47CA965EA0F3}">
                  <a16:creationId xmlns:a16="http://schemas.microsoft.com/office/drawing/2010/main" id="{9191E0C7-5536-4EB4-8D86-A54EA73AEF32}"/>
                </a:ext>
              </a:extLst>
            </p:cNvPr>
            <p:cNvSpPr/>
            <p:nvPr/>
          </p:nvSpPr>
          <p:spPr>
            <a:xfrm rot="0">
              <a:off x="-659775" y="3835325"/>
              <a:ext cx="137850" cy="69324"/>
            </a:xfrm>
            <a:custGeom>
              <a:avLst/>
              <a:gdLst/>
              <a:ahLst/>
              <a:cxnLst/>
              <a:rect b="b" l="0" r="r" t="0"/>
              <a:pathLst>
                <a:path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8" name="Google Shape;8426;p90">
              <a:extLst>
                <a:ext uri="{1DA7DE91-1BA2-4F9D-BFEB-35509BF9E77E}">
                  <a16:creationId xmlns:a16="http://schemas.microsoft.com/office/drawing/2010/main" id="{ACFD51F1-C28E-422D-A6F1-663D8F13862A}"/>
                </a:ext>
              </a:extLst>
            </p:cNvPr>
            <p:cNvSpPr/>
            <p:nvPr/>
          </p:nvSpPr>
          <p:spPr>
            <a:xfrm rot="0">
              <a:off x="-658200" y="3669924"/>
              <a:ext cx="136274" cy="148875"/>
            </a:xfrm>
            <a:custGeom>
              <a:avLst/>
              <a:gdLst/>
              <a:ahLst/>
              <a:cxnLst/>
              <a:rect b="b" l="0" r="r" t="0"/>
              <a:pathLst>
                <a:path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49" name="Google Shape;8427;p90">
            <a:extLst>
              <a:ext uri="{BC51F10F-66BA-4DAE-88D5-D03E1FB1279A}">
                <a16:creationId xmlns:a16="http://schemas.microsoft.com/office/drawing/2010/main" id="{F427B0ED-AC0A-47E1-8C2A-95EA3064B9E2}"/>
              </a:ext>
            </a:extLst>
          </p:cNvPr>
          <p:cNvGrpSpPr/>
          <p:nvPr/>
        </p:nvGrpSpPr>
        <p:grpSpPr>
          <a:xfrm rot="0">
            <a:off x="6111733" y="3828304"/>
            <a:ext cx="340730" cy="387641"/>
            <a:chOff x="7728464" y="1561257"/>
            <a:chExt cx="349719" cy="397866"/>
          </a:xfrm>
        </p:grpSpPr>
        <p:sp>
          <p:nvSpPr>
            <p:cNvPr id="250" name="Google Shape;8428;p90">
              <a:extLst>
                <a:ext uri="{7F077D0D-B52F-40B4-867E-3377C8E831C1}">
                  <a16:creationId xmlns:a16="http://schemas.microsoft.com/office/drawing/2010/main" id="{C5B85A31-90FA-47E7-92DC-81C21E1E0C57}"/>
                </a:ext>
              </a:extLst>
            </p:cNvPr>
            <p:cNvSpPr/>
            <p:nvPr/>
          </p:nvSpPr>
          <p:spPr>
            <a:xfrm rot="0">
              <a:off x="7891641" y="1678585"/>
              <a:ext cx="23354" cy="23333"/>
            </a:xfrm>
            <a:custGeom>
              <a:avLst/>
              <a:gdLst/>
              <a:ahLst/>
              <a:cxnLst/>
              <a:rect b="b" l="0" r="r" t="0"/>
              <a:pathLst>
                <a:path h="1118" w="1119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1" name="Google Shape;8429;p90">
              <a:extLst>
                <a:ext uri="{BB65B843-C0F8-4A3B-863F-CE9B4FDA9891}">
                  <a16:creationId xmlns:a16="http://schemas.microsoft.com/office/drawing/2010/main" id="{406677A1-CBB6-402F-9CD7-E103C2DFDDC2}"/>
                </a:ext>
              </a:extLst>
            </p:cNvPr>
            <p:cNvSpPr/>
            <p:nvPr/>
          </p:nvSpPr>
          <p:spPr>
            <a:xfrm rot="0">
              <a:off x="7728464" y="1561257"/>
              <a:ext cx="349719" cy="397866"/>
            </a:xfrm>
            <a:custGeom>
              <a:avLst/>
              <a:gdLst/>
              <a:ahLst/>
              <a:cxnLst/>
              <a:rect b="b" l="0" r="r" t="0"/>
              <a:pathLst>
                <a:path h="19064" w="16757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2" name="Google Shape;8430;p90">
            <a:extLst>
              <a:ext uri="{FDD5883D-848D-4BD1-83A7-19B0D675D63F}">
                <a16:creationId xmlns:a16="http://schemas.microsoft.com/office/drawing/2010/main" id="{C589FF6B-6AFB-4F3D-A14D-71B49927BE32}"/>
              </a:ext>
            </a:extLst>
          </p:cNvPr>
          <p:cNvGrpSpPr/>
          <p:nvPr/>
        </p:nvGrpSpPr>
        <p:grpSpPr>
          <a:xfrm rot="0">
            <a:off x="4034702" y="3828304"/>
            <a:ext cx="387681" cy="387641"/>
            <a:chOff x="5611350" y="1561257"/>
            <a:chExt cx="397907" cy="397866"/>
          </a:xfrm>
        </p:grpSpPr>
        <p:sp>
          <p:nvSpPr>
            <p:cNvPr id="253" name="Google Shape;8431;p90">
              <a:extLst>
                <a:ext uri="{D1D6AB7C-AF78-40FF-96BF-703E4EFD1AEF}">
                  <a16:creationId xmlns:a16="http://schemas.microsoft.com/office/drawing/2010/main" id="{3B06984E-A9D9-4B17-ABAB-BA19294901A9}"/>
                </a:ext>
              </a:extLst>
            </p:cNvPr>
            <p:cNvSpPr/>
            <p:nvPr/>
          </p:nvSpPr>
          <p:spPr>
            <a:xfrm rot="0">
              <a:off x="5713589" y="1812337"/>
              <a:ext cx="38442" cy="39652"/>
            </a:xfrm>
            <a:custGeom>
              <a:avLst/>
              <a:gdLst/>
              <a:ahLst/>
              <a:cxnLst/>
              <a:rect b="b" l="0" r="r" t="0"/>
              <a:pathLst>
                <a:path h="1900" w="1842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4" name="Google Shape;8432;p90">
              <a:extLst>
                <a:ext uri="{7611073F-A7FA-47F1-BB97-BCC98E3E333D}">
                  <a16:creationId xmlns:a16="http://schemas.microsoft.com/office/drawing/2010/main" id="{CE965121-EEDB-4094-84A2-2E6E3E82DA78}"/>
                </a:ext>
              </a:extLst>
            </p:cNvPr>
            <p:cNvSpPr/>
            <p:nvPr/>
          </p:nvSpPr>
          <p:spPr>
            <a:xfrm rot="0">
              <a:off x="5830124" y="1789046"/>
              <a:ext cx="38505" cy="39652"/>
            </a:xfrm>
            <a:custGeom>
              <a:avLst/>
              <a:gdLst/>
              <a:ahLst/>
              <a:cxnLst/>
              <a:rect b="b" l="0" r="r" t="0"/>
              <a:pathLst>
                <a:path h="1900" w="1845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5" name="Google Shape;8433;p90">
              <a:extLst>
                <a:ext uri="{68EF9446-6921-4C97-84FF-4F7E0065CABE}">
                  <a16:creationId xmlns:a16="http://schemas.microsoft.com/office/drawing/2010/main" id="{6EEC9E14-C232-4164-9C65-D859714A86CA}"/>
                </a:ext>
              </a:extLst>
            </p:cNvPr>
            <p:cNvSpPr/>
            <p:nvPr/>
          </p:nvSpPr>
          <p:spPr>
            <a:xfrm rot="0">
              <a:off x="5611350" y="1561257"/>
              <a:ext cx="397907" cy="397866"/>
            </a:xfrm>
            <a:custGeom>
              <a:avLst/>
              <a:gdLst/>
              <a:ahLst/>
              <a:cxnLst/>
              <a:rect b="b" l="0" r="r" t="0"/>
              <a:pathLst>
                <a:path h="19064" w="19066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6" name="Google Shape;8434;p90">
              <a:extLst>
                <a:ext uri="{5C5BB034-7BF0-4225-84BA-AAF171EB22BD}">
                  <a16:creationId xmlns:a16="http://schemas.microsoft.com/office/drawing/2010/main" id="{7F6CFD06-D420-44BE-861D-FEBB6921FF21}"/>
                </a:ext>
              </a:extLst>
            </p:cNvPr>
            <p:cNvSpPr/>
            <p:nvPr/>
          </p:nvSpPr>
          <p:spPr>
            <a:xfrm rot="0">
              <a:off x="5775340" y="1669507"/>
              <a:ext cx="93247" cy="41531"/>
            </a:xfrm>
            <a:custGeom>
              <a:avLst/>
              <a:gdLst/>
              <a:ahLst/>
              <a:cxnLst/>
              <a:rect b="b" l="0" r="r" t="0"/>
              <a:pathLst>
                <a:path h="1990" w="4468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7" name="Google Shape;8435;p90">
            <a:extLst>
              <a:ext uri="{E124C651-FEC8-44AB-B734-9927B4602420}">
                <a16:creationId xmlns:a16="http://schemas.microsoft.com/office/drawing/2010/main" id="{2D76686C-DB9D-48AC-B6B2-51A3A7358AA8}"/>
              </a:ext>
            </a:extLst>
          </p:cNvPr>
          <p:cNvGrpSpPr/>
          <p:nvPr/>
        </p:nvGrpSpPr>
        <p:grpSpPr>
          <a:xfrm rot="0">
            <a:off x="4553987" y="3925571"/>
            <a:ext cx="387610" cy="193109"/>
            <a:chOff x="6140660" y="1661097"/>
            <a:chExt cx="397835" cy="198202"/>
          </a:xfrm>
        </p:grpSpPr>
        <p:sp>
          <p:nvSpPr>
            <p:cNvPr id="258" name="Google Shape;8436;p90">
              <a:extLst>
                <a:ext uri="{54FD519B-FA31-46CA-A0FE-29FEC7C41BE7}">
                  <a16:creationId xmlns:a16="http://schemas.microsoft.com/office/drawing/2010/main" id="{9A770C13-FED5-4054-9937-ECCBA0F48614}"/>
                </a:ext>
              </a:extLst>
            </p:cNvPr>
            <p:cNvSpPr/>
            <p:nvPr/>
          </p:nvSpPr>
          <p:spPr>
            <a:xfrm rot="0">
              <a:off x="6281298" y="1707719"/>
              <a:ext cx="58290" cy="151579"/>
            </a:xfrm>
            <a:custGeom>
              <a:avLst/>
              <a:gdLst/>
              <a:ahLst/>
              <a:cxnLst/>
              <a:rect b="b" l="0" r="r" t="0"/>
              <a:pathLst>
                <a:path h="7263" w="2793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59" name="Google Shape;8437;p90">
              <a:extLst>
                <a:ext uri="{E85BFA6F-DD42-4651-8ADC-F4142BEA891C}">
                  <a16:creationId xmlns:a16="http://schemas.microsoft.com/office/drawing/2010/main" id="{4F7F8F23-8566-412B-98DD-318AAC0036FD}"/>
                </a:ext>
              </a:extLst>
            </p:cNvPr>
            <p:cNvSpPr/>
            <p:nvPr/>
          </p:nvSpPr>
          <p:spPr>
            <a:xfrm rot="0">
              <a:off x="6480224" y="1742675"/>
              <a:ext cx="58269" cy="58332"/>
            </a:xfrm>
            <a:custGeom>
              <a:avLst/>
              <a:gdLst/>
              <a:ahLst/>
              <a:cxnLst/>
              <a:rect b="b" l="0" r="r" t="0"/>
              <a:pathLst>
                <a:path h="2795" w="2792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0" name="Google Shape;8438;p90">
              <a:extLst>
                <a:ext uri="{A51D4443-9427-4A90-AB79-0B5389EB8F20}">
                  <a16:creationId xmlns:a16="http://schemas.microsoft.com/office/drawing/2010/main" id="{17199C2D-7FB6-4C28-888F-FE71B6FEC419}"/>
                </a:ext>
              </a:extLst>
            </p:cNvPr>
            <p:cNvSpPr/>
            <p:nvPr/>
          </p:nvSpPr>
          <p:spPr>
            <a:xfrm rot="0">
              <a:off x="6352004" y="1661097"/>
              <a:ext cx="129205" cy="198202"/>
            </a:xfrm>
            <a:custGeom>
              <a:avLst/>
              <a:gdLst/>
              <a:ahLst/>
              <a:cxnLst/>
              <a:rect b="b" l="0" r="r" t="0"/>
              <a:pathLst>
                <a:path h="9497" w="6191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1" name="Google Shape;8439;p90">
              <a:extLst>
                <a:ext uri="{52C99160-CCF2-47DC-8118-DA293F1D97C6}">
                  <a16:creationId xmlns:a16="http://schemas.microsoft.com/office/drawing/2010/main" id="{751C340B-A82D-4157-BCEA-3227F022575E}"/>
                </a:ext>
              </a:extLst>
            </p:cNvPr>
            <p:cNvSpPr/>
            <p:nvPr/>
          </p:nvSpPr>
          <p:spPr>
            <a:xfrm rot="0">
              <a:off x="6140660" y="1661097"/>
              <a:ext cx="129184" cy="198202"/>
            </a:xfrm>
            <a:custGeom>
              <a:avLst/>
              <a:gdLst/>
              <a:ahLst/>
              <a:cxnLst/>
              <a:rect b="b" l="0" r="r" t="0"/>
              <a:pathLst>
                <a:path h="9497" w="619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2" name="Google Shape;8440;p90">
            <a:extLst>
              <a:ext uri="{241FDDD6-D8C6-46B0-9B22-6C73A78957BE}">
                <a16:creationId xmlns:a16="http://schemas.microsoft.com/office/drawing/2010/main" id="{19D800E7-EF10-4820-A610-A1E039305149}"/>
              </a:ext>
            </a:extLst>
          </p:cNvPr>
          <p:cNvGrpSpPr/>
          <p:nvPr/>
        </p:nvGrpSpPr>
        <p:grpSpPr>
          <a:xfrm rot="0">
            <a:off x="5073202" y="3828304"/>
            <a:ext cx="387681" cy="387641"/>
            <a:chOff x="6669906" y="1561257"/>
            <a:chExt cx="397907" cy="397866"/>
          </a:xfrm>
        </p:grpSpPr>
        <p:sp>
          <p:nvSpPr>
            <p:cNvPr id="263" name="Google Shape;8441;p90">
              <a:extLst>
                <a:ext uri="{3EEC067F-9F24-494C-BF07-B0F9AE30D0C8}">
                  <a16:creationId xmlns:a16="http://schemas.microsoft.com/office/drawing/2010/main" id="{BE3079D8-3AFE-4B99-87A7-BAD6DD2791A0}"/>
                </a:ext>
              </a:extLst>
            </p:cNvPr>
            <p:cNvSpPr/>
            <p:nvPr/>
          </p:nvSpPr>
          <p:spPr>
            <a:xfrm rot="0">
              <a:off x="6950454" y="1655253"/>
              <a:ext cx="23312" cy="23354"/>
            </a:xfrm>
            <a:custGeom>
              <a:avLst/>
              <a:gdLst/>
              <a:ahLst/>
              <a:cxnLst/>
              <a:rect b="b" l="0" r="r" t="0"/>
              <a:pathLst>
                <a:path h="1119" w="1117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4" name="Google Shape;8442;p90">
              <a:extLst>
                <a:ext uri="{9A38ACBC-4059-412D-B0B6-57F51FD94542}">
                  <a16:creationId xmlns:a16="http://schemas.microsoft.com/office/drawing/2010/main" id="{606B0912-90F1-48AC-9431-59B20DBB00E3}"/>
                </a:ext>
              </a:extLst>
            </p:cNvPr>
            <p:cNvSpPr/>
            <p:nvPr/>
          </p:nvSpPr>
          <p:spPr>
            <a:xfrm rot="0">
              <a:off x="6740632" y="1725228"/>
              <a:ext cx="36919" cy="39632"/>
            </a:xfrm>
            <a:custGeom>
              <a:avLst/>
              <a:gdLst/>
              <a:ahLst/>
              <a:cxnLst/>
              <a:rect b="b" l="0" r="r" t="0"/>
              <a:pathLst>
                <a:path h="1899" w="1769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5" name="Google Shape;8443;p90">
              <a:extLst>
                <a:ext uri="{75B37C33-D99E-415A-B07A-E4CC5D9180D2}">
                  <a16:creationId xmlns:a16="http://schemas.microsoft.com/office/drawing/2010/main" id="{9EEECB1D-4A61-4863-A0BB-50D589F2659A}"/>
                </a:ext>
              </a:extLst>
            </p:cNvPr>
            <p:cNvSpPr/>
            <p:nvPr/>
          </p:nvSpPr>
          <p:spPr>
            <a:xfrm rot="0">
              <a:off x="6763944" y="1725228"/>
              <a:ext cx="209827" cy="139892"/>
            </a:xfrm>
            <a:custGeom>
              <a:avLst/>
              <a:gdLst/>
              <a:ahLst/>
              <a:cxnLst/>
              <a:rect b="b" l="0" r="r" t="0"/>
              <a:pathLst>
                <a:path h="6703" w="10054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6" name="Google Shape;8444;p90">
              <a:extLst>
                <a:ext uri="{89CEBA98-A29B-42AF-9E18-D0E89620D3DD}">
                  <a16:creationId xmlns:a16="http://schemas.microsoft.com/office/drawing/2010/main" id="{9635A7DB-61BD-4CDA-8993-BB3BC9DE3096}"/>
                </a:ext>
              </a:extLst>
            </p:cNvPr>
            <p:cNvSpPr/>
            <p:nvPr/>
          </p:nvSpPr>
          <p:spPr>
            <a:xfrm rot="0">
              <a:off x="6669906" y="1561257"/>
              <a:ext cx="397907" cy="397866"/>
            </a:xfrm>
            <a:custGeom>
              <a:avLst/>
              <a:gdLst/>
              <a:ahLst/>
              <a:cxnLst/>
              <a:rect b="b" l="0" r="r" t="0"/>
              <a:pathLst>
                <a:path h="19064" w="19066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67" name="Google Shape;8445;p90">
              <a:extLst>
                <a:ext uri="{94ABA903-4F28-48FE-AB08-A80F6440E23A}">
                  <a16:creationId xmlns:a16="http://schemas.microsoft.com/office/drawing/2010/main" id="{BBAC57C7-AE87-4D42-9641-B314AEACF377}"/>
                </a:ext>
              </a:extLst>
            </p:cNvPr>
            <p:cNvSpPr/>
            <p:nvPr/>
          </p:nvSpPr>
          <p:spPr>
            <a:xfrm rot="0">
              <a:off x="6960158" y="1725228"/>
              <a:ext cx="36940" cy="39632"/>
            </a:xfrm>
            <a:custGeom>
              <a:avLst/>
              <a:gdLst/>
              <a:ahLst/>
              <a:cxnLst/>
              <a:rect b="b" l="0" r="r" t="0"/>
              <a:pathLst>
                <a:path h="1899" w="177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68" name="Google Shape;8446;p90">
            <a:extLst>
              <a:ext uri="{ABBB31C3-A739-467D-8DC8-5A80F8D582AA}">
                <a16:creationId xmlns:a16="http://schemas.microsoft.com/office/drawing/2010/main" id="{902565D0-D55C-4934-9E13-AF11D967A042}"/>
              </a:ext>
            </a:extLst>
          </p:cNvPr>
          <p:cNvGrpSpPr/>
          <p:nvPr/>
        </p:nvGrpSpPr>
        <p:grpSpPr>
          <a:xfrm rot="0">
            <a:off x="5592488" y="3828304"/>
            <a:ext cx="387641" cy="387641"/>
            <a:chOff x="7199196" y="1561257"/>
            <a:chExt cx="397866" cy="397866"/>
          </a:xfrm>
        </p:grpSpPr>
        <p:sp>
          <p:nvSpPr>
            <p:cNvPr id="269" name="Google Shape;8447;p90">
              <a:extLst>
                <a:ext uri="{B9185C97-11EF-4329-8021-58F81B999300}">
                  <a16:creationId xmlns:a16="http://schemas.microsoft.com/office/drawing/2010/main" id="{5AA200AC-D9D2-4B1B-8C46-9BFD530DA086}"/>
                </a:ext>
              </a:extLst>
            </p:cNvPr>
            <p:cNvSpPr/>
            <p:nvPr/>
          </p:nvSpPr>
          <p:spPr>
            <a:xfrm rot="0">
              <a:off x="7363167" y="1701896"/>
              <a:ext cx="69935" cy="69976"/>
            </a:xfrm>
            <a:custGeom>
              <a:avLst/>
              <a:gdLst/>
              <a:ahLst/>
              <a:cxnLst/>
              <a:rect b="b" l="0" r="r" t="0"/>
              <a:pathLst>
                <a:path h="3353" w="3351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0" name="Google Shape;8448;p90">
              <a:extLst>
                <a:ext uri="{E3F4F100-2D3E-4BED-987D-481CC6D66A80}">
                  <a16:creationId xmlns:a16="http://schemas.microsoft.com/office/drawing/2010/main" id="{F5B3801D-565E-4966-8EAB-1777B648B55F}"/>
                </a:ext>
              </a:extLst>
            </p:cNvPr>
            <p:cNvSpPr/>
            <p:nvPr/>
          </p:nvSpPr>
          <p:spPr>
            <a:xfrm rot="0">
              <a:off x="7316523" y="1655253"/>
              <a:ext cx="163202" cy="209868"/>
            </a:xfrm>
            <a:custGeom>
              <a:avLst/>
              <a:gdLst/>
              <a:ahLst/>
              <a:cxnLst/>
              <a:rect b="b" l="0" r="r" t="0"/>
              <a:pathLst>
                <a:path h="10056" w="782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1" name="Google Shape;8449;p90">
              <a:extLst>
                <a:ext uri="{78FA246D-2200-4DFB-8E2A-7414DCFCC536}">
                  <a16:creationId xmlns:a16="http://schemas.microsoft.com/office/drawing/2010/main" id="{166C55B0-461A-4AC6-8727-CC53031752DC}"/>
                </a:ext>
              </a:extLst>
            </p:cNvPr>
            <p:cNvSpPr/>
            <p:nvPr/>
          </p:nvSpPr>
          <p:spPr>
            <a:xfrm rot="0">
              <a:off x="7199196" y="1561257"/>
              <a:ext cx="397866" cy="397866"/>
            </a:xfrm>
            <a:custGeom>
              <a:avLst/>
              <a:gdLst/>
              <a:ahLst/>
              <a:cxnLst/>
              <a:rect b="b" l="0" r="r" t="0"/>
              <a:pathLst>
                <a:path h="19064" w="19064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2" name="Google Shape;8450;p90">
            <a:extLst>
              <a:ext uri="{142FB574-7FF9-4869-9D1B-D711C9A3C86D}">
                <a16:creationId xmlns:a16="http://schemas.microsoft.com/office/drawing/2010/main" id="{409F53F3-97B3-427C-BFE2-BDD82834F706}"/>
              </a:ext>
            </a:extLst>
          </p:cNvPr>
          <p:cNvGrpSpPr/>
          <p:nvPr/>
        </p:nvGrpSpPr>
        <p:grpSpPr>
          <a:xfrm rot="0">
            <a:off x="1958433" y="3885842"/>
            <a:ext cx="387681" cy="272572"/>
            <a:chOff x="3386035" y="1746339"/>
            <a:chExt cx="397907" cy="279762"/>
          </a:xfrm>
        </p:grpSpPr>
        <p:sp>
          <p:nvSpPr>
            <p:cNvPr id="273" name="Google Shape;8451;p90">
              <a:extLst>
                <a:ext uri="{A05B3D13-17CF-4ECB-93EB-BBB051B8BB22}">
                  <a16:creationId xmlns:a16="http://schemas.microsoft.com/office/drawing/2010/main" id="{69AAA702-D84A-407B-9215-81B663FDBD6C}"/>
                </a:ext>
              </a:extLst>
            </p:cNvPr>
            <p:cNvSpPr/>
            <p:nvPr/>
          </p:nvSpPr>
          <p:spPr>
            <a:xfrm rot="0">
              <a:off x="3561652" y="1848954"/>
              <a:ext cx="59646" cy="74506"/>
            </a:xfrm>
            <a:custGeom>
              <a:avLst/>
              <a:gdLst/>
              <a:ahLst/>
              <a:cxnLst/>
              <a:rect b="b" l="0" r="r" t="0"/>
              <a:pathLst>
                <a:path h="3570" w="2858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4" name="Google Shape;8452;p90">
              <a:extLst>
                <a:ext uri="{34145CF8-360C-43D7-AB42-E9CF7E8B8B7C}">
                  <a16:creationId xmlns:a16="http://schemas.microsoft.com/office/drawing/2010/main" id="{F0341023-B1CD-4379-BC21-B7D7E86FC66A}"/>
                </a:ext>
              </a:extLst>
            </p:cNvPr>
            <p:cNvSpPr/>
            <p:nvPr/>
          </p:nvSpPr>
          <p:spPr>
            <a:xfrm rot="0">
              <a:off x="3386035" y="1746339"/>
              <a:ext cx="397907" cy="279762"/>
            </a:xfrm>
            <a:custGeom>
              <a:avLst/>
              <a:gdLst/>
              <a:ahLst/>
              <a:cxnLst/>
              <a:rect b="b" l="0" r="r" t="0"/>
              <a:pathLst>
                <a:path h="13405" w="19066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5" name="Google Shape;8453;p90">
            <a:extLst>
              <a:ext uri="{61F83848-9688-4851-9D1E-12C1768AF684}">
                <a16:creationId xmlns:a16="http://schemas.microsoft.com/office/drawing/2010/main" id="{BD744958-1AB5-48CC-89BB-8CC1146524B6}"/>
              </a:ext>
            </a:extLst>
          </p:cNvPr>
          <p:cNvGrpSpPr/>
          <p:nvPr/>
        </p:nvGrpSpPr>
        <p:grpSpPr>
          <a:xfrm rot="0">
            <a:off x="2996130" y="3828288"/>
            <a:ext cx="387681" cy="387681"/>
            <a:chOff x="4417379" y="1687279"/>
            <a:chExt cx="397907" cy="397907"/>
          </a:xfrm>
        </p:grpSpPr>
        <p:sp>
          <p:nvSpPr>
            <p:cNvPr id="276" name="Google Shape;8454;p90">
              <a:extLst>
                <a:ext uri="{DCB940AA-A2DD-4EC6-84F2-355700033F88}">
                  <a16:creationId xmlns:a16="http://schemas.microsoft.com/office/drawing/2010/main" id="{47AB6597-02B1-4BFD-8059-69CC8DABB7C1}"/>
                </a:ext>
              </a:extLst>
            </p:cNvPr>
            <p:cNvSpPr/>
            <p:nvPr/>
          </p:nvSpPr>
          <p:spPr>
            <a:xfrm rot="0">
              <a:off x="4417379" y="1687279"/>
              <a:ext cx="397907" cy="397907"/>
            </a:xfrm>
            <a:custGeom>
              <a:avLst/>
              <a:gdLst/>
              <a:ahLst/>
              <a:cxnLst/>
              <a:rect b="b" l="0" r="r" t="0"/>
              <a:pathLst>
                <a:path h="19066" w="19066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7" name="Google Shape;8455;p90">
              <a:extLst>
                <a:ext uri="{72ED315F-9C96-444A-8584-FBF392E67063}">
                  <a16:creationId xmlns:a16="http://schemas.microsoft.com/office/drawing/2010/main" id="{D4F89075-055F-4F0F-8EFC-4E6FFF787E53}"/>
                </a:ext>
              </a:extLst>
            </p:cNvPr>
            <p:cNvSpPr/>
            <p:nvPr/>
          </p:nvSpPr>
          <p:spPr>
            <a:xfrm rot="0">
              <a:off x="4492363" y="1768878"/>
              <a:ext cx="248270" cy="234704"/>
            </a:xfrm>
            <a:custGeom>
              <a:avLst/>
              <a:gdLst/>
              <a:ahLst/>
              <a:cxnLst/>
              <a:rect b="b" l="0" r="r" t="0"/>
              <a:pathLst>
                <a:path h="11246" w="11896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78" name="Google Shape;8456;p90">
            <a:extLst>
              <a:ext uri="{80EFE23E-3B7C-4F3D-9AD0-03FDD5A2B5D6}">
                <a16:creationId xmlns:a16="http://schemas.microsoft.com/office/drawing/2010/main" id="{3E5A4CBE-0400-450C-9C98-7D02571D3D2A}"/>
              </a:ext>
            </a:extLst>
          </p:cNvPr>
          <p:cNvGrpSpPr/>
          <p:nvPr/>
        </p:nvGrpSpPr>
        <p:grpSpPr>
          <a:xfrm rot="0">
            <a:off x="7942610" y="3308537"/>
            <a:ext cx="387661" cy="387661"/>
            <a:chOff x="2869999" y="1687279"/>
            <a:chExt cx="397886" cy="397886"/>
          </a:xfrm>
        </p:grpSpPr>
        <p:sp>
          <p:nvSpPr>
            <p:cNvPr id="279" name="Google Shape;8457;p90">
              <a:extLst>
                <a:ext uri="{368884DE-62F6-4812-BF0A-57011F0ED862}">
                  <a16:creationId xmlns:a16="http://schemas.microsoft.com/office/drawing/2010/main" id="{DA441047-0E54-4578-85B7-3F2808811BC5}"/>
                </a:ext>
              </a:extLst>
            </p:cNvPr>
            <p:cNvSpPr/>
            <p:nvPr/>
          </p:nvSpPr>
          <p:spPr>
            <a:xfrm rot="0">
              <a:off x="2994590" y="1833740"/>
              <a:ext cx="148657" cy="81685"/>
            </a:xfrm>
            <a:custGeom>
              <a:avLst/>
              <a:gdLst/>
              <a:ahLst/>
              <a:cxnLst/>
              <a:rect b="b" l="0" r="r" t="0"/>
              <a:pathLst>
                <a:path h="3914" w="7123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0" name="Google Shape;8458;p90">
              <a:extLst>
                <a:ext uri="{761324AE-FB8C-4E95-8A66-EC81559F66EE}">
                  <a16:creationId xmlns:a16="http://schemas.microsoft.com/office/drawing/2010/main" id="{D735DB10-DCB7-4733-BDE8-64229CC5EF38}"/>
                </a:ext>
              </a:extLst>
            </p:cNvPr>
            <p:cNvSpPr/>
            <p:nvPr/>
          </p:nvSpPr>
          <p:spPr>
            <a:xfrm rot="0">
              <a:off x="2869999" y="1687279"/>
              <a:ext cx="397886" cy="397886"/>
            </a:xfrm>
            <a:custGeom>
              <a:avLst/>
              <a:gdLst/>
              <a:ahLst/>
              <a:cxnLst/>
              <a:rect b="b" l="0" r="r" t="0"/>
              <a:pathLst>
                <a:path h="19065" w="19065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1" name="Google Shape;8459;p90">
            <a:extLst>
              <a:ext uri="{EF69C2A1-291A-4EB2-8B41-C1FB186506CE}">
                <a16:creationId xmlns:a16="http://schemas.microsoft.com/office/drawing/2010/main" id="{B8649D47-443D-410E-ACAC-109BBC8D234B}"/>
              </a:ext>
            </a:extLst>
          </p:cNvPr>
          <p:cNvGrpSpPr/>
          <p:nvPr/>
        </p:nvGrpSpPr>
        <p:grpSpPr>
          <a:xfrm rot="0">
            <a:off x="2477718" y="3828664"/>
            <a:ext cx="386807" cy="386929"/>
            <a:chOff x="3902886" y="1687655"/>
            <a:chExt cx="397010" cy="397135"/>
          </a:xfrm>
        </p:grpSpPr>
        <p:sp>
          <p:nvSpPr>
            <p:cNvPr id="282" name="Google Shape;8460;p90">
              <a:extLst>
                <a:ext uri="{F92C094B-D6FC-4EDC-AAA3-D5193B85348E}">
                  <a16:creationId xmlns:a16="http://schemas.microsoft.com/office/drawing/2010/main" id="{B16E2AD8-B5D5-4AA4-89A9-3DC78973E989}"/>
                </a:ext>
              </a:extLst>
            </p:cNvPr>
            <p:cNvSpPr/>
            <p:nvPr/>
          </p:nvSpPr>
          <p:spPr>
            <a:xfrm rot="0">
              <a:off x="4023344" y="1785845"/>
              <a:ext cx="156275" cy="200268"/>
            </a:xfrm>
            <a:custGeom>
              <a:avLst/>
              <a:gdLst/>
              <a:ahLst/>
              <a:cxnLst/>
              <a:rect b="b" l="0" r="r" t="0"/>
              <a:pathLst>
                <a:path h="9596" w="7488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3" name="Google Shape;8461;p90">
              <a:extLst>
                <a:ext uri="{35798223-B1A6-4BD1-A722-A39E28823EC7}">
                  <a16:creationId xmlns:a16="http://schemas.microsoft.com/office/drawing/2010/main" id="{7D372E9F-3405-495D-97BD-29F0C126CC07}"/>
                </a:ext>
              </a:extLst>
            </p:cNvPr>
            <p:cNvSpPr/>
            <p:nvPr/>
          </p:nvSpPr>
          <p:spPr>
            <a:xfrm rot="0">
              <a:off x="3902886" y="1687655"/>
              <a:ext cx="397010" cy="397135"/>
            </a:xfrm>
            <a:custGeom>
              <a:avLst/>
              <a:gdLst/>
              <a:ahLst/>
              <a:cxnLst/>
              <a:rect b="b" l="0" r="r" t="0"/>
              <a:pathLst>
                <a:path h="19029" w="19023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4" name="Google Shape;8462;p90">
            <a:extLst>
              <a:ext uri="{3597A47B-A187-490A-A650-F4F9E99EB1A3}">
                <a16:creationId xmlns:a16="http://schemas.microsoft.com/office/drawing/2010/main" id="{E52F81A7-E3A7-435B-A1BC-88569A498103}"/>
              </a:ext>
            </a:extLst>
          </p:cNvPr>
          <p:cNvGrpSpPr/>
          <p:nvPr/>
        </p:nvGrpSpPr>
        <p:grpSpPr>
          <a:xfrm rot="0">
            <a:off x="3515416" y="3828288"/>
            <a:ext cx="387681" cy="387681"/>
            <a:chOff x="4933458" y="1687279"/>
            <a:chExt cx="397907" cy="397907"/>
          </a:xfrm>
        </p:grpSpPr>
        <p:sp>
          <p:nvSpPr>
            <p:cNvPr id="285" name="Google Shape;8463;p90">
              <a:extLst>
                <a:ext uri="{6A2854F0-45F1-43ED-8B6C-06582170262C}">
                  <a16:creationId xmlns:a16="http://schemas.microsoft.com/office/drawing/2010/main" id="{8343CE20-BB92-4203-A6A0-3D3B57E7C41A}"/>
                </a:ext>
              </a:extLst>
            </p:cNvPr>
            <p:cNvSpPr/>
            <p:nvPr/>
          </p:nvSpPr>
          <p:spPr>
            <a:xfrm rot="0">
              <a:off x="5071801" y="1766541"/>
              <a:ext cx="125866" cy="241215"/>
            </a:xfrm>
            <a:custGeom>
              <a:avLst/>
              <a:gdLst/>
              <a:ahLst/>
              <a:cxnLst/>
              <a:rect b="b" l="0" r="r" t="0"/>
              <a:pathLst>
                <a:path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6" name="Google Shape;8464;p90">
              <a:extLst>
                <a:ext uri="{4B92DE98-8E98-41D9-A654-DAAFCB4E5314}">
                  <a16:creationId xmlns:a16="http://schemas.microsoft.com/office/drawing/2010/main" id="{FB8A9895-45A4-47D4-92EF-79E01BF4900A}"/>
                </a:ext>
              </a:extLst>
            </p:cNvPr>
            <p:cNvSpPr/>
            <p:nvPr/>
          </p:nvSpPr>
          <p:spPr>
            <a:xfrm rot="0">
              <a:off x="4933458" y="1687279"/>
              <a:ext cx="397907" cy="397907"/>
            </a:xfrm>
            <a:custGeom>
              <a:avLst/>
              <a:gdLst/>
              <a:ahLst/>
              <a:cxnLst/>
              <a:rect b="b" l="0" r="r" t="0"/>
              <a:pathLst>
                <a:path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87" name="Google Shape;8465;p90">
            <a:extLst>
              <a:ext uri="{4D9C6FA3-B763-47A4-A93A-5623B130C8EB}">
                <a16:creationId xmlns:a16="http://schemas.microsoft.com/office/drawing/2010/main" id="{18CFA56B-B54C-4AF2-9D2C-0693D43EB750}"/>
              </a:ext>
            </a:extLst>
          </p:cNvPr>
          <p:cNvGrpSpPr/>
          <p:nvPr/>
        </p:nvGrpSpPr>
        <p:grpSpPr>
          <a:xfrm rot="0">
            <a:off x="6348367" y="3308537"/>
            <a:ext cx="387661" cy="387661"/>
            <a:chOff x="1379798" y="1723250"/>
            <a:chExt cx="397886" cy="397886"/>
          </a:xfrm>
        </p:grpSpPr>
        <p:sp>
          <p:nvSpPr>
            <p:cNvPr id="288" name="Google Shape;8466;p90">
              <a:extLst>
                <a:ext uri="{4B9AA1A0-4FD5-403E-B27B-1B60941B222D}">
                  <a16:creationId xmlns:a16="http://schemas.microsoft.com/office/drawing/2010/main" id="{DD8BF848-67EE-4A58-86C1-446BAECA7CD3}"/>
                </a:ext>
              </a:extLst>
            </p:cNvPr>
            <p:cNvSpPr/>
            <p:nvPr/>
          </p:nvSpPr>
          <p:spPr>
            <a:xfrm rot="0">
              <a:off x="1462168" y="1793977"/>
              <a:ext cx="23354" cy="23312"/>
            </a:xfrm>
            <a:custGeom>
              <a:avLst/>
              <a:gdLst/>
              <a:ahLst/>
              <a:cxnLst/>
              <a:rect b="b" l="0" r="r" t="0"/>
              <a:pathLst>
                <a:path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9" name="Google Shape;8467;p90">
              <a:extLst>
                <a:ext uri="{7A59B290-569B-43B1-97BE-BFD27719024D}">
                  <a16:creationId xmlns:a16="http://schemas.microsoft.com/office/drawing/2010/main" id="{8CB1B4A1-89D4-4F16-A737-B3D602408F45}"/>
                </a:ext>
              </a:extLst>
            </p:cNvPr>
            <p:cNvSpPr/>
            <p:nvPr/>
          </p:nvSpPr>
          <p:spPr>
            <a:xfrm rot="0">
              <a:off x="1379798" y="1723250"/>
              <a:ext cx="397886" cy="397886"/>
            </a:xfrm>
            <a:custGeom>
              <a:avLst/>
              <a:gdLst/>
              <a:ahLst/>
              <a:cxnLst/>
              <a:rect b="b" l="0" r="r" t="0"/>
              <a:pathLst>
                <a:path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0" name="Google Shape;8468;p90">
              <a:extLst>
                <a:ext uri="{030298AD-67D9-400F-BADD-C424BCC44780}">
                  <a16:creationId xmlns:a16="http://schemas.microsoft.com/office/drawing/2010/main" id="{995993B3-459C-45C7-AF4F-D4108AFB08D6}"/>
                </a:ext>
              </a:extLst>
            </p:cNvPr>
            <p:cNvSpPr/>
            <p:nvPr/>
          </p:nvSpPr>
          <p:spPr>
            <a:xfrm rot="0">
              <a:off x="1555413" y="1886846"/>
              <a:ext cx="139912" cy="163558"/>
            </a:xfrm>
            <a:custGeom>
              <a:avLst/>
              <a:gdLst/>
              <a:ahLst/>
              <a:cxnLst/>
              <a:rect b="b" l="0" r="r" t="0"/>
              <a:pathLst>
                <a:path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1" name="Google Shape;8469;p90">
              <a:extLst>
                <a:ext uri="{08856C97-82D4-484F-B2A8-CD99E6A10E3D}">
                  <a16:creationId xmlns:a16="http://schemas.microsoft.com/office/drawing/2010/main" id="{E03A0BEA-EC9C-416B-977A-09A4994A6973}"/>
                </a:ext>
              </a:extLst>
            </p:cNvPr>
            <p:cNvSpPr/>
            <p:nvPr/>
          </p:nvSpPr>
          <p:spPr>
            <a:xfrm rot="0">
              <a:off x="1462168" y="1887200"/>
              <a:ext cx="23354" cy="163202"/>
            </a:xfrm>
            <a:custGeom>
              <a:avLst/>
              <a:gdLst/>
              <a:ahLst/>
              <a:cxnLst/>
              <a:rect b="b" l="0" r="r" t="0"/>
              <a:pathLst>
                <a:path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2" name="Google Shape;8470;p90">
            <a:extLst>
              <a:ext uri="{A40CFBA5-C353-4DCA-889E-0358104B8A62}">
                <a16:creationId xmlns:a16="http://schemas.microsoft.com/office/drawing/2010/main" id="{5E81E180-0F50-40B3-BDCD-11AC1303832B}"/>
              </a:ext>
            </a:extLst>
          </p:cNvPr>
          <p:cNvGrpSpPr/>
          <p:nvPr/>
        </p:nvGrpSpPr>
        <p:grpSpPr>
          <a:xfrm rot="0">
            <a:off x="5286246" y="3308537"/>
            <a:ext cx="387681" cy="387661"/>
            <a:chOff x="266768" y="1721375"/>
            <a:chExt cx="397907" cy="397886"/>
          </a:xfrm>
        </p:grpSpPr>
        <p:sp>
          <p:nvSpPr>
            <p:cNvPr id="293" name="Google Shape;8471;p90">
              <a:extLst>
                <a:ext uri="{6E48A353-91D4-44E7-9892-5EEFA4B7199C}">
                  <a16:creationId xmlns:a16="http://schemas.microsoft.com/office/drawing/2010/main" id="{734DA699-3FAF-461F-813B-77DA33418121}"/>
                </a:ext>
              </a:extLst>
            </p:cNvPr>
            <p:cNvSpPr/>
            <p:nvPr/>
          </p:nvSpPr>
          <p:spPr>
            <a:xfrm rot="0">
              <a:off x="454843" y="1791036"/>
              <a:ext cx="136217" cy="328221"/>
            </a:xfrm>
            <a:custGeom>
              <a:avLst/>
              <a:gdLst/>
              <a:ahLst/>
              <a:cxnLst/>
              <a:rect b="b" l="0" r="r" t="0"/>
              <a:pathLst>
                <a:path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4" name="Google Shape;8472;p90">
              <a:extLst>
                <a:ext uri="{FC31CFE0-7591-465C-881E-AA3462E53E10}">
                  <a16:creationId xmlns:a16="http://schemas.microsoft.com/office/drawing/2010/main" id="{532EF949-1C12-497B-AC21-C67E2E97C506}"/>
                </a:ext>
              </a:extLst>
            </p:cNvPr>
            <p:cNvSpPr/>
            <p:nvPr/>
          </p:nvSpPr>
          <p:spPr>
            <a:xfrm rot="0">
              <a:off x="266768" y="1721375"/>
              <a:ext cx="397907" cy="397886"/>
            </a:xfrm>
            <a:custGeom>
              <a:avLst/>
              <a:gdLst/>
              <a:ahLst/>
              <a:cxnLst/>
              <a:rect b="b" l="0" r="r" t="0"/>
              <a:pathLst>
                <a:path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95" name="Google Shape;8473;p90">
            <a:extLst>
              <a:ext uri="{D7A0BBD3-1955-4445-8D76-247A486B2D11}">
                <a16:creationId xmlns:a16="http://schemas.microsoft.com/office/drawing/2010/main" id="{6949C8E4-F9CE-4DB8-AC0F-B8D0238C3077}"/>
              </a:ext>
            </a:extLst>
          </p:cNvPr>
          <p:cNvGrpSpPr/>
          <p:nvPr/>
        </p:nvGrpSpPr>
        <p:grpSpPr>
          <a:xfrm rot="0">
            <a:off x="5817326" y="3308537"/>
            <a:ext cx="387641" cy="387661"/>
            <a:chOff x="864491" y="1723250"/>
            <a:chExt cx="397866" cy="397886"/>
          </a:xfrm>
        </p:grpSpPr>
        <p:sp>
          <p:nvSpPr>
            <p:cNvPr id="296" name="Google Shape;8474;p90">
              <a:extLst>
                <a:ext uri="{B984346F-426F-4658-8E58-4DDA8DBBED18}">
                  <a16:creationId xmlns:a16="http://schemas.microsoft.com/office/drawing/2010/main" id="{11ACFAC5-4FB2-43F8-8412-898593ECCE85}"/>
                </a:ext>
              </a:extLst>
            </p:cNvPr>
            <p:cNvSpPr/>
            <p:nvPr/>
          </p:nvSpPr>
          <p:spPr>
            <a:xfrm rot="0">
              <a:off x="935197" y="1793977"/>
              <a:ext cx="256450" cy="256430"/>
            </a:xfrm>
            <a:custGeom>
              <a:avLst/>
              <a:gdLst/>
              <a:ahLst/>
              <a:cxnLst/>
              <a:rect b="b" l="0" r="r" t="0"/>
              <a:pathLst>
                <a:path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7" name="Google Shape;8475;p90">
              <a:extLst>
                <a:ext uri="{81D2247A-D8CE-4018-9554-257753AF7249}">
                  <a16:creationId xmlns:a16="http://schemas.microsoft.com/office/drawing/2010/main" id="{4451C2F3-5AA2-48D9-A4AE-EF8705FB3481}"/>
                </a:ext>
              </a:extLst>
            </p:cNvPr>
            <p:cNvSpPr/>
            <p:nvPr/>
          </p:nvSpPr>
          <p:spPr>
            <a:xfrm rot="0">
              <a:off x="1005109" y="1863910"/>
              <a:ext cx="116622" cy="116559"/>
            </a:xfrm>
            <a:custGeom>
              <a:avLst/>
              <a:gdLst/>
              <a:ahLst/>
              <a:cxnLst/>
              <a:rect b="b" l="0" r="r" t="0"/>
              <a:pathLst>
                <a:path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8" name="Google Shape;8476;p90">
              <a:extLst>
                <a:ext uri="{D7931F42-3F85-4277-8A05-16CDF2885877}">
                  <a16:creationId xmlns:a16="http://schemas.microsoft.com/office/drawing/2010/main" id="{B4F78842-22FD-4DDB-8063-D9C0E9B43AFE}"/>
                </a:ext>
              </a:extLst>
            </p:cNvPr>
            <p:cNvSpPr/>
            <p:nvPr/>
          </p:nvSpPr>
          <p:spPr>
            <a:xfrm rot="0">
              <a:off x="864491" y="1723250"/>
              <a:ext cx="397866" cy="397886"/>
            </a:xfrm>
            <a:custGeom>
              <a:avLst/>
              <a:gdLst/>
              <a:ahLst/>
              <a:cxnLst/>
              <a:rect b="b" l="0" r="r" t="0"/>
              <a:pathLst>
                <a:path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sp>
        <p:nvSpPr>
          <p:cNvPr id="299" name="Google Shape;8477;p90">
            <a:extLst>
              <a:ext uri="{C0390C73-5142-41E5-8673-63E1BD8E2912}">
                <a16:creationId xmlns:a16="http://schemas.microsoft.com/office/drawing/2010/main" id="{FF98F23B-6E41-48CF-B161-7C12025D615E}"/>
              </a:ext>
            </a:extLst>
          </p:cNvPr>
          <p:cNvSpPr/>
          <p:nvPr/>
        </p:nvSpPr>
        <p:spPr>
          <a:xfrm rot="0">
            <a:off x="6879426" y="3343765"/>
            <a:ext cx="388846" cy="317145"/>
          </a:xfrm>
          <a:custGeom>
            <a:avLst/>
            <a:gdLst/>
            <a:ahLst/>
            <a:cxnLst/>
            <a:rect b="b" l="0" r="r" t="0"/>
            <a:pathLst>
              <a:path h="15596" w="19122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grpSp>
        <p:nvGrpSpPr>
          <p:cNvPr id="300" name="Google Shape;8478;p90">
            <a:extLst>
              <a:ext uri="{C90DD5D1-CC7A-467B-9FE9-23AFC13522F3}">
                <a16:creationId xmlns:a16="http://schemas.microsoft.com/office/drawing/2010/main" id="{399326C4-C6BF-425E-9237-A7950B809072}"/>
              </a:ext>
            </a:extLst>
          </p:cNvPr>
          <p:cNvGrpSpPr/>
          <p:nvPr/>
        </p:nvGrpSpPr>
        <p:grpSpPr>
          <a:xfrm rot="0">
            <a:off x="7411672" y="3308924"/>
            <a:ext cx="387539" cy="386888"/>
            <a:chOff x="2408992" y="1722875"/>
            <a:chExt cx="397761" cy="397093"/>
          </a:xfrm>
        </p:grpSpPr>
        <p:sp>
          <p:nvSpPr>
            <p:cNvPr id="301" name="Google Shape;8479;p90">
              <a:extLst>
                <a:ext uri="{B59A6F9D-0D78-4AE6-9449-DBB148CC7449}">
                  <a16:creationId xmlns:a16="http://schemas.microsoft.com/office/drawing/2010/main" id="{A25071D7-CBD4-4A27-B9E9-B067638A9FE7}"/>
                </a:ext>
              </a:extLst>
            </p:cNvPr>
            <p:cNvSpPr/>
            <p:nvPr/>
          </p:nvSpPr>
          <p:spPr>
            <a:xfrm rot="0">
              <a:off x="2492135" y="1827639"/>
              <a:ext cx="213667" cy="185326"/>
            </a:xfrm>
            <a:custGeom>
              <a:avLst/>
              <a:gdLst/>
              <a:ahLst/>
              <a:cxnLst/>
              <a:rect b="b" l="0" r="r" t="0"/>
              <a:pathLst>
                <a:path h="8880" w="10238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2" name="Google Shape;8480;p90">
              <a:extLst>
                <a:ext uri="{AAE3D976-8CA4-431D-B6C1-393C241AB8D8}">
                  <a16:creationId xmlns:a16="http://schemas.microsoft.com/office/drawing/2010/main" id="{C9B6637B-5EDD-4B9C-BD3F-AE57AC0C74D0}"/>
                </a:ext>
              </a:extLst>
            </p:cNvPr>
            <p:cNvSpPr/>
            <p:nvPr/>
          </p:nvSpPr>
          <p:spPr>
            <a:xfrm rot="0">
              <a:off x="2408992" y="1722875"/>
              <a:ext cx="397761" cy="397093"/>
            </a:xfrm>
            <a:custGeom>
              <a:avLst/>
              <a:gdLst/>
              <a:ahLst/>
              <a:cxnLst/>
              <a:rect b="b" l="0" r="r" t="0"/>
              <a:pathLst>
                <a:path h="19027" w="19059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CFAE0A2A-706F-4719-8FF9-1DB8DDCD4CE5}">
        <p14:creationId xmlns:p14="http://schemas.microsoft.com/office/powerpoint/2010/main" val="1673870476956"/>
      </p:ext>
    </p:extLst>
  </p:cSld>
  <p:clrMapOvr>
    <a:masterClrMapping/>
  </p:clrMapOvr>
</p:sld>
</file>

<file path=ppt/slides/slide32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54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A64D2CCB-1EAA-4EAC-AED8-5CD3C6E7564E}">
        <p14:creationId xmlns:p14="http://schemas.microsoft.com/office/powerpoint/2010/main" val="1673870476996"/>
      </p:ext>
    </p:extLst>
  </p:cSld>
  <p:clrMapOvr>
    <a:masterClrMapping/>
  </p:clrMapOvr>
</p:sld>
</file>

<file path=ppt/slides/slide4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44;p43">
            <a:extLst>
              <a:ext uri="{7905125C-95E0-4948-96A7-E67F0E6305E9}">
                <a16:creationId xmlns:a16="http://schemas.microsoft.com/office/drawing/2010/main" id="{03D5271D-5844-466B-AC5B-192A7168E18E}"/>
              </a:ext>
            </a:extLst>
          </p:cNvPr>
          <p:cNvSpPr/>
          <p:nvPr/>
        </p:nvSpPr>
        <p:spPr>
          <a:xfrm rot="0">
            <a:off x="831400" y="858926"/>
            <a:ext cx="1192200" cy="1192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3" name="Google Shape;245;p43">
            <a:extLst>
              <a:ext uri="{E5D4AF14-F89C-46B7-8412-CFCAEDA0FCC8}">
                <a16:creationId xmlns:a16="http://schemas.microsoft.com/office/drawing/2010/main" id="{412DE5DA-A36D-414C-BE92-6DDBABF09FC6}"/>
              </a:ext>
            </a:extLst>
          </p:cNvPr>
          <p:cNvSpPr/>
          <p:nvPr>
            <p:ph type="title"/>
          </p:nvPr>
        </p:nvSpPr>
        <p:spPr>
          <a:xfrm rot="0">
            <a:off x="713225" y="1977050"/>
            <a:ext cx="3857400" cy="10329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First Section</a:t>
            </a:r>
            <a:endParaRPr dirty="0" lang="en-US"/>
          </a:p>
        </p:txBody>
      </p:sp>
      <p:sp>
        <p:nvSpPr>
          <p:cNvPr id="4" name="Google Shape;246;p43">
            <a:extLst>
              <a:ext uri="{455A84D3-B20B-4F58-A0E8-92AD73DFE46C}">
                <a16:creationId xmlns:a16="http://schemas.microsoft.com/office/drawing/2010/main" id="{8A1EAE82-F65D-4E86-8578-870CE52C0B89}"/>
              </a:ext>
            </a:extLst>
          </p:cNvPr>
          <p:cNvSpPr/>
          <p:nvPr/>
        </p:nvSpPr>
        <p:spPr>
          <a:xfrm rot="0">
            <a:off x="835029" y="3025531"/>
            <a:ext cx="1820400" cy="36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247;p43">
            <a:extLst>
              <a:ext uri="{E538D9B5-36D4-4751-A120-5633F9BDFF72}">
                <a16:creationId xmlns:a16="http://schemas.microsoft.com/office/drawing/2010/main" id="{F0CFD092-2E59-47BA-83DF-6089250CC096}"/>
              </a:ext>
            </a:extLst>
          </p:cNvPr>
          <p:cNvSpPr/>
          <p:nvPr>
            <p:ph idx="1" type="subTitle"/>
          </p:nvPr>
        </p:nvSpPr>
        <p:spPr>
          <a:xfrm rot="0">
            <a:off x="713225" y="3256100"/>
            <a:ext cx="2748600" cy="7590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You could enter a subtitle here if you need it</a:t>
            </a:r>
            <a:endParaRPr dirty="0" lang="en-US"/>
          </a:p>
        </p:txBody>
      </p:sp>
      <p:sp>
        <p:nvSpPr>
          <p:cNvPr id="6" name="Google Shape;248;p43">
            <a:extLst>
              <a:ext uri="{53097A86-5230-4EEB-A6BB-F46B3CFED0AC}">
                <a16:creationId xmlns:a16="http://schemas.microsoft.com/office/drawing/2010/main" id="{9F729D1A-DF04-4541-B174-4E066724E995}"/>
              </a:ext>
            </a:extLst>
          </p:cNvPr>
          <p:cNvSpPr/>
          <p:nvPr>
            <p:ph idx="2" type="title"/>
          </p:nvPr>
        </p:nvSpPr>
        <p:spPr>
          <a:xfrm rot="0">
            <a:off x="909150" y="1128376"/>
            <a:ext cx="1033800" cy="627899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1</a:t>
            </a:r>
            <a:endParaRPr dirty="0" lang="en-US"/>
          </a:p>
        </p:txBody>
      </p:sp>
      <p:sp>
        <p:nvSpPr>
          <p:cNvPr id="7" name="Google Shape;249;p43">
            <a:extLst>
              <a:ext uri="{F1CC7621-73CB-459C-BED6-49B2E56A4AEC}">
                <a16:creationId xmlns:a16="http://schemas.microsoft.com/office/drawing/2010/main" id="{7B4B1B86-138E-4489-A5C9-5E95D6A8B11A}"/>
              </a:ext>
            </a:extLst>
          </p:cNvPr>
          <p:cNvSpPr/>
          <p:nvPr/>
        </p:nvSpPr>
        <p:spPr>
          <a:xfrm rot="0">
            <a:off x="4572075" y="539750"/>
            <a:ext cx="4024799" cy="402479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8" name="Google Shape;250;p43">
            <a:extLst>
              <a:ext uri="{0B282B34-0FA0-48CB-864C-BFAFC8054712}">
                <a16:creationId xmlns:a16="http://schemas.microsoft.com/office/drawing/2010/main" id="{26ACCAEE-F421-44D7-8C5C-9A0D1D5C0CA6}"/>
              </a:ext>
            </a:extLst>
          </p:cNvPr>
          <p:cNvPicPr/>
          <p:nvPr/>
        </p:nvPicPr>
        <p:blipFill>
          <a:blip r:embed="rId2"/>
          <a:srcRect b="0" l="-2755" r="-4875" t="0"/>
          <a:stretch>
            <a:fillRect/>
          </a:stretch>
        </p:blipFill>
        <p:spPr>
          <a:xfrm rot="0">
            <a:off x="4955706" y="1045217"/>
            <a:ext cx="3243600" cy="3013500"/>
          </a:xfrm>
          <a:prstGeom prst="ellipse">
            <a:avLst/>
          </a:prstGeom>
          <a:noFill/>
          <a:ln>
            <a:noFill/>
          </a:ln>
        </p:spPr>
      </p:pic>
    </p:spTree>
    <p:extLst>
      <p:ext uri="{9C552731-F326-426B-9F8A-75C30E2ECC87}">
        <p14:creationId xmlns:p14="http://schemas.microsoft.com/office/powerpoint/2010/main" val="1673870475873"/>
      </p:ext>
    </p:extLst>
  </p:cSld>
  <p:clrMapOvr>
    <a:masterClrMapping/>
  </p:clrMapOvr>
</p:sld>
</file>

<file path=ppt/slides/slide5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5;p44">
            <a:extLst>
              <a:ext uri="{7E8375FA-60BA-4562-8F08-610A08175AF9}">
                <a16:creationId xmlns:a16="http://schemas.microsoft.com/office/drawing/2010/main" id="{9E5EC84B-D1C1-484B-97DD-16E9A44FE0C8}"/>
              </a:ext>
            </a:extLst>
          </p:cNvPr>
          <p:cNvSpPr/>
          <p:nvPr>
            <p:ph type="title"/>
          </p:nvPr>
        </p:nvSpPr>
        <p:spPr>
          <a:xfrm rot="0">
            <a:off x="713250" y="445025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Have Two Columns</a:t>
            </a:r>
            <a:endParaRPr dirty="0" lang="en-US"/>
          </a:p>
        </p:txBody>
      </p:sp>
      <p:sp>
        <p:nvSpPr>
          <p:cNvPr id="3" name="Google Shape;256;p44">
            <a:extLst>
              <a:ext uri="{ABF42909-9E84-46E7-9EB6-6B0A5F1F0178}">
                <a16:creationId xmlns:a16="http://schemas.microsoft.com/office/drawing/2010/main" id="{FF711401-D933-42E4-AF73-0C63BA91AAA8}"/>
              </a:ext>
            </a:extLst>
          </p:cNvPr>
          <p:cNvSpPr/>
          <p:nvPr>
            <p:ph idx="3" type="subTitle"/>
          </p:nvPr>
        </p:nvSpPr>
        <p:spPr>
          <a:xfrm rot="0">
            <a:off x="1322968" y="3233100"/>
            <a:ext cx="2796900" cy="1460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Mercury is the closest planet to the Sun and the smallest one in the Solar System</a:t>
            </a:r>
          </a:p>
          <a:p>
            <a:pPr algn="ctr" indent="0" lvl="0" marL="0" rtl="false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dirty="0" lang="en-US"/>
              <a:t/>
            </a:r>
          </a:p>
          <a:p>
            <a:pPr algn="l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4" name="Google Shape;257;p44">
            <a:extLst>
              <a:ext uri="{117A179A-C7DC-4BE1-A2A6-2B2420DE3213}">
                <a16:creationId xmlns:a16="http://schemas.microsoft.com/office/drawing/2010/main" id="{329997AF-4199-4D67-88DF-88DF02B8FADE}"/>
              </a:ext>
            </a:extLst>
          </p:cNvPr>
          <p:cNvSpPr/>
          <p:nvPr>
            <p:ph idx="4" type="subTitle"/>
          </p:nvPr>
        </p:nvSpPr>
        <p:spPr>
          <a:xfrm rot="0">
            <a:off x="5025631" y="3233094"/>
            <a:ext cx="2793899" cy="14604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dirty="0" lang="en-US"/>
              <a:t>Venus has a beautiful name and is the second planet from the Sun. It’s terribly hot</a:t>
            </a:r>
          </a:p>
          <a:p>
            <a:pPr algn="ctr" indent="0" lvl="0" marL="0" rtl="false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dirty="0" lang="en-US"/>
              <a:t/>
            </a:r>
          </a:p>
          <a:p>
            <a:pPr algn="ctr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5" name="Google Shape;258;p44">
            <a:extLst>
              <a:ext uri="{008FB993-A7A7-40BA-A8BE-8679870AC3F4}">
                <a16:creationId xmlns:a16="http://schemas.microsoft.com/office/drawing/2010/main" id="{E133B382-40C0-493C-A9AE-D0D16E31105A}"/>
              </a:ext>
            </a:extLst>
          </p:cNvPr>
          <p:cNvSpPr/>
          <p:nvPr>
            <p:ph idx="1" type="subTitle"/>
          </p:nvPr>
        </p:nvSpPr>
        <p:spPr>
          <a:xfrm rot="0">
            <a:off x="1322968" y="2813075"/>
            <a:ext cx="2796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Mercury</a:t>
            </a:r>
            <a:endParaRPr dirty="0" lang="en-US"/>
          </a:p>
        </p:txBody>
      </p:sp>
      <p:sp>
        <p:nvSpPr>
          <p:cNvPr id="6" name="Google Shape;259;p44">
            <a:extLst>
              <a:ext uri="{0ACECF5F-6B47-4E1E-AD39-BCD79CB0A239}">
                <a16:creationId xmlns:a16="http://schemas.microsoft.com/office/drawing/2010/main" id="{CB9B538E-4244-4B1C-8039-9EA58589E7B2}"/>
              </a:ext>
            </a:extLst>
          </p:cNvPr>
          <p:cNvSpPr/>
          <p:nvPr>
            <p:ph idx="2" type="subTitle"/>
          </p:nvPr>
        </p:nvSpPr>
        <p:spPr>
          <a:xfrm rot="0">
            <a:off x="5024130" y="2813075"/>
            <a:ext cx="27969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</a:t>
            </a:r>
            <a:endParaRPr dirty="0" lang="en-US"/>
          </a:p>
        </p:txBody>
      </p:sp>
      <p:sp>
        <p:nvSpPr>
          <p:cNvPr id="7" name="Google Shape;260;p44">
            <a:extLst>
              <a:ext uri="{913339A0-E4CB-4509-808E-FE54DA1229D9}">
                <a16:creationId xmlns:a16="http://schemas.microsoft.com/office/drawing/2010/main" id="{3D528B4B-C56E-42E8-A499-DC34D69F17A5}"/>
              </a:ext>
            </a:extLst>
          </p:cNvPr>
          <p:cNvSpPr/>
          <p:nvPr/>
        </p:nvSpPr>
        <p:spPr>
          <a:xfrm rot="0">
            <a:off x="2166588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8" name="Google Shape;261;p44">
            <a:extLst>
              <a:ext uri="{BFDE5BED-0CDD-47C5-A67D-B51A9F7AF23F}">
                <a16:creationId xmlns:a16="http://schemas.microsoft.com/office/drawing/2010/main" id="{487BD81B-B5FF-4FE8-8FA8-FFBD94B2C3B4}"/>
              </a:ext>
            </a:extLst>
          </p:cNvPr>
          <p:cNvSpPr/>
          <p:nvPr/>
        </p:nvSpPr>
        <p:spPr>
          <a:xfrm rot="0">
            <a:off x="5867751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262;p44">
            <a:extLst>
              <a:ext uri="{5EDAD0F3-C2CE-479A-B262-A18B05EF6804}">
                <a16:creationId xmlns:a16="http://schemas.microsoft.com/office/drawing/2010/main" id="{22EE444B-5E7A-43C4-9A79-CD5DA519B3BE}"/>
              </a:ext>
            </a:extLst>
          </p:cNvPr>
          <p:cNvSpPr/>
          <p:nvPr>
            <p:ph idx="5" type="title"/>
          </p:nvPr>
        </p:nvSpPr>
        <p:spPr>
          <a:xfrm rot="0">
            <a:off x="2464086" y="1865376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1</a:t>
            </a:r>
            <a:endParaRPr dirty="0" lang="en-US"/>
          </a:p>
        </p:txBody>
      </p:sp>
      <p:sp>
        <p:nvSpPr>
          <p:cNvPr id="10" name="Google Shape;263;p44">
            <a:extLst>
              <a:ext uri="{68C06180-6761-487F-86E1-F60A96FCC804}">
                <a16:creationId xmlns:a16="http://schemas.microsoft.com/office/drawing/2010/main" id="{57E1EB7A-C1A5-46C3-B7AC-95D18A1A193B}"/>
              </a:ext>
            </a:extLst>
          </p:cNvPr>
          <p:cNvSpPr/>
          <p:nvPr>
            <p:ph idx="6" type="title"/>
          </p:nvPr>
        </p:nvSpPr>
        <p:spPr>
          <a:xfrm rot="0">
            <a:off x="6163212" y="1860426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2</a:t>
            </a:r>
            <a:endParaRPr dirty="0" lang="en-US"/>
          </a:p>
        </p:txBody>
      </p:sp>
    </p:spTree>
    <p:extLst>
      <p:ext uri="{806B85FA-21BA-48F9-A76E-BDE3DADB9CBC}">
        <p14:creationId xmlns:p14="http://schemas.microsoft.com/office/powerpoint/2010/main" val="1673870475877"/>
      </p:ext>
    </p:extLst>
  </p:cSld>
  <p:clrMapOvr>
    <a:masterClrMapping/>
  </p:clrMapOvr>
</p:sld>
</file>

<file path=ppt/slides/slide6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68;p45">
            <a:extLst>
              <a:ext uri="{F93A3AE6-F68D-4A6E-B54B-DF96422F19B5}">
                <a16:creationId xmlns:a16="http://schemas.microsoft.com/office/drawing/2010/main" id="{2C6365D1-326F-4806-8456-98EC3D445716}"/>
              </a:ext>
            </a:extLst>
          </p:cNvPr>
          <p:cNvSpPr/>
          <p:nvPr>
            <p:ph idx="10" type="title"/>
          </p:nvPr>
        </p:nvSpPr>
        <p:spPr>
          <a:xfrm rot="0">
            <a:off x="713225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Have Three Columns</a:t>
            </a:r>
            <a:endParaRPr dirty="0" lang="en-US"/>
          </a:p>
        </p:txBody>
      </p:sp>
      <p:sp>
        <p:nvSpPr>
          <p:cNvPr id="3" name="Google Shape;269;p45">
            <a:extLst>
              <a:ext uri="{0E9841FD-3C55-4599-A8FF-3C5BDC63685B}">
                <a16:creationId xmlns:a16="http://schemas.microsoft.com/office/drawing/2010/main" id="{06E70BFC-5B00-4D37-801D-9FD8D393D65B}"/>
              </a:ext>
            </a:extLst>
          </p:cNvPr>
          <p:cNvSpPr/>
          <p:nvPr>
            <p:ph idx="11" type="subTitle"/>
          </p:nvPr>
        </p:nvSpPr>
        <p:spPr>
          <a:xfrm rot="0">
            <a:off x="712956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Jupiter</a:t>
            </a:r>
            <a:endParaRPr dirty="0" lang="en-US"/>
          </a:p>
        </p:txBody>
      </p:sp>
      <p:sp>
        <p:nvSpPr>
          <p:cNvPr id="4" name="Google Shape;270;p45">
            <a:extLst>
              <a:ext uri="{66B3D475-668B-424F-8F0A-E1090A9F9E5C}">
                <a16:creationId xmlns:a16="http://schemas.microsoft.com/office/drawing/2010/main" id="{A470F72B-AF72-4BE4-8EEB-660B226EA22B}"/>
              </a:ext>
            </a:extLst>
          </p:cNvPr>
          <p:cNvSpPr/>
          <p:nvPr>
            <p:ph idx="12" type="subTitle"/>
          </p:nvPr>
        </p:nvSpPr>
        <p:spPr>
          <a:xfrm rot="0">
            <a:off x="3387493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</a:t>
            </a:r>
            <a:endParaRPr dirty="0" lang="en-US"/>
          </a:p>
        </p:txBody>
      </p:sp>
      <p:sp>
        <p:nvSpPr>
          <p:cNvPr id="5" name="Google Shape;271;p45">
            <a:extLst>
              <a:ext uri="{273B4723-64E1-4770-9382-895AE0A0AFB1}">
                <a16:creationId xmlns:a16="http://schemas.microsoft.com/office/drawing/2010/main" id="{08A38925-CBF0-41DA-A74F-76745186EF83}"/>
              </a:ext>
            </a:extLst>
          </p:cNvPr>
          <p:cNvSpPr/>
          <p:nvPr>
            <p:ph idx="14" type="subTitle"/>
          </p:nvPr>
        </p:nvSpPr>
        <p:spPr>
          <a:xfrm rot="0">
            <a:off x="713556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Jupiter is a gas giant and also the biggest planet of them all</a:t>
            </a:r>
            <a:endParaRPr dirty="0" lang="en-US"/>
          </a:p>
        </p:txBody>
      </p:sp>
      <p:sp>
        <p:nvSpPr>
          <p:cNvPr id="6" name="Google Shape;272;p45">
            <a:extLst>
              <a:ext uri="{839BA11E-A834-4032-80FB-089320E775AE}">
                <a16:creationId xmlns:a16="http://schemas.microsoft.com/office/drawing/2010/main" id="{6E24FBF6-607C-476E-9D30-3C70B3E83863}"/>
              </a:ext>
            </a:extLst>
          </p:cNvPr>
          <p:cNvSpPr/>
          <p:nvPr>
            <p:ph idx="15" type="subTitle"/>
          </p:nvPr>
        </p:nvSpPr>
        <p:spPr>
          <a:xfrm rot="0">
            <a:off x="3388243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 has a beautiful name and is the second planet from the Sun</a:t>
            </a:r>
            <a:endParaRPr dirty="0" lang="en-US"/>
          </a:p>
        </p:txBody>
      </p:sp>
      <p:sp>
        <p:nvSpPr>
          <p:cNvPr id="7" name="Google Shape;273;p45">
            <a:extLst>
              <a:ext uri="{3DEDDB8D-2C38-465F-9F5B-E96E947B6900}">
                <a16:creationId xmlns:a16="http://schemas.microsoft.com/office/drawing/2010/main" id="{305487BB-CA30-4737-A474-AFBB0399F74B}"/>
              </a:ext>
            </a:extLst>
          </p:cNvPr>
          <p:cNvSpPr/>
          <p:nvPr>
            <p:ph idx="13" type="subTitle"/>
          </p:nvPr>
        </p:nvSpPr>
        <p:spPr>
          <a:xfrm rot="0">
            <a:off x="6061644" y="2816352"/>
            <a:ext cx="2369399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Mercury</a:t>
            </a:r>
            <a:endParaRPr dirty="0" lang="en-US"/>
          </a:p>
        </p:txBody>
      </p:sp>
      <p:sp>
        <p:nvSpPr>
          <p:cNvPr id="8" name="Google Shape;274;p45">
            <a:extLst>
              <a:ext uri="{CFEF74DA-27F7-408B-ABC0-ADB19D8D3DBE}">
                <a16:creationId xmlns:a16="http://schemas.microsoft.com/office/drawing/2010/main" id="{C8008B70-98F2-434F-8BA5-454358D3C959}"/>
              </a:ext>
            </a:extLst>
          </p:cNvPr>
          <p:cNvSpPr/>
          <p:nvPr>
            <p:ph idx="16" type="subTitle"/>
          </p:nvPr>
        </p:nvSpPr>
        <p:spPr>
          <a:xfrm rot="0">
            <a:off x="6061494" y="3230198"/>
            <a:ext cx="2368200" cy="1197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Mercury is the closest planet to the Sun and the smallest of them all</a:t>
            </a:r>
          </a:p>
          <a:p>
            <a:pPr algn="ctr" indent="0" lvl="0" marL="0" rtl="false">
              <a:spcBef>
                <a:spcPts val="1600"/>
              </a:spcBef>
              <a:spcAft>
                <a:spcPts val="160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sp>
        <p:nvSpPr>
          <p:cNvPr id="9" name="Google Shape;275;p45">
            <a:extLst>
              <a:ext uri="{CDB302B5-35CD-4B21-8177-BB6E060A9E0D}">
                <a16:creationId xmlns:a16="http://schemas.microsoft.com/office/drawing/2010/main" id="{D531A4FB-4D76-41CB-A94B-4939E00E7459}"/>
              </a:ext>
            </a:extLst>
          </p:cNvPr>
          <p:cNvSpPr/>
          <p:nvPr/>
        </p:nvSpPr>
        <p:spPr>
          <a:xfrm rot="0">
            <a:off x="4010004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595959"/>
                </a:solidFill>
              </a:rPr>
              <a:t/>
            </a:r>
            <a:endParaRPr dirty="0" lang="en-US">
              <a:solidFill>
                <a:srgbClr val="595959"/>
              </a:solidFill>
            </a:endParaRPr>
          </a:p>
        </p:txBody>
      </p:sp>
      <p:sp>
        <p:nvSpPr>
          <p:cNvPr id="10" name="Google Shape;276;p45">
            <a:extLst>
              <a:ext uri="{2940EA9E-1913-48B6-84B9-2E9EF027F1D2}">
                <a16:creationId xmlns:a16="http://schemas.microsoft.com/office/drawing/2010/main" id="{31BFA9E3-ABD8-4F0E-BB4E-44EDDEE885FF}"/>
              </a:ext>
            </a:extLst>
          </p:cNvPr>
          <p:cNvSpPr/>
          <p:nvPr/>
        </p:nvSpPr>
        <p:spPr>
          <a:xfrm rot="0">
            <a:off x="6684004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595959"/>
                </a:solidFill>
              </a:rPr>
              <a:t/>
            </a:r>
            <a:endParaRPr dirty="0" lang="en-US">
              <a:solidFill>
                <a:srgbClr val="595959"/>
              </a:solidFill>
            </a:endParaRPr>
          </a:p>
        </p:txBody>
      </p:sp>
      <p:sp>
        <p:nvSpPr>
          <p:cNvPr id="11" name="Google Shape;277;p45">
            <a:extLst>
              <a:ext uri="{2E4FFC6B-F278-4DFB-89A6-2048ED5F96E4}">
                <a16:creationId xmlns:a16="http://schemas.microsoft.com/office/drawing/2010/main" id="{27FFAD83-D45D-4882-B3AE-39FA858A3C31}"/>
              </a:ext>
            </a:extLst>
          </p:cNvPr>
          <p:cNvSpPr/>
          <p:nvPr/>
        </p:nvSpPr>
        <p:spPr>
          <a:xfrm rot="0">
            <a:off x="1335306" y="1565275"/>
            <a:ext cx="1124700" cy="1124700"/>
          </a:xfrm>
          <a:prstGeom prst="ellipse">
            <a:avLst/>
          </a:prstGeom>
          <a:solidFill>
            <a:srgbClr val="9e59aa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>
                <a:solidFill>
                  <a:srgbClr val="595959"/>
                </a:solidFill>
              </a:rPr>
              <a:t/>
            </a:r>
            <a:endParaRPr dirty="0" lang="en-US">
              <a:solidFill>
                <a:srgbClr val="595959"/>
              </a:solidFill>
            </a:endParaRPr>
          </a:p>
        </p:txBody>
      </p:sp>
      <p:sp>
        <p:nvSpPr>
          <p:cNvPr id="12" name="Google Shape;278;p45">
            <a:extLst>
              <a:ext uri="{D32FE9A3-200D-4B11-9D8E-83D5FFF4C782}">
                <a16:creationId xmlns:a16="http://schemas.microsoft.com/office/drawing/2010/main" id="{54842B42-AF9B-46AF-9383-FD184FA0E77D}"/>
              </a:ext>
            </a:extLst>
          </p:cNvPr>
          <p:cNvSpPr/>
          <p:nvPr>
            <p:ph idx="17" type="title"/>
          </p:nvPr>
        </p:nvSpPr>
        <p:spPr>
          <a:xfrm rot="0">
            <a:off x="1632473" y="1880227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1</a:t>
            </a:r>
            <a:endParaRPr dirty="0" lang="en-US"/>
          </a:p>
        </p:txBody>
      </p:sp>
      <p:sp>
        <p:nvSpPr>
          <p:cNvPr id="13" name="Google Shape;279;p45">
            <a:extLst>
              <a:ext uri="{84DD7B05-0D6E-40AC-A1FF-02F1822D39ED}">
                <a16:creationId xmlns:a16="http://schemas.microsoft.com/office/drawing/2010/main" id="{A71FF1EB-0AA1-4E62-926A-4047B6EB2623}"/>
              </a:ext>
            </a:extLst>
          </p:cNvPr>
          <p:cNvSpPr/>
          <p:nvPr>
            <p:ph idx="18" type="title"/>
          </p:nvPr>
        </p:nvSpPr>
        <p:spPr>
          <a:xfrm rot="0">
            <a:off x="6982226" y="1878714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3</a:t>
            </a:r>
            <a:endParaRPr dirty="0" lang="en-US"/>
          </a:p>
        </p:txBody>
      </p:sp>
      <p:sp>
        <p:nvSpPr>
          <p:cNvPr id="14" name="Google Shape;280;p45">
            <a:extLst>
              <a:ext uri="{3FB7760F-336F-4F2E-ACD5-CFE496627256}">
                <a16:creationId xmlns:a16="http://schemas.microsoft.com/office/drawing/2010/main" id="{DF2B6821-A6B2-4C6C-8A5F-C1DB5D75C9F2}"/>
              </a:ext>
            </a:extLst>
          </p:cNvPr>
          <p:cNvSpPr/>
          <p:nvPr>
            <p:ph idx="19" type="title"/>
          </p:nvPr>
        </p:nvSpPr>
        <p:spPr>
          <a:xfrm rot="0">
            <a:off x="4306998" y="1880227"/>
            <a:ext cx="530400" cy="530400"/>
          </a:xfrm>
          <a:prstGeom prst="rect">
            <a:avLst/>
          </a:prstGeom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2</a:t>
            </a:r>
            <a:endParaRPr dirty="0" lang="en-US"/>
          </a:p>
        </p:txBody>
      </p:sp>
    </p:spTree>
    <p:extLst>
      <p:ext uri="{0F82B906-3E97-483C-B9B7-F80BFBEE41E5}">
        <p14:creationId xmlns:p14="http://schemas.microsoft.com/office/powerpoint/2010/main" val="1673870475880"/>
      </p:ext>
    </p:extLst>
  </p:cSld>
  <p:clrMapOvr>
    <a:masterClrMapping/>
  </p:clrMapOvr>
</p:sld>
</file>

<file path=ppt/slides/slide7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5;p46">
            <a:extLst>
              <a:ext uri="{01A55C6C-A91A-41C3-9A72-4B727604835C}">
                <a16:creationId xmlns:a16="http://schemas.microsoft.com/office/drawing/2010/main" id="{27869E94-F6D0-43D6-96A7-70BF5E5A9475}"/>
              </a:ext>
            </a:extLst>
          </p:cNvPr>
          <p:cNvSpPr/>
          <p:nvPr>
            <p:ph idx="10" type="title"/>
          </p:nvPr>
        </p:nvSpPr>
        <p:spPr>
          <a:xfrm rot="0">
            <a:off x="709625" y="1160390"/>
            <a:ext cx="3429000" cy="1371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A Picture Always Reinforces the Concept</a:t>
            </a:r>
            <a:endParaRPr dirty="0" lang="en-US"/>
          </a:p>
        </p:txBody>
      </p:sp>
      <p:sp>
        <p:nvSpPr>
          <p:cNvPr id="3" name="Google Shape;286;p46">
            <a:extLst>
              <a:ext uri="{EC9F39ED-463C-4AA9-869C-4EFBA2712685}">
                <a16:creationId xmlns:a16="http://schemas.microsoft.com/office/drawing/2010/main" id="{D33E9663-1677-4555-938B-7032B6FCA2FC}"/>
              </a:ext>
            </a:extLst>
          </p:cNvPr>
          <p:cNvSpPr/>
          <p:nvPr>
            <p:ph idx="11" type="subTitle"/>
          </p:nvPr>
        </p:nvSpPr>
        <p:spPr>
          <a:xfrm rot="0">
            <a:off x="713225" y="3043225"/>
            <a:ext cx="3429000" cy="93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Image reveals large amounts of data, so remember, use an image instead of long texts</a:t>
            </a:r>
            <a:endParaRPr dirty="0" lang="en-US"/>
          </a:p>
        </p:txBody>
      </p:sp>
      <p:sp>
        <p:nvSpPr>
          <p:cNvPr id="4" name="Google Shape;287;p46">
            <a:extLst>
              <a:ext uri="{E1196D05-5684-4895-B676-AD8C8647818E}">
                <a16:creationId xmlns:a16="http://schemas.microsoft.com/office/drawing/2010/main" id="{DC217B1D-5E27-4615-A280-29E97E0DCC5B}"/>
              </a:ext>
            </a:extLst>
          </p:cNvPr>
          <p:cNvSpPr/>
          <p:nvPr/>
        </p:nvSpPr>
        <p:spPr>
          <a:xfrm rot="0">
            <a:off x="835029" y="2811814"/>
            <a:ext cx="1820400" cy="366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l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/>
            </a:r>
            <a:endParaRPr dirty="0" lang="en-US"/>
          </a:p>
        </p:txBody>
      </p:sp>
      <p:pic>
        <p:nvPicPr>
          <p:cNvPr id="5" name="Google Shape;288;p46">
            <a:extLst>
              <a:ext uri="{918E718E-FB09-4C44-9216-B322CA68CD9A}">
                <a16:creationId xmlns:a16="http://schemas.microsoft.com/office/drawing/2010/main" id="{80968A3F-DD0C-471B-93F8-69BD9F2FA08E}"/>
              </a:ext>
            </a:extLst>
          </p:cNvPr>
          <p:cNvPicPr/>
          <p:nvPr/>
        </p:nvPicPr>
        <p:blipFill>
          <a:blip r:embed="rId2"/>
          <a:srcRect b="2231" l="24157" r="11421" t="1159"/>
          <a:stretch>
            <a:fillRect/>
          </a:stretch>
        </p:blipFill>
        <p:spPr>
          <a:xfrm rot="0">
            <a:off x="4572000" y="-811500"/>
            <a:ext cx="6766500" cy="6766500"/>
          </a:xfrm>
          <a:prstGeom prst="ellipse">
            <a:avLst/>
          </a:prstGeom>
          <a:noFill/>
          <a:ln>
            <a:noFill/>
          </a:ln>
        </p:spPr>
      </p:pic>
    </p:spTree>
    <p:extLst>
      <p:ext uri="{07247AD7-6D5E-4C00-A1A3-0CDAD6A32499}">
        <p14:creationId xmlns:p14="http://schemas.microsoft.com/office/powerpoint/2010/main" val="1673870475883"/>
      </p:ext>
    </p:extLst>
  </p:cSld>
  <p:clrMapOvr>
    <a:masterClrMapping/>
  </p:clrMapOvr>
</p:sld>
</file>

<file path=ppt/slides/slide8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04;p49">
            <a:extLst>
              <a:ext uri="{0D1B035C-6F39-43FB-A618-CDA2B5476806}">
                <a16:creationId xmlns:a16="http://schemas.microsoft.com/office/drawing/2010/main" id="{1BE96C9A-0FE1-4AB3-8E89-C5A0B6C78F5D}"/>
              </a:ext>
            </a:extLst>
          </p:cNvPr>
          <p:cNvSpPr/>
          <p:nvPr>
            <p:ph type="title"/>
          </p:nvPr>
        </p:nvSpPr>
        <p:spPr>
          <a:xfrm rot="0">
            <a:off x="713250" y="448056"/>
            <a:ext cx="77175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This Is a Graph</a:t>
            </a:r>
            <a:endParaRPr dirty="0" lang="en-US"/>
          </a:p>
        </p:txBody>
      </p:sp>
      <p:cxnSp>
        <p:nvCxnSpPr>
          <p:cNvPr id="3" name="Google Shape;305;p49">
            <a:extLst>
              <a:ext uri="{9DE50EA5-CDDD-4287-B933-E72AE8BE2D3F}">
                <a16:creationId xmlns:a16="http://schemas.microsoft.com/office/drawing/2010/main" id="{B77445DD-1EE8-488E-839A-94CF5EF0191C}"/>
              </a:ext>
            </a:extLst>
          </p:cNvPr>
          <p:cNvCxnSpPr>
            <a:stCxn id="8" idx="3"/>
          </p:cNvCxnSpPr>
          <p:nvPr/>
        </p:nvCxnSpPr>
        <p:spPr>
          <a:xfrm rot="0">
            <a:off x="2581566" y="1578585"/>
            <a:ext cx="14790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4" name="Google Shape;307;p49">
            <a:extLst>
              <a:ext uri="{B27E1E60-1FFA-4E61-95C7-2A5AFDB311C0}">
                <a16:creationId xmlns:a16="http://schemas.microsoft.com/office/drawing/2010/main" id="{BA9B9FAB-9104-4AA3-B552-F4B06773CC4F}"/>
              </a:ext>
            </a:extLst>
          </p:cNvPr>
          <p:cNvCxnSpPr/>
          <p:nvPr/>
        </p:nvCxnSpPr>
        <p:spPr>
          <a:xfrm rot="0">
            <a:off x="5143500" y="1595225"/>
            <a:ext cx="14214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5" name="Google Shape;308;p49">
            <a:extLst>
              <a:ext uri="{99D0EE57-8072-4847-A18C-AAD2DA9515EA}">
                <a16:creationId xmlns:a16="http://schemas.microsoft.com/office/drawing/2010/main" id="{BD377B0F-CC1C-4850-8CD6-D17EB74C8378}"/>
              </a:ext>
            </a:extLst>
          </p:cNvPr>
          <p:cNvCxnSpPr>
            <a:stCxn id="15" idx="3"/>
          </p:cNvCxnSpPr>
          <p:nvPr/>
        </p:nvCxnSpPr>
        <p:spPr>
          <a:xfrm rot="0">
            <a:off x="2581566" y="2905072"/>
            <a:ext cx="1155599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cxnSp>
        <p:nvCxnSpPr>
          <p:cNvPr id="6" name="Google Shape;310;p49">
            <a:extLst>
              <a:ext uri="{633E5CED-C7F1-471D-818F-83BE6BB1B457}">
                <a16:creationId xmlns:a16="http://schemas.microsoft.com/office/drawing/2010/main" id="{2896725B-730E-4D82-A370-ABFC039D8109}"/>
              </a:ext>
            </a:extLst>
          </p:cNvPr>
          <p:cNvCxnSpPr>
            <a:endCxn id="16" idx="1"/>
          </p:cNvCxnSpPr>
          <p:nvPr/>
        </p:nvCxnSpPr>
        <p:spPr>
          <a:xfrm rot="0">
            <a:off x="5226233" y="2905039"/>
            <a:ext cx="1336200" cy="0"/>
          </a:xfrm>
          <a:prstGeom prst="line">
            <a:avLst/>
          </a:prstGeom>
          <a:noFill/>
          <a:ln cap="flat" w="9525">
            <a:solidFill>
              <a:srgbClr val="595959"/>
            </a:solidFill>
            <a:prstDash val="solid"/>
            <a:round/>
          </a:ln>
        </p:spPr>
      </p:cxnSp>
      <p:pic>
        <p:nvPicPr>
          <p:cNvPr id="7" name="Google Shape;312;p49" title="Chart">
            <a:hlinkClick r:id="rId2"/>
            <a:extLst>
              <a:ext uri="{58CD0C38-9F67-4695-9B79-048852637EA5}">
                <a16:creationId xmlns:a16="http://schemas.microsoft.com/office/drawing/2010/main" id="{CF4A7236-583E-49DF-A314-BF3FEEB5B29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0">
            <a:off x="3117391" y="1113200"/>
            <a:ext cx="2909212" cy="29170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06;p49">
            <a:extLst>
              <a:ext uri="{15B3FA94-8B3C-458E-8053-F4D421877E25}">
                <a16:creationId xmlns:a16="http://schemas.microsoft.com/office/drawing/2010/main" id="{E256A542-DB6C-4F90-89DF-C79A2B7F0D88}"/>
              </a:ext>
            </a:extLst>
          </p:cNvPr>
          <p:cNvSpPr txBox="1"/>
          <p:nvPr/>
        </p:nvSpPr>
        <p:spPr>
          <a:xfrm rot="0">
            <a:off x="952567" y="1400685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Jupiter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9" name="Google Shape;313;p49">
            <a:extLst>
              <a:ext uri="{C510D806-EA12-41A8-82D6-E56D75E9E88B}">
                <a16:creationId xmlns:a16="http://schemas.microsoft.com/office/drawing/2010/main" id="{B3E72F53-249F-4079-97F6-3E93461752CB}"/>
              </a:ext>
            </a:extLst>
          </p:cNvPr>
          <p:cNvSpPr txBox="1"/>
          <p:nvPr/>
        </p:nvSpPr>
        <p:spPr>
          <a:xfrm rot="0">
            <a:off x="6562433" y="1760150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Despite being red, Mars is cold 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0" name="Google Shape;314;p49">
            <a:extLst>
              <a:ext uri="{79819FD8-F5B8-4190-94E4-46F1408BF9D6}">
                <a16:creationId xmlns:a16="http://schemas.microsoft.com/office/drawing/2010/main" id="{2C5E4BB3-166B-4315-9061-ED065BD251CE}"/>
              </a:ext>
            </a:extLst>
          </p:cNvPr>
          <p:cNvSpPr txBox="1"/>
          <p:nvPr/>
        </p:nvSpPr>
        <p:spPr>
          <a:xfrm rot="0">
            <a:off x="6562433" y="1400685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Mars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1" name="Google Shape;315;p49">
            <a:extLst>
              <a:ext uri="{82279D16-84B3-49CB-B59D-2043B3B4FFFB}">
                <a16:creationId xmlns:a16="http://schemas.microsoft.com/office/drawing/2010/main" id="{D60F5856-9331-4995-8E71-E1A47A2A677C}"/>
              </a:ext>
            </a:extLst>
          </p:cNvPr>
          <p:cNvSpPr txBox="1"/>
          <p:nvPr/>
        </p:nvSpPr>
        <p:spPr>
          <a:xfrm rot="0">
            <a:off x="952567" y="3090148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Mercury is the smallest planet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2" name="Google Shape;316;p49">
            <a:extLst>
              <a:ext uri="{F7E6D933-F0B9-4973-BD0F-FD95FECF3103}">
                <a16:creationId xmlns:a16="http://schemas.microsoft.com/office/drawing/2010/main" id="{24D55ECE-A947-4244-B927-42437489A071}"/>
              </a:ext>
            </a:extLst>
          </p:cNvPr>
          <p:cNvSpPr txBox="1"/>
          <p:nvPr/>
        </p:nvSpPr>
        <p:spPr>
          <a:xfrm rot="0">
            <a:off x="6562433" y="3090116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Saturn is the ringed one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3" name="Google Shape;317;p49">
            <a:extLst>
              <a:ext uri="{4EB805D1-DC13-4BA9-8EE3-3600F12BFBAA}">
                <a16:creationId xmlns:a16="http://schemas.microsoft.com/office/drawing/2010/main" id="{9960A1F6-CCC3-4BA4-A6E7-BB3BC9A687C1}"/>
              </a:ext>
            </a:extLst>
          </p:cNvPr>
          <p:cNvSpPr txBox="1"/>
          <p:nvPr/>
        </p:nvSpPr>
        <p:spPr>
          <a:xfrm rot="0">
            <a:off x="952567" y="1760150"/>
            <a:ext cx="1629000" cy="9573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It’s the biggest planet of all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4" name="Google Shape;318;p49">
            <a:extLst>
              <a:ext uri="{1E5196A9-0398-4D4B-A1A6-F1776F630142}">
                <a16:creationId xmlns:a16="http://schemas.microsoft.com/office/drawing/2010/main" id="{4EEA5C36-F246-4D92-B252-07FFD0D4CBA2}"/>
              </a:ext>
            </a:extLst>
          </p:cNvPr>
          <p:cNvSpPr txBox="1"/>
          <p:nvPr/>
        </p:nvSpPr>
        <p:spPr>
          <a:xfrm rot="0">
            <a:off x="713250" y="4243125"/>
            <a:ext cx="7717500" cy="319500"/>
          </a:xfrm>
          <a:prstGeom prst="rect">
            <a:avLst/>
          </a:prstGeom>
          <a:noFill/>
          <a:ln>
            <a:noFill/>
          </a:ln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>
                <a:solidFill>
                  <a:srgbClr val="212121"/>
                </a:solidFill>
                <a:latin typeface="Montserrat"/>
              </a:rPr>
              <a:t>To modify this graph, click on it, follow the link, change the data and replace it</a:t>
            </a:r>
            <a:endParaRPr dirty="0" lang="en">
              <a:solidFill>
                <a:srgbClr val="212121"/>
              </a:solidFill>
              <a:latin typeface="Montserrat"/>
            </a:endParaRPr>
          </a:p>
        </p:txBody>
      </p:sp>
      <p:sp>
        <p:nvSpPr>
          <p:cNvPr id="15" name="Google Shape;309;p49">
            <a:extLst>
              <a:ext uri="{53A7171F-3369-47CD-AE26-2926B2BEAAA0}">
                <a16:creationId xmlns:a16="http://schemas.microsoft.com/office/drawing/2010/main" id="{E903EEA3-3897-4614-88A2-B5CE2BCCB3EB}"/>
              </a:ext>
            </a:extLst>
          </p:cNvPr>
          <p:cNvSpPr txBox="1"/>
          <p:nvPr/>
        </p:nvSpPr>
        <p:spPr>
          <a:xfrm rot="0">
            <a:off x="952567" y="2727171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Mercury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6" name="Google Shape;311;p49">
            <a:extLst>
              <a:ext uri="{795931E3-A0E6-447E-8AE5-1684665E8684}">
                <a16:creationId xmlns:a16="http://schemas.microsoft.com/office/drawing/2010/main" id="{75AE55DA-35AE-4283-90A1-2F065969ECE6}"/>
              </a:ext>
            </a:extLst>
          </p:cNvPr>
          <p:cNvSpPr txBox="1"/>
          <p:nvPr/>
        </p:nvSpPr>
        <p:spPr>
          <a:xfrm rot="0">
            <a:off x="6562433" y="2727140"/>
            <a:ext cx="16290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rgbClr val="595959"/>
                </a:solidFill>
                <a:latin typeface="Montserrat"/>
              </a:rPr>
              <a:t>Venus</a:t>
            </a:r>
            <a:endParaRPr b="1" dirty="0" lang="en" sz="1800">
              <a:solidFill>
                <a:srgbClr val="595959"/>
              </a:solidFill>
              <a:latin typeface="Montserrat"/>
            </a:endParaRPr>
          </a:p>
        </p:txBody>
      </p:sp>
      <p:sp>
        <p:nvSpPr>
          <p:cNvPr id="17" name="Google Shape;319;p49">
            <a:extLst>
              <a:ext uri="{85F37EF0-7181-4748-8C2D-6F0C93C3E24A}">
                <a16:creationId xmlns:a16="http://schemas.microsoft.com/office/drawing/2010/main" id="{E3DB49F2-92E5-4B38-9A2B-B8D0F9372420}"/>
              </a:ext>
            </a:extLst>
          </p:cNvPr>
          <p:cNvSpPr txBox="1"/>
          <p:nvPr/>
        </p:nvSpPr>
        <p:spPr>
          <a:xfrm rot="0">
            <a:off x="4751675" y="1557600"/>
            <a:ext cx="8418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chemeClr val="lt1"/>
                </a:solidFill>
                <a:latin typeface="Montserrat"/>
              </a:rPr>
              <a:t>20%</a:t>
            </a:r>
            <a:endParaRPr b="1" dirty="0" lang="en" sz="1800">
              <a:solidFill>
                <a:schemeClr val="lt1"/>
              </a:solidFill>
              <a:latin typeface="Montserrat"/>
            </a:endParaRPr>
          </a:p>
        </p:txBody>
      </p:sp>
      <p:sp>
        <p:nvSpPr>
          <p:cNvPr id="18" name="Google Shape;320;p49">
            <a:extLst>
              <a:ext uri="{0864A66C-E490-435E-B9CC-4C42F973C028}">
                <a16:creationId xmlns:a16="http://schemas.microsoft.com/office/drawing/2010/main" id="{8676C23E-6ECA-47A7-8474-C4455EDAC8E5}"/>
              </a:ext>
            </a:extLst>
          </p:cNvPr>
          <p:cNvSpPr txBox="1"/>
          <p:nvPr/>
        </p:nvSpPr>
        <p:spPr>
          <a:xfrm rot="0">
            <a:off x="3462075" y="1657200"/>
            <a:ext cx="8418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chemeClr val="lt1"/>
                </a:solidFill>
                <a:latin typeface="Montserrat"/>
              </a:rPr>
              <a:t>25%</a:t>
            </a:r>
            <a:endParaRPr b="1" dirty="0" lang="en" sz="1800">
              <a:solidFill>
                <a:schemeClr val="lt1"/>
              </a:solidFill>
              <a:latin typeface="Montserrat"/>
            </a:endParaRPr>
          </a:p>
        </p:txBody>
      </p:sp>
      <p:sp>
        <p:nvSpPr>
          <p:cNvPr id="19" name="Google Shape;321;p49">
            <a:extLst>
              <a:ext uri="{6F7461F5-39FA-48A1-9C26-CDD837AC62E6}">
                <a16:creationId xmlns:a16="http://schemas.microsoft.com/office/drawing/2010/main" id="{EA20F63E-0C76-4917-8401-03C4859EABB7}"/>
              </a:ext>
            </a:extLst>
          </p:cNvPr>
          <p:cNvSpPr txBox="1"/>
          <p:nvPr/>
        </p:nvSpPr>
        <p:spPr>
          <a:xfrm rot="0">
            <a:off x="5098824" y="2632346"/>
            <a:ext cx="8418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chemeClr val="lt1"/>
                </a:solidFill>
                <a:latin typeface="Montserrat"/>
              </a:rPr>
              <a:t>25%</a:t>
            </a:r>
            <a:endParaRPr b="1" dirty="0" lang="en" sz="1800">
              <a:solidFill>
                <a:schemeClr val="lt1"/>
              </a:solidFill>
              <a:latin typeface="Montserrat"/>
            </a:endParaRPr>
          </a:p>
        </p:txBody>
      </p:sp>
      <p:sp>
        <p:nvSpPr>
          <p:cNvPr id="20" name="Google Shape;322;p49">
            <a:extLst>
              <a:ext uri="{23ABBF3A-6A7B-4DBE-A151-1C79F98BB3A4}">
                <a16:creationId xmlns:a16="http://schemas.microsoft.com/office/drawing/2010/main" id="{03D9D639-2DF8-4F30-BCCF-416D2C90CADE}"/>
              </a:ext>
            </a:extLst>
          </p:cNvPr>
          <p:cNvSpPr txBox="1"/>
          <p:nvPr/>
        </p:nvSpPr>
        <p:spPr>
          <a:xfrm rot="0">
            <a:off x="3556416" y="3145536"/>
            <a:ext cx="841800" cy="355800"/>
          </a:xfrm>
          <a:prstGeom prst="rect">
            <a:avLst/>
          </a:prstGeom>
          <a:noFill/>
          <a:ln>
            <a:noFill/>
          </a:ln>
        </p:spPr>
        <p:txBody>
          <a:bodyPr anchor="ctr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b="1" dirty="0" lang="en" sz="1800">
                <a:solidFill>
                  <a:schemeClr val="lt1"/>
                </a:solidFill>
                <a:latin typeface="Montserrat"/>
              </a:rPr>
              <a:t>40</a:t>
            </a:r>
            <a:r>
              <a:rPr b="1" dirty="0" lang="en" sz="1800">
                <a:solidFill>
                  <a:schemeClr val="lt1"/>
                </a:solidFill>
                <a:latin typeface="Montserrat"/>
              </a:rPr>
              <a:t>%</a:t>
            </a:r>
            <a:endParaRPr b="1" dirty="0" lang="en" sz="1800">
              <a:solidFill>
                <a:schemeClr val="lt1"/>
              </a:solidFill>
              <a:latin typeface="Montserrat"/>
            </a:endParaRPr>
          </a:p>
        </p:txBody>
      </p:sp>
    </p:spTree>
    <p:extLst>
      <p:ext uri="{54729B22-A1D1-41E1-8816-05722C222C43}">
        <p14:creationId xmlns:p14="http://schemas.microsoft.com/office/powerpoint/2010/main" val="1673870475886"/>
      </p:ext>
    </p:extLst>
  </p:cSld>
  <p:clrMapOvr>
    <a:masterClrMapping/>
  </p:clrMapOvr>
</p:sld>
</file>

<file path=ppt/slides/slide9.xml><?xml version="1.0" encoding="utf-8"?>
<p:sld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27;p50">
            <a:extLst>
              <a:ext uri="{411CDC43-D8E8-4244-AB9E-CA8D2638FDEA}">
                <a16:creationId xmlns:a16="http://schemas.microsoft.com/office/drawing/2010/main" id="{D94DCD31-E308-4304-836B-DF8C2E5DAFA6}"/>
              </a:ext>
            </a:extLst>
          </p:cNvPr>
          <p:cNvSpPr/>
          <p:nvPr>
            <p:ph idx="10" type="title"/>
          </p:nvPr>
        </p:nvSpPr>
        <p:spPr>
          <a:xfrm rot="0">
            <a:off x="1897349" y="448056"/>
            <a:ext cx="5349300" cy="5727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US"/>
              <a:t>Here You Have Six Columns</a:t>
            </a:r>
            <a:endParaRPr dirty="0" lang="en-US"/>
          </a:p>
        </p:txBody>
      </p:sp>
      <p:sp>
        <p:nvSpPr>
          <p:cNvPr id="3" name="Google Shape;328;p50">
            <a:extLst>
              <a:ext uri="{BFB166E9-8A97-432B-942F-49F4AB96C093}">
                <a16:creationId xmlns:a16="http://schemas.microsoft.com/office/drawing/2010/main" id="{FD314D68-16AB-4C8A-AEFE-BE53DAD5A51C}"/>
              </a:ext>
            </a:extLst>
          </p:cNvPr>
          <p:cNvSpPr/>
          <p:nvPr>
            <p:ph idx="11" type="subTitle"/>
          </p:nvPr>
        </p:nvSpPr>
        <p:spPr>
          <a:xfrm rot="0">
            <a:off x="1212425" y="3519127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</a:t>
            </a:r>
            <a:endParaRPr dirty="0" lang="en-US"/>
          </a:p>
        </p:txBody>
      </p:sp>
      <p:sp>
        <p:nvSpPr>
          <p:cNvPr id="4" name="Google Shape;329;p50">
            <a:extLst>
              <a:ext uri="{68908D81-0A67-4DCD-82A0-F7C1CE64B1D0}">
                <a16:creationId xmlns:a16="http://schemas.microsoft.com/office/drawing/2010/main" id="{89B42405-B800-434C-97C5-E97C7AFF7112}"/>
              </a:ext>
            </a:extLst>
          </p:cNvPr>
          <p:cNvSpPr/>
          <p:nvPr>
            <p:ph idx="12" type="subTitle"/>
          </p:nvPr>
        </p:nvSpPr>
        <p:spPr>
          <a:xfrm rot="0">
            <a:off x="3750103" y="3519124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Saturn</a:t>
            </a:r>
            <a:endParaRPr dirty="0" lang="en-US"/>
          </a:p>
        </p:txBody>
      </p:sp>
      <p:sp>
        <p:nvSpPr>
          <p:cNvPr id="5" name="Google Shape;330;p50">
            <a:extLst>
              <a:ext uri="{571F9727-6BD4-495B-87B4-2BEF449D1D85}">
                <a16:creationId xmlns:a16="http://schemas.microsoft.com/office/drawing/2010/main" id="{15D50AE2-8FE5-41B8-BDDC-A57883362AC8}"/>
              </a:ext>
            </a:extLst>
          </p:cNvPr>
          <p:cNvSpPr/>
          <p:nvPr>
            <p:ph idx="13" type="subTitle"/>
          </p:nvPr>
        </p:nvSpPr>
        <p:spPr>
          <a:xfrm rot="0">
            <a:off x="6287574" y="3519124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Jupiter</a:t>
            </a:r>
            <a:endParaRPr dirty="0" lang="en-US"/>
          </a:p>
        </p:txBody>
      </p:sp>
      <p:sp>
        <p:nvSpPr>
          <p:cNvPr id="6" name="Google Shape;331;p50">
            <a:extLst>
              <a:ext uri="{C6B59712-0B7D-4DFD-9421-93D56C79AADE}">
                <a16:creationId xmlns:a16="http://schemas.microsoft.com/office/drawing/2010/main" id="{9C93224C-02F0-451B-A4EB-B257E2DCD331}"/>
              </a:ext>
            </a:extLst>
          </p:cNvPr>
          <p:cNvSpPr/>
          <p:nvPr>
            <p:ph idx="14" type="subTitle"/>
          </p:nvPr>
        </p:nvSpPr>
        <p:spPr>
          <a:xfrm rot="0">
            <a:off x="1212425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Mars</a:t>
            </a:r>
            <a:endParaRPr dirty="0" lang="en-US"/>
          </a:p>
        </p:txBody>
      </p:sp>
      <p:sp>
        <p:nvSpPr>
          <p:cNvPr id="7" name="Google Shape;332;p50">
            <a:extLst>
              <a:ext uri="{39227731-E155-447F-A23F-68C409F244D0}">
                <a16:creationId xmlns:a16="http://schemas.microsoft.com/office/drawing/2010/main" id="{2B246D2A-2DFA-4C05-A543-68CB5AB46D27}"/>
              </a:ext>
            </a:extLst>
          </p:cNvPr>
          <p:cNvSpPr/>
          <p:nvPr>
            <p:ph idx="15" type="subTitle"/>
          </p:nvPr>
        </p:nvSpPr>
        <p:spPr>
          <a:xfrm rot="0">
            <a:off x="3750000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Mercury</a:t>
            </a:r>
            <a:endParaRPr dirty="0" lang="en-US"/>
          </a:p>
        </p:txBody>
      </p:sp>
      <p:sp>
        <p:nvSpPr>
          <p:cNvPr id="8" name="Google Shape;333;p50">
            <a:extLst>
              <a:ext uri="{32F567C7-39DE-44DB-8459-A8F774C099B4}">
                <a16:creationId xmlns:a16="http://schemas.microsoft.com/office/drawing/2010/main" id="{9F515C29-1B3B-4D52-A6E7-58DBDA7071FD}"/>
              </a:ext>
            </a:extLst>
          </p:cNvPr>
          <p:cNvSpPr/>
          <p:nvPr>
            <p:ph idx="16" type="subTitle"/>
          </p:nvPr>
        </p:nvSpPr>
        <p:spPr>
          <a:xfrm rot="0">
            <a:off x="6287574" y="1741650"/>
            <a:ext cx="1644000" cy="4233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Neptune</a:t>
            </a:r>
            <a:endParaRPr dirty="0" lang="en-US"/>
          </a:p>
        </p:txBody>
      </p:sp>
      <p:sp>
        <p:nvSpPr>
          <p:cNvPr id="9" name="Google Shape;334;p50">
            <a:extLst>
              <a:ext uri="{6EDFA2EF-FDB2-4F6D-8BE8-75F128FF2241}">
                <a16:creationId xmlns:a16="http://schemas.microsoft.com/office/drawing/2010/main" id="{C0E3343A-E98E-4BB0-A265-CDADEED55C8F}"/>
              </a:ext>
            </a:extLst>
          </p:cNvPr>
          <p:cNvSpPr/>
          <p:nvPr>
            <p:ph idx="17" type="subTitle"/>
          </p:nvPr>
        </p:nvSpPr>
        <p:spPr>
          <a:xfrm rot="0">
            <a:off x="1212849" y="2164923"/>
            <a:ext cx="1643400" cy="6009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Despite being red, Mars is cold</a:t>
            </a:r>
            <a:endParaRPr dirty="0" lang="en-US"/>
          </a:p>
        </p:txBody>
      </p:sp>
      <p:sp>
        <p:nvSpPr>
          <p:cNvPr id="10" name="Google Shape;335;p50">
            <a:extLst>
              <a:ext uri="{7FF8FB4F-0CF1-4302-9D83-B53324D1DEE7}">
                <a16:creationId xmlns:a16="http://schemas.microsoft.com/office/drawing/2010/main" id="{6E8B0C13-538B-4D75-A15E-A40CC0D598B4}"/>
              </a:ext>
            </a:extLst>
          </p:cNvPr>
          <p:cNvSpPr/>
          <p:nvPr>
            <p:ph idx="18" type="subTitle"/>
          </p:nvPr>
        </p:nvSpPr>
        <p:spPr>
          <a:xfrm rot="0">
            <a:off x="3750520" y="2164924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Mercury is the smallest planet</a:t>
            </a:r>
            <a:endParaRPr dirty="0" lang="en-US"/>
          </a:p>
        </p:txBody>
      </p:sp>
      <p:sp>
        <p:nvSpPr>
          <p:cNvPr id="11" name="Google Shape;336;p50">
            <a:extLst>
              <a:ext uri="{5387D640-CE9A-4F86-BF11-C937257B2972}">
                <a16:creationId xmlns:a16="http://schemas.microsoft.com/office/drawing/2010/main" id="{2E6DD22E-E0D1-4C8E-A48E-40799FEDF773}"/>
              </a:ext>
            </a:extLst>
          </p:cNvPr>
          <p:cNvSpPr/>
          <p:nvPr>
            <p:ph idx="19" type="subTitle"/>
          </p:nvPr>
        </p:nvSpPr>
        <p:spPr>
          <a:xfrm rot="0">
            <a:off x="6287991" y="2164924"/>
            <a:ext cx="16431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Neptune is the farthest planet</a:t>
            </a:r>
            <a:endParaRPr dirty="0" lang="en-US"/>
          </a:p>
        </p:txBody>
      </p:sp>
      <p:sp>
        <p:nvSpPr>
          <p:cNvPr id="12" name="Google Shape;337;p50">
            <a:extLst>
              <a:ext uri="{086CB7F1-DE26-4316-9707-794B05DCF04F}">
                <a16:creationId xmlns:a16="http://schemas.microsoft.com/office/drawing/2010/main" id="{7034D8F8-AF72-49D0-A4C4-77CA23D2DD68}"/>
              </a:ext>
            </a:extLst>
          </p:cNvPr>
          <p:cNvSpPr/>
          <p:nvPr>
            <p:ph idx="20" type="subTitle"/>
          </p:nvPr>
        </p:nvSpPr>
        <p:spPr>
          <a:xfrm rot="0">
            <a:off x="1212841" y="3938699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Venus is the second planet</a:t>
            </a:r>
            <a:endParaRPr dirty="0" lang="en-US"/>
          </a:p>
        </p:txBody>
      </p:sp>
      <p:sp>
        <p:nvSpPr>
          <p:cNvPr id="13" name="Google Shape;338;p50">
            <a:extLst>
              <a:ext uri="{84B1C6CA-A1D9-43E3-A8ED-8A7A7968D9FB}">
                <a16:creationId xmlns:a16="http://schemas.microsoft.com/office/drawing/2010/main" id="{9DD6723B-D436-4FDC-B1E0-518B2B5F10A9}"/>
              </a:ext>
            </a:extLst>
          </p:cNvPr>
          <p:cNvSpPr/>
          <p:nvPr>
            <p:ph idx="21" type="subTitle"/>
          </p:nvPr>
        </p:nvSpPr>
        <p:spPr>
          <a:xfrm rot="0">
            <a:off x="3750520" y="3938696"/>
            <a:ext cx="16434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It’s a gas giant and has rings</a:t>
            </a:r>
            <a:endParaRPr dirty="0" lang="en-US"/>
          </a:p>
        </p:txBody>
      </p:sp>
      <p:sp>
        <p:nvSpPr>
          <p:cNvPr id="14" name="Google Shape;339;p50">
            <a:extLst>
              <a:ext uri="{A3C6FE99-11EB-4234-99FC-4FC32E35EEAB}">
                <a16:creationId xmlns:a16="http://schemas.microsoft.com/office/drawing/2010/main" id="{49C4EA4F-031D-4BD5-A3B8-A86F09FF992C}"/>
              </a:ext>
            </a:extLst>
          </p:cNvPr>
          <p:cNvSpPr/>
          <p:nvPr>
            <p:ph idx="22" type="subTitle"/>
          </p:nvPr>
        </p:nvSpPr>
        <p:spPr>
          <a:xfrm rot="0">
            <a:off x="6287991" y="3938696"/>
            <a:ext cx="1643100" cy="603600"/>
          </a:xfrm>
          <a:prstGeom prst="rect">
            <a:avLst/>
          </a:prstGeom>
        </p:spPr>
        <p:txBody>
          <a:bodyPr anchor="t" bIns="91425" lIns="91425" rIns="91425" rtlCol="0" spcFirstLastPara="true" tIns="91425" vert="horz" wrap="square">
            <a:noAutofit/>
          </a:bodyPr>
          <a:lstStyle/>
          <a:p>
            <a:pPr algn="ctr" indent="0" lvl="0" marL="0" rtl="false">
              <a:spcBef>
                <a:spcPts val="0"/>
              </a:spcBef>
              <a:spcAft>
                <a:spcPts val="1600"/>
              </a:spcAft>
              <a:buNone/>
            </a:pPr>
            <a:r>
              <a:rPr dirty="0" lang="en-US"/>
              <a:t>The biggest planet of all</a:t>
            </a:r>
            <a:endParaRPr dirty="0" lang="en-US"/>
          </a:p>
        </p:txBody>
      </p:sp>
      <p:grpSp>
        <p:nvGrpSpPr>
          <p:cNvPr id="15" name="Google Shape;340;p50">
            <a:extLst>
              <a:ext uri="{0C3301EF-791A-4097-9AC5-61314D8414F9}">
                <a16:creationId xmlns:a16="http://schemas.microsoft.com/office/drawing/2010/main" id="{2033526B-64E8-4FB7-ABCA-E853B23B4E9D}"/>
              </a:ext>
            </a:extLst>
          </p:cNvPr>
          <p:cNvGrpSpPr/>
          <p:nvPr/>
        </p:nvGrpSpPr>
        <p:grpSpPr>
          <a:xfrm rot="0">
            <a:off x="1887887" y="1433484"/>
            <a:ext cx="290708" cy="289968"/>
            <a:chOff x="-41111352" y="3239100"/>
            <a:chExt cx="318199" cy="317425"/>
          </a:xfrm>
        </p:grpSpPr>
        <p:sp>
          <p:nvSpPr>
            <p:cNvPr id="16" name="Google Shape;341;p50">
              <a:extLst>
                <a:ext uri="{E29F0FC0-BAE2-4646-A0BF-D80266065B25}">
                  <a16:creationId xmlns:a16="http://schemas.microsoft.com/office/drawing/2010/main" id="{F4F2DA9E-D72B-4F8F-8339-98BB6C4E7AFC}"/>
                </a:ext>
              </a:extLst>
            </p:cNvPr>
            <p:cNvSpPr/>
            <p:nvPr/>
          </p:nvSpPr>
          <p:spPr>
            <a:xfrm rot="0">
              <a:off x="-41111352" y="3239100"/>
              <a:ext cx="145725" cy="144925"/>
            </a:xfrm>
            <a:custGeom>
              <a:avLst/>
              <a:gdLst/>
              <a:ahLst/>
              <a:cxnLst/>
              <a:rect b="b" l="0" r="r" t="0"/>
              <a:pathLst>
                <a:path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7" name="Google Shape;342;p50">
              <a:extLst>
                <a:ext uri="{09228805-C9AD-4638-9BE1-964C7C034AC4}">
                  <a16:creationId xmlns:a16="http://schemas.microsoft.com/office/drawing/2010/main" id="{654EBA69-149B-4B3A-9232-ECDAF16F04BB}"/>
                </a:ext>
              </a:extLst>
            </p:cNvPr>
            <p:cNvSpPr/>
            <p:nvPr/>
          </p:nvSpPr>
          <p:spPr>
            <a:xfrm rot="0">
              <a:off x="-41110572" y="3412375"/>
              <a:ext cx="146525" cy="144150"/>
            </a:xfrm>
            <a:custGeom>
              <a:avLst/>
              <a:gdLst/>
              <a:ahLst/>
              <a:cxnLst/>
              <a:rect b="b" l="0" r="r" t="0"/>
              <a:pathLst>
                <a:path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8" name="Google Shape;343;p50">
              <a:extLst>
                <a:ext uri="{D3D2107C-56C5-4386-B2A8-EDD7BBDDA0C3}">
                  <a16:creationId xmlns:a16="http://schemas.microsoft.com/office/drawing/2010/main" id="{F1F84740-832D-462E-BB21-539C40F7E5EB}"/>
                </a:ext>
              </a:extLst>
            </p:cNvPr>
            <p:cNvSpPr/>
            <p:nvPr/>
          </p:nvSpPr>
          <p:spPr>
            <a:xfrm rot="0">
              <a:off x="-40938872" y="3239100"/>
              <a:ext cx="145725" cy="144925"/>
            </a:xfrm>
            <a:custGeom>
              <a:avLst/>
              <a:gdLst/>
              <a:ahLst/>
              <a:cxnLst/>
              <a:rect b="b" l="0" r="r" t="0"/>
              <a:pathLst>
                <a:path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19" name="Google Shape;344;p50">
              <a:extLst>
                <a:ext uri="{F4A352BF-DD88-4DE5-A913-B13897B5DB63}">
                  <a16:creationId xmlns:a16="http://schemas.microsoft.com/office/drawing/2010/main" id="{E639D67A-4A92-4F9F-81CA-2C3B05000AA8}"/>
                </a:ext>
              </a:extLst>
            </p:cNvPr>
            <p:cNvSpPr/>
            <p:nvPr/>
          </p:nvSpPr>
          <p:spPr>
            <a:xfrm rot="0">
              <a:off x="-40938872" y="3411575"/>
              <a:ext cx="145725" cy="144950"/>
            </a:xfrm>
            <a:custGeom>
              <a:avLst/>
              <a:gdLst/>
              <a:ahLst/>
              <a:cxnLst/>
              <a:rect b="b" l="0" r="r" t="0"/>
              <a:pathLst>
                <a:path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0" name="Google Shape;345;p50">
            <a:extLst>
              <a:ext uri="{F8FE423D-AC93-4B51-B791-689A40CCEAB2}">
                <a16:creationId xmlns:a16="http://schemas.microsoft.com/office/drawing/2010/main" id="{C7EE5E8D-F793-4E14-AF4F-38B8EBE1F482}"/>
              </a:ext>
            </a:extLst>
          </p:cNvPr>
          <p:cNvGrpSpPr/>
          <p:nvPr/>
        </p:nvGrpSpPr>
        <p:grpSpPr>
          <a:xfrm rot="0">
            <a:off x="4389785" y="1432168"/>
            <a:ext cx="292602" cy="292600"/>
            <a:chOff x="-64781024" y="3361050"/>
            <a:chExt cx="317425" cy="315200"/>
          </a:xfrm>
        </p:grpSpPr>
        <p:sp>
          <p:nvSpPr>
            <p:cNvPr id="21" name="Google Shape;346;p50">
              <a:extLst>
                <a:ext uri="{788FB099-BFB1-458A-B512-02FE9282B412}">
                  <a16:creationId xmlns:a16="http://schemas.microsoft.com/office/drawing/2010/main" id="{1C70DFFE-0675-4FD0-83DF-8BF2E384AC12}"/>
                </a:ext>
              </a:extLst>
            </p:cNvPr>
            <p:cNvSpPr/>
            <p:nvPr/>
          </p:nvSpPr>
          <p:spPr>
            <a:xfrm rot="0">
              <a:off x="-64764496" y="3388725"/>
              <a:ext cx="272549" cy="272549"/>
            </a:xfrm>
            <a:custGeom>
              <a:avLst/>
              <a:gdLst/>
              <a:ahLst/>
              <a:cxnLst/>
              <a:rect b="b" l="0" r="r" t="0"/>
              <a:pathLst>
                <a:path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2" name="Google Shape;347;p50">
              <a:extLst>
                <a:ext uri="{47BBE8B4-5A8E-4F40-A91E-61BBE611EBD7}">
                  <a16:creationId xmlns:a16="http://schemas.microsoft.com/office/drawing/2010/main" id="{4FB5BC4B-B288-4C47-BD1F-5880766ADB3F}"/>
                </a:ext>
              </a:extLst>
            </p:cNvPr>
            <p:cNvSpPr/>
            <p:nvPr/>
          </p:nvSpPr>
          <p:spPr>
            <a:xfrm rot="0">
              <a:off x="-64568372" y="3361050"/>
              <a:ext cx="104775" cy="105675"/>
            </a:xfrm>
            <a:custGeom>
              <a:avLst/>
              <a:gdLst/>
              <a:ahLst/>
              <a:cxnLst/>
              <a:rect b="b" l="0" r="r" t="0"/>
              <a:pathLst>
                <a:path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3" name="Google Shape;348;p50">
              <a:extLst>
                <a:ext uri="{52FE8C82-D9BB-4FC3-830D-1F49166E2050}">
                  <a16:creationId xmlns:a16="http://schemas.microsoft.com/office/drawing/2010/main" id="{E473B936-EB2A-4A5A-8B28-8A5F1EB61F90}"/>
                </a:ext>
              </a:extLst>
            </p:cNvPr>
            <p:cNvSpPr/>
            <p:nvPr/>
          </p:nvSpPr>
          <p:spPr>
            <a:xfrm rot="0">
              <a:off x="-64645568" y="3596675"/>
              <a:ext cx="85100" cy="79575"/>
            </a:xfrm>
            <a:custGeom>
              <a:avLst/>
              <a:gdLst/>
              <a:ahLst/>
              <a:cxnLst/>
              <a:rect b="b" l="0" r="r" t="0"/>
              <a:pathLst>
                <a:path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4" name="Google Shape;349;p50">
              <a:extLst>
                <a:ext uri="{1DC1696D-C9DA-4DAF-8BF6-2094A3C0E20E}">
                  <a16:creationId xmlns:a16="http://schemas.microsoft.com/office/drawing/2010/main" id="{764A4162-9FBF-4AD6-ABF3-4FE8F22D4E04}"/>
                </a:ext>
              </a:extLst>
            </p:cNvPr>
            <p:cNvSpPr/>
            <p:nvPr/>
          </p:nvSpPr>
          <p:spPr>
            <a:xfrm rot="0">
              <a:off x="-64781024" y="3456475"/>
              <a:ext cx="80350" cy="85075"/>
            </a:xfrm>
            <a:custGeom>
              <a:avLst/>
              <a:gdLst/>
              <a:ahLst/>
              <a:cxnLst/>
              <a:rect b="b" l="0" r="r" t="0"/>
              <a:pathLst>
                <a:path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25" name="Google Shape;350;p50">
            <a:extLst>
              <a:ext uri="{34B4408E-ABD5-4AD0-AE1C-95F885AC1518}">
                <a16:creationId xmlns:a16="http://schemas.microsoft.com/office/drawing/2010/main" id="{E846163D-A843-4C71-8D11-2F178ABC339E}"/>
              </a:ext>
            </a:extLst>
          </p:cNvPr>
          <p:cNvGrpSpPr/>
          <p:nvPr/>
        </p:nvGrpSpPr>
        <p:grpSpPr>
          <a:xfrm rot="0">
            <a:off x="6963229" y="1432155"/>
            <a:ext cx="292620" cy="292620"/>
            <a:chOff x="583100" y="3982600"/>
            <a:chExt cx="296174" cy="296174"/>
          </a:xfrm>
        </p:grpSpPr>
        <p:sp>
          <p:nvSpPr>
            <p:cNvPr id="26" name="Google Shape;351;p50">
              <a:extLst>
                <a:ext uri="{E981BD97-56E4-43B5-A836-217355810F52}">
                  <a16:creationId xmlns:a16="http://schemas.microsoft.com/office/drawing/2010/main" id="{1052073E-EA3E-43FB-A76A-07FAF186EDE0}"/>
                </a:ext>
              </a:extLst>
            </p:cNvPr>
            <p:cNvSpPr/>
            <p:nvPr/>
          </p:nvSpPr>
          <p:spPr>
            <a:xfrm rot="0">
              <a:off x="694925" y="3982600"/>
              <a:ext cx="70925" cy="68550"/>
            </a:xfrm>
            <a:custGeom>
              <a:avLst/>
              <a:gdLst/>
              <a:ahLst/>
              <a:cxnLst/>
              <a:rect b="b" l="0" r="r" t="0"/>
              <a:pathLst>
                <a:path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7" name="Google Shape;352;p50">
              <a:extLst>
                <a:ext uri="{4F09D978-F822-40FB-B4DB-85BE15ABF01D}">
                  <a16:creationId xmlns:a16="http://schemas.microsoft.com/office/drawing/2010/main" id="{DAB00DE6-B9F1-476B-B574-422B5AC5C2C1}"/>
                </a:ext>
              </a:extLst>
            </p:cNvPr>
            <p:cNvSpPr/>
            <p:nvPr/>
          </p:nvSpPr>
          <p:spPr>
            <a:xfrm rot="0">
              <a:off x="609075" y="4139350"/>
              <a:ext cx="69350" cy="68525"/>
            </a:xfrm>
            <a:custGeom>
              <a:avLst/>
              <a:gdLst/>
              <a:ahLst/>
              <a:cxnLst/>
              <a:rect b="b" l="0" r="r" t="0"/>
              <a:pathLst>
                <a:path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8" name="Google Shape;353;p50">
              <a:extLst>
                <a:ext uri="{2666C5B2-B9E6-4AA4-A4FA-EDAAF111E181}">
                  <a16:creationId xmlns:a16="http://schemas.microsoft.com/office/drawing/2010/main" id="{3745B00D-16E0-4583-9BEE-9E847946D87C}"/>
                </a:ext>
              </a:extLst>
            </p:cNvPr>
            <p:cNvSpPr/>
            <p:nvPr/>
          </p:nvSpPr>
          <p:spPr>
            <a:xfrm rot="0">
              <a:off x="783925" y="4140125"/>
              <a:ext cx="68550" cy="68550"/>
            </a:xfrm>
            <a:custGeom>
              <a:avLst/>
              <a:gdLst/>
              <a:ahLst/>
              <a:cxnLst/>
              <a:rect b="b" l="0" r="r" t="0"/>
              <a:pathLst>
                <a:path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29" name="Google Shape;354;p50">
              <a:extLst>
                <a:ext uri="{426DF72E-56B9-4EF4-BFE0-877CAC637212}">
                  <a16:creationId xmlns:a16="http://schemas.microsoft.com/office/drawing/2010/main" id="{ED15CE49-D263-4CA6-8F4D-0E031F8C67D8}"/>
                </a:ext>
              </a:extLst>
            </p:cNvPr>
            <p:cNvSpPr/>
            <p:nvPr/>
          </p:nvSpPr>
          <p:spPr>
            <a:xfrm rot="0">
              <a:off x="583100" y="4207075"/>
              <a:ext cx="122100" cy="71700"/>
            </a:xfrm>
            <a:custGeom>
              <a:avLst/>
              <a:gdLst/>
              <a:ahLst/>
              <a:cxnLst/>
              <a:rect b="b" l="0" r="r" t="0"/>
              <a:pathLst>
                <a:path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0" name="Google Shape;355;p50">
              <a:extLst>
                <a:ext uri="{06643A91-A997-484B-B4BC-BE677CB8B24C}">
                  <a16:creationId xmlns:a16="http://schemas.microsoft.com/office/drawing/2010/main" id="{FAC0B981-7E47-45A9-A145-94CC49821512}"/>
                </a:ext>
              </a:extLst>
            </p:cNvPr>
            <p:cNvSpPr/>
            <p:nvPr/>
          </p:nvSpPr>
          <p:spPr>
            <a:xfrm rot="0">
              <a:off x="669724" y="4049550"/>
              <a:ext cx="122900" cy="72475"/>
            </a:xfrm>
            <a:custGeom>
              <a:avLst/>
              <a:gdLst/>
              <a:ahLst/>
              <a:cxnLst/>
              <a:rect b="b" l="0" r="r" t="0"/>
              <a:pathLst>
                <a:path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1" name="Google Shape;356;p50">
              <a:extLst>
                <a:ext uri="{D58BDE56-5900-41E1-A0E2-347BEC745A9B}">
                  <a16:creationId xmlns:a16="http://schemas.microsoft.com/office/drawing/2010/main" id="{FE111756-AB71-4BFA-88D1-56BC1F35E449}"/>
                </a:ext>
              </a:extLst>
            </p:cNvPr>
            <p:cNvSpPr/>
            <p:nvPr/>
          </p:nvSpPr>
          <p:spPr>
            <a:xfrm rot="0">
              <a:off x="757150" y="4207075"/>
              <a:ext cx="122125" cy="71700"/>
            </a:xfrm>
            <a:custGeom>
              <a:avLst/>
              <a:gdLst/>
              <a:ahLst/>
              <a:cxnLst/>
              <a:rect b="b" l="0" r="r" t="0"/>
              <a:pathLst>
                <a:path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2" name="Google Shape;357;p50">
              <a:extLst>
                <a:ext uri="{0B214182-B266-451D-80BE-49C65ADA6F6F}">
                  <a16:creationId xmlns:a16="http://schemas.microsoft.com/office/drawing/2010/main" id="{F78374C1-9328-4C16-99DE-E0CCF7BB36E3}"/>
                </a:ext>
              </a:extLst>
            </p:cNvPr>
            <p:cNvSpPr/>
            <p:nvPr/>
          </p:nvSpPr>
          <p:spPr>
            <a:xfrm rot="0">
              <a:off x="691775" y="4139350"/>
              <a:ext cx="77225" cy="64600"/>
            </a:xfrm>
            <a:custGeom>
              <a:avLst/>
              <a:gdLst/>
              <a:ahLst/>
              <a:cxnLst/>
              <a:rect b="b" l="0" r="r" t="0"/>
              <a:pathLst>
                <a:path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3" name="Google Shape;358;p50">
            <a:extLst>
              <a:ext uri="{76F5611A-7D73-4C7F-9D45-A59E34294B2D}">
                <a16:creationId xmlns:a16="http://schemas.microsoft.com/office/drawing/2010/main" id="{020BF2EF-60AD-4F37-BBB4-FFB3FC863AB7}"/>
              </a:ext>
            </a:extLst>
          </p:cNvPr>
          <p:cNvGrpSpPr/>
          <p:nvPr/>
        </p:nvGrpSpPr>
        <p:grpSpPr>
          <a:xfrm rot="0">
            <a:off x="1856655" y="3207659"/>
            <a:ext cx="292618" cy="292603"/>
            <a:chOff x="-62511900" y="4129100"/>
            <a:chExt cx="304050" cy="282000"/>
          </a:xfrm>
        </p:grpSpPr>
        <p:sp>
          <p:nvSpPr>
            <p:cNvPr id="34" name="Google Shape;359;p50">
              <a:extLst>
                <a:ext uri="{B0EA295B-47DD-43DD-8B9B-4B1F52DCC6EF}">
                  <a16:creationId xmlns:a16="http://schemas.microsoft.com/office/drawing/2010/main" id="{05BF9F74-21AF-4B2C-BE3A-A8F8E7794355}"/>
                </a:ext>
              </a:extLst>
            </p:cNvPr>
            <p:cNvSpPr/>
            <p:nvPr/>
          </p:nvSpPr>
          <p:spPr>
            <a:xfrm rot="0">
              <a:off x="-62414228" y="4203925"/>
              <a:ext cx="206375" cy="207175"/>
            </a:xfrm>
            <a:custGeom>
              <a:avLst/>
              <a:gdLst/>
              <a:ahLst/>
              <a:cxnLst/>
              <a:rect b="b" l="0" r="r" t="0"/>
              <a:pathLst>
                <a:path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5" name="Google Shape;360;p50">
              <a:extLst>
                <a:ext uri="{B4D2233B-5548-4485-A5D9-32BC6218831E}">
                  <a16:creationId xmlns:a16="http://schemas.microsoft.com/office/drawing/2010/main" id="{5E85E1ED-6022-4ED2-B8E9-480F36B721EA}"/>
                </a:ext>
              </a:extLst>
            </p:cNvPr>
            <p:cNvSpPr/>
            <p:nvPr/>
          </p:nvSpPr>
          <p:spPr>
            <a:xfrm rot="0">
              <a:off x="-62511100" y="4129100"/>
              <a:ext cx="159900" cy="74850"/>
            </a:xfrm>
            <a:custGeom>
              <a:avLst/>
              <a:gdLst/>
              <a:ahLst/>
              <a:cxnLst/>
              <a:rect b="b" l="0" r="r" t="0"/>
              <a:pathLst>
                <a:path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6" name="Google Shape;361;p50">
              <a:extLst>
                <a:ext uri="{490D3CAF-7ABE-4CE2-82E1-C41199165444}">
                  <a16:creationId xmlns:a16="http://schemas.microsoft.com/office/drawing/2010/main" id="{825A7D4B-F1E2-46A5-A97A-12453668BFF1}"/>
                </a:ext>
              </a:extLst>
            </p:cNvPr>
            <p:cNvSpPr/>
            <p:nvPr/>
          </p:nvSpPr>
          <p:spPr>
            <a:xfrm rot="0">
              <a:off x="-62511100" y="4207075"/>
              <a:ext cx="110275" cy="59875"/>
            </a:xfrm>
            <a:custGeom>
              <a:avLst/>
              <a:gdLst/>
              <a:ahLst/>
              <a:cxnLst/>
              <a:rect b="b" l="0" r="r" t="0"/>
              <a:pathLst>
                <a:path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7" name="Google Shape;362;p50">
              <a:extLst>
                <a:ext uri="{875279D9-FCDD-42F7-8564-A7AB03587D8F}">
                  <a16:creationId xmlns:a16="http://schemas.microsoft.com/office/drawing/2010/main" id="{5F4A7C22-D873-454D-A71D-6B4682856959}"/>
                </a:ext>
              </a:extLst>
            </p:cNvPr>
            <p:cNvSpPr/>
            <p:nvPr/>
          </p:nvSpPr>
          <p:spPr>
            <a:xfrm rot="0">
              <a:off x="-62511100" y="4329950"/>
              <a:ext cx="106350" cy="59875"/>
            </a:xfrm>
            <a:custGeom>
              <a:avLst/>
              <a:gdLst/>
              <a:ahLst/>
              <a:cxnLst/>
              <a:rect b="b" l="0" r="r" t="0"/>
              <a:pathLst>
                <a:path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38" name="Google Shape;363;p50">
              <a:extLst>
                <a:ext uri="{2D9ADEA1-86DE-4163-999E-B3689F59D60D}">
                  <a16:creationId xmlns:a16="http://schemas.microsoft.com/office/drawing/2010/main" id="{F265303B-1112-4D2F-B3A1-CE77DAE31A41}"/>
                </a:ext>
              </a:extLst>
            </p:cNvPr>
            <p:cNvSpPr/>
            <p:nvPr/>
          </p:nvSpPr>
          <p:spPr>
            <a:xfrm rot="0">
              <a:off x="-62511900" y="4268500"/>
              <a:ext cx="78000" cy="60675"/>
            </a:xfrm>
            <a:custGeom>
              <a:avLst/>
              <a:gdLst/>
              <a:ahLst/>
              <a:cxnLst/>
              <a:rect b="b" l="0" r="r" t="0"/>
              <a:pathLst>
                <a:path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39" name="Google Shape;364;p50">
            <a:extLst>
              <a:ext uri="{E0CF3B5E-24F6-4284-80ED-1E24A8C0F19C}">
                <a16:creationId xmlns:a16="http://schemas.microsoft.com/office/drawing/2010/main" id="{8A251D7D-CF2A-452B-920D-3420F8EC350F}"/>
              </a:ext>
            </a:extLst>
          </p:cNvPr>
          <p:cNvGrpSpPr/>
          <p:nvPr/>
        </p:nvGrpSpPr>
        <p:grpSpPr>
          <a:xfrm rot="0">
            <a:off x="4435165" y="3213692"/>
            <a:ext cx="201813" cy="280499"/>
            <a:chOff x="-64001300" y="4093650"/>
            <a:chExt cx="228450" cy="317450"/>
          </a:xfrm>
        </p:grpSpPr>
        <p:sp>
          <p:nvSpPr>
            <p:cNvPr id="40" name="Google Shape;365;p50">
              <a:extLst>
                <a:ext uri="{B737A354-3216-4796-9C40-AA6F1BC2C4C5}">
                  <a16:creationId xmlns:a16="http://schemas.microsoft.com/office/drawing/2010/main" id="{A37053A7-4CC5-4619-8B77-6E0F361CB43E}"/>
                </a:ext>
              </a:extLst>
            </p:cNvPr>
            <p:cNvSpPr/>
            <p:nvPr/>
          </p:nvSpPr>
          <p:spPr>
            <a:xfrm rot="0">
              <a:off x="-63933548" y="4328375"/>
              <a:ext cx="93750" cy="40975"/>
            </a:xfrm>
            <a:custGeom>
              <a:avLst/>
              <a:gdLst/>
              <a:ahLst/>
              <a:cxnLst/>
              <a:rect b="b" l="0" r="r" t="0"/>
              <a:pathLst>
                <a:path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1" name="Google Shape;366;p50">
              <a:extLst>
                <a:ext uri="{9D057730-7198-44D7-94A5-7F85022764B1}">
                  <a16:creationId xmlns:a16="http://schemas.microsoft.com/office/drawing/2010/main" id="{697CEE93-D196-49BE-ABC8-759C6F66012D}"/>
                </a:ext>
              </a:extLst>
            </p:cNvPr>
            <p:cNvSpPr/>
            <p:nvPr/>
          </p:nvSpPr>
          <p:spPr>
            <a:xfrm rot="0">
              <a:off x="-63980028" y="4135400"/>
              <a:ext cx="185900" cy="234724"/>
            </a:xfrm>
            <a:custGeom>
              <a:avLst/>
              <a:gdLst/>
              <a:ahLst/>
              <a:cxnLst/>
              <a:rect b="b" l="0" r="r" t="0"/>
              <a:pathLst>
                <a:path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2" name="Google Shape;367;p50">
              <a:extLst>
                <a:ext uri="{A8A732A3-7E84-4B9F-82D3-603B8B8AFEBC}">
                  <a16:creationId xmlns:a16="http://schemas.microsoft.com/office/drawing/2010/main" id="{CF576BC4-94EB-4D3D-BC51-D8FB3A473E01}"/>
                </a:ext>
              </a:extLst>
            </p:cNvPr>
            <p:cNvSpPr/>
            <p:nvPr/>
          </p:nvSpPr>
          <p:spPr>
            <a:xfrm rot="0">
              <a:off x="-64001300" y="4389800"/>
              <a:ext cx="228450" cy="21299"/>
            </a:xfrm>
            <a:custGeom>
              <a:avLst/>
              <a:gdLst/>
              <a:ahLst/>
              <a:cxnLst/>
              <a:rect b="b" l="0" r="r" t="0"/>
              <a:pathLst>
                <a:path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3" name="Google Shape;368;p50">
              <a:extLst>
                <a:ext uri="{1E2987E6-5245-4C8C-B97C-3DA1D94F356D}">
                  <a16:creationId xmlns:a16="http://schemas.microsoft.com/office/drawing/2010/main" id="{83BC667B-E88D-4EFF-BBF5-F630E48B3817}"/>
                </a:ext>
              </a:extLst>
            </p:cNvPr>
            <p:cNvSpPr/>
            <p:nvPr/>
          </p:nvSpPr>
          <p:spPr>
            <a:xfrm rot="0">
              <a:off x="-64001300" y="4093650"/>
              <a:ext cx="226875" cy="20500"/>
            </a:xfrm>
            <a:custGeom>
              <a:avLst/>
              <a:gdLst/>
              <a:ahLst/>
              <a:cxnLst/>
              <a:rect b="b" l="0" r="r" t="0"/>
              <a:pathLst>
                <a:path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  <p:grpSp>
        <p:nvGrpSpPr>
          <p:cNvPr id="44" name="Google Shape;369;p50">
            <a:extLst>
              <a:ext uri="{CDDBD796-B8AA-4026-9317-73E18D02DF2D}">
                <a16:creationId xmlns:a16="http://schemas.microsoft.com/office/drawing/2010/main" id="{B1F6231E-526A-4CBF-86AC-1E6496F62B63}"/>
              </a:ext>
            </a:extLst>
          </p:cNvPr>
          <p:cNvGrpSpPr/>
          <p:nvPr/>
        </p:nvGrpSpPr>
        <p:grpSpPr>
          <a:xfrm rot="0">
            <a:off x="6956945" y="3194645"/>
            <a:ext cx="305262" cy="303117"/>
            <a:chOff x="-63250676" y="3744075"/>
            <a:chExt cx="320350" cy="318099"/>
          </a:xfrm>
        </p:grpSpPr>
        <p:sp>
          <p:nvSpPr>
            <p:cNvPr id="45" name="Google Shape;370;p50">
              <a:extLst>
                <a:ext uri="{A1043168-D17F-46D5-981D-6786D54CEA00}">
                  <a16:creationId xmlns:a16="http://schemas.microsoft.com/office/drawing/2010/main" id="{3F03A211-D5D1-42F2-987E-D6E61134E4A0}"/>
                </a:ext>
              </a:extLst>
            </p:cNvPr>
            <p:cNvSpPr/>
            <p:nvPr/>
          </p:nvSpPr>
          <p:spPr>
            <a:xfrm rot="0">
              <a:off x="-63126252" y="3744075"/>
              <a:ext cx="195925" cy="192875"/>
            </a:xfrm>
            <a:custGeom>
              <a:avLst/>
              <a:gdLst/>
              <a:ahLst/>
              <a:cxnLst/>
              <a:rect b="b" l="0" r="r" t="0"/>
              <a:pathLst>
                <a:path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6" name="Google Shape;371;p50">
              <a:extLst>
                <a:ext uri="{CDAE7B59-2C1B-4935-9146-EB62FCBC5EAC}">
                  <a16:creationId xmlns:a16="http://schemas.microsoft.com/office/drawing/2010/main" id="{FCC19A59-2F1F-482B-B027-2309DDFF5B35}"/>
                </a:ext>
              </a:extLst>
            </p:cNvPr>
            <p:cNvSpPr/>
            <p:nvPr/>
          </p:nvSpPr>
          <p:spPr>
            <a:xfrm rot="0">
              <a:off x="-63190028" y="3814050"/>
              <a:ext cx="186675" cy="185900"/>
            </a:xfrm>
            <a:custGeom>
              <a:avLst/>
              <a:gdLst/>
              <a:ahLst/>
              <a:cxnLst/>
              <a:rect b="b" l="0" r="r" t="0"/>
              <a:pathLst>
                <a:path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  <p:sp>
          <p:nvSpPr>
            <p:cNvPr id="47" name="Google Shape;372;p50">
              <a:extLst>
                <a:ext uri="{B167B9E3-1C3C-4EA1-AB96-42F9F68CC005}">
                  <a16:creationId xmlns:a16="http://schemas.microsoft.com/office/drawing/2010/main" id="{53DBE99F-9536-4E04-ABF2-B98AFBB6E1B8}"/>
                </a:ext>
              </a:extLst>
            </p:cNvPr>
            <p:cNvSpPr/>
            <p:nvPr/>
          </p:nvSpPr>
          <p:spPr>
            <a:xfrm rot="0">
              <a:off x="-63250676" y="3751050"/>
              <a:ext cx="311124" cy="311124"/>
            </a:xfrm>
            <a:custGeom>
              <a:avLst/>
              <a:gdLst/>
              <a:ahLst/>
              <a:cxnLst/>
              <a:rect b="b" l="0" r="r" t="0"/>
              <a:pathLst>
                <a:path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="ctr" bIns="91425" lIns="91425" rIns="91425" rtlCol="0" spcFirstLastPara="true" tIns="91425" vert="horz" wrap="square">
              <a:noAutofit/>
            </a:bodyPr>
            <a:lstStyle/>
            <a:p>
              <a:pPr algn="l" indent="0" lvl="0" marL="0" rtl="false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dirty="0" lang="en-US"/>
                <a:t/>
              </a:r>
              <a:endParaRPr dirty="0" lang="en-US"/>
            </a:p>
          </p:txBody>
        </p:sp>
      </p:grpSp>
    </p:spTree>
    <p:extLst>
      <p:ext uri="{B5328765-7AA5-4A83-9375-BBB5C04CA575}">
        <p14:creationId xmlns:p14="http://schemas.microsoft.com/office/powerpoint/2010/main" val="1673870475891"/>
      </p:ext>
    </p:extLst>
  </p:cSld>
  <p:clrMapOvr>
    <a:masterClrMapping/>
  </p:clrMapOvr>
</p:sld>
</file>

<file path=ppt/theme/theme1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w="9525">
          <a:solidFill>
            <a:schemeClr val="phClr">
              <a:shade val="95000"/>
              <a:satMod val="104999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Startup Slide Deck by Slidesgo">
  <a:themeElements>
    <a:clrScheme name="Simple Light">
      <a:dk1>
        <a:srgbClr val="000000"/>
      </a:dk1>
      <a:lt1>
        <a:srgbClr val="ffffff"/>
      </a:lt1>
      <a:dk2>
        <a:srgbClr val="9e59aa"/>
      </a:dk2>
      <a:lt2>
        <a:srgbClr val="37474f"/>
      </a:lt2>
      <a:accent1>
        <a:srgbClr val="e3c3e9"/>
      </a:accent1>
      <a:accent2>
        <a:srgbClr val="212121"/>
      </a:accent2>
      <a:accent3>
        <a:srgbClr val="263238"/>
      </a:accent3>
      <a:accent4>
        <a:srgbClr val="999999"/>
      </a:accent4>
      <a:accent5>
        <a:srgbClr val="595959"/>
      </a:accent5>
      <a:accent6>
        <a:srgbClr val="ba68c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w="9525">
          <a:solidFill>
            <a:schemeClr val="phClr">
              <a:shade val="95000"/>
              <a:satMod val="104999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xmlns:c="http://schemas.openxmlformats.org/drawingml/2006/chart" xmlns:cs="http://schemas.microsoft.com/office/drawing/2012/chartStyle" xmlns:ns1="http://schemas.openxmlformats.org/officeDocument/2006/extended-properties" xmlns:p="http://schemas.openxmlformats.org/presentationml/2006/main" xmlns:r="http://schemas.openxmlformats.org/officeDocument/2006/relationships" xmlns:vt="http://schemas.openxmlformats.org/officeDocument/2006/docPropsVType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w="9525">
          <a:solidFill>
            <a:schemeClr val="phClr">
              <a:shade val="95000"/>
              <a:satMod val="104999"/>
            </a:schemeClr>
          </a:solidFill>
          <a:prstDash val="solid"/>
        </a:ln>
        <a:ln cap="flat" w="25400">
          <a:solidFill>
            <a:schemeClr val="phClr"/>
          </a:solidFill>
          <a:prstDash val="solid"/>
        </a:ln>
        <a:ln cap="flat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docProps/app.xml><?xml version="1.0" encoding="utf-8"?>
<properties:Properties xmlns:properties="http://schemas.openxmlformats.org/officeDocument/2006/extended-properties" xmlns:vt="http://schemas.openxmlformats.org/officeDocument/2006/docPropsVTypes">
  <properties:AppVersion>3.0000</properties:AppVersion>
  <properties:ScaleCrop>false</properties:ScaleCrop>
  <properties:Company>Company</properties:Company>
  <properties:LinksUpToDate>false</properties:LinksUpToDate>
  <properties:HyperlinksChanged>false</properties:HyperlinksChanged>
  <properties:PresentationFormat>On-Screen Show (4:3)</properties:PresentationFormat>
  <properties:Application>Zoho Show</properties:Application>
  <properties:SharedDoc>false</properties:SharedDoc>
</properties: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Slide 1</dc:title>
  <cp:revision>1</cp:revision>
  <dc:creator/>
  <cp:lastModifiedBy/>
  <dcterms:created xmlns:xsi="http://www.w3.org/2001/XMLSchema-instance" xsi:type="dcterms:W3CDTF">2023-01-16T12:55:19Z</dcterms:created>
  <dcterms:modified xmlns:xsi="http://www.w3.org/2001/XMLSchema-instance" xsi:type="dcterms:W3CDTF">2023-01-16T13:00:18Z</dcterms:modified>
</cp:coreProperties>
</file>